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3" r:id="rId2"/>
    <p:sldId id="257" r:id="rId3"/>
    <p:sldId id="259" r:id="rId4"/>
    <p:sldId id="260" r:id="rId5"/>
    <p:sldId id="261" r:id="rId6"/>
    <p:sldId id="262" r:id="rId7"/>
    <p:sldId id="264" r:id="rId8"/>
    <p:sldId id="281" r:id="rId9"/>
    <p:sldId id="282" r:id="rId10"/>
    <p:sldId id="272" r:id="rId11"/>
    <p:sldId id="273" r:id="rId12"/>
    <p:sldId id="276" r:id="rId13"/>
    <p:sldId id="277" r:id="rId14"/>
    <p:sldId id="280" r:id="rId15"/>
    <p:sldId id="279" r:id="rId16"/>
  </p:sldIdLst>
  <p:sldSz cx="9144000" cy="6858000" type="screen4x3"/>
  <p:notesSz cx="7077075" cy="9382125"/>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D3DD"/>
    <a:srgbClr val="0A800A"/>
    <a:srgbClr val="0CA00C"/>
    <a:srgbClr val="FEAA02"/>
    <a:srgbClr val="FFCC00"/>
    <a:srgbClr val="FFFF61"/>
    <a:srgbClr val="FFE781"/>
    <a:srgbClr val="E36B29"/>
    <a:srgbClr val="FFF2C9"/>
    <a:srgbClr val="8131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8870" autoAdjust="0"/>
    <p:restoredTop sz="94660" autoAdjust="0"/>
  </p:normalViewPr>
  <p:slideViewPr>
    <p:cSldViewPr showGuides="1">
      <p:cViewPr>
        <p:scale>
          <a:sx n="90" d="100"/>
          <a:sy n="90" d="100"/>
        </p:scale>
        <p:origin x="-1056" y="-534"/>
      </p:cViewPr>
      <p:guideLst>
        <p:guide orient="horz" pos="2977"/>
        <p:guide orient="horz" pos="981"/>
        <p:guide orient="horz" pos="1664"/>
        <p:guide orient="horz" pos="2329"/>
        <p:guide orient="horz" pos="3644"/>
        <p:guide pos="811"/>
        <p:guide pos="1610"/>
        <p:guide pos="2450"/>
        <p:guide pos="3254"/>
        <p:guide pos="4059"/>
        <p:guide pos="4873"/>
        <p:guide pos="5702"/>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66733" cy="469107"/>
          </a:xfrm>
          <a:prstGeom prst="rect">
            <a:avLst/>
          </a:prstGeom>
        </p:spPr>
        <p:txBody>
          <a:bodyPr vert="horz" lIns="96401" tIns="48201" rIns="96401" bIns="48201" rtlCol="0"/>
          <a:lstStyle>
            <a:lvl1pPr algn="l">
              <a:defRPr sz="1300"/>
            </a:lvl1pPr>
          </a:lstStyle>
          <a:p>
            <a:endParaRPr lang="es-ES"/>
          </a:p>
        </p:txBody>
      </p:sp>
      <p:sp>
        <p:nvSpPr>
          <p:cNvPr id="3" name="2 Marcador de fecha"/>
          <p:cNvSpPr>
            <a:spLocks noGrp="1"/>
          </p:cNvSpPr>
          <p:nvPr>
            <p:ph type="dt" idx="1"/>
          </p:nvPr>
        </p:nvSpPr>
        <p:spPr>
          <a:xfrm>
            <a:off x="4008705" y="0"/>
            <a:ext cx="3066733" cy="469107"/>
          </a:xfrm>
          <a:prstGeom prst="rect">
            <a:avLst/>
          </a:prstGeom>
        </p:spPr>
        <p:txBody>
          <a:bodyPr vert="horz" lIns="96401" tIns="48201" rIns="96401" bIns="48201" rtlCol="0"/>
          <a:lstStyle>
            <a:lvl1pPr algn="r">
              <a:defRPr sz="1300"/>
            </a:lvl1pPr>
          </a:lstStyle>
          <a:p>
            <a:fld id="{F0C8E4AD-9D50-4DAA-8FFC-6F94528AB05B}" type="datetimeFigureOut">
              <a:rPr lang="es-ES" smtClean="0"/>
              <a:pPr/>
              <a:t>26/05/2009</a:t>
            </a:fld>
            <a:endParaRPr lang="es-ES"/>
          </a:p>
        </p:txBody>
      </p:sp>
      <p:sp>
        <p:nvSpPr>
          <p:cNvPr id="4" name="3 Marcador de imagen de diapositiva"/>
          <p:cNvSpPr>
            <a:spLocks noGrp="1" noRot="1" noChangeAspect="1"/>
          </p:cNvSpPr>
          <p:nvPr>
            <p:ph type="sldImg" idx="2"/>
          </p:nvPr>
        </p:nvSpPr>
        <p:spPr>
          <a:xfrm>
            <a:off x="1193800" y="704850"/>
            <a:ext cx="4689475" cy="3516313"/>
          </a:xfrm>
          <a:prstGeom prst="rect">
            <a:avLst/>
          </a:prstGeom>
          <a:noFill/>
          <a:ln w="12700">
            <a:solidFill>
              <a:prstClr val="black"/>
            </a:solidFill>
          </a:ln>
        </p:spPr>
        <p:txBody>
          <a:bodyPr vert="horz" lIns="96401" tIns="48201" rIns="96401" bIns="48201" rtlCol="0" anchor="ctr"/>
          <a:lstStyle/>
          <a:p>
            <a:endParaRPr lang="es-ES"/>
          </a:p>
        </p:txBody>
      </p:sp>
      <p:sp>
        <p:nvSpPr>
          <p:cNvPr id="5" name="4 Marcador de notas"/>
          <p:cNvSpPr>
            <a:spLocks noGrp="1"/>
          </p:cNvSpPr>
          <p:nvPr>
            <p:ph type="body" sz="quarter" idx="3"/>
          </p:nvPr>
        </p:nvSpPr>
        <p:spPr>
          <a:xfrm>
            <a:off x="707708" y="4456509"/>
            <a:ext cx="5661660" cy="4221957"/>
          </a:xfrm>
          <a:prstGeom prst="rect">
            <a:avLst/>
          </a:prstGeom>
        </p:spPr>
        <p:txBody>
          <a:bodyPr vert="horz" lIns="96401" tIns="48201" rIns="96401" bIns="48201"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911391"/>
            <a:ext cx="3066733" cy="469107"/>
          </a:xfrm>
          <a:prstGeom prst="rect">
            <a:avLst/>
          </a:prstGeom>
        </p:spPr>
        <p:txBody>
          <a:bodyPr vert="horz" lIns="96401" tIns="48201" rIns="96401" bIns="48201" rtlCol="0" anchor="b"/>
          <a:lstStyle>
            <a:lvl1pPr algn="l">
              <a:defRPr sz="1300"/>
            </a:lvl1pPr>
          </a:lstStyle>
          <a:p>
            <a:endParaRPr lang="es-ES"/>
          </a:p>
        </p:txBody>
      </p:sp>
      <p:sp>
        <p:nvSpPr>
          <p:cNvPr id="7" name="6 Marcador de número de diapositiva"/>
          <p:cNvSpPr>
            <a:spLocks noGrp="1"/>
          </p:cNvSpPr>
          <p:nvPr>
            <p:ph type="sldNum" sz="quarter" idx="5"/>
          </p:nvPr>
        </p:nvSpPr>
        <p:spPr>
          <a:xfrm>
            <a:off x="4008705" y="8911391"/>
            <a:ext cx="3066733" cy="469107"/>
          </a:xfrm>
          <a:prstGeom prst="rect">
            <a:avLst/>
          </a:prstGeom>
        </p:spPr>
        <p:txBody>
          <a:bodyPr vert="horz" lIns="96401" tIns="48201" rIns="96401" bIns="48201" rtlCol="0" anchor="b"/>
          <a:lstStyle>
            <a:lvl1pPr algn="r">
              <a:defRPr sz="1300"/>
            </a:lvl1pPr>
          </a:lstStyle>
          <a:p>
            <a:fld id="{356B5159-04C0-4BB1-B6BD-DD8E985369F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21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VE" dirty="0" smtClean="0"/>
          </a:p>
        </p:txBody>
      </p:sp>
      <p:sp>
        <p:nvSpPr>
          <p:cNvPr id="9220"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F938C24-FE4C-45B2-A1CC-A5DAE0714680}" type="slidenum">
              <a:rPr lang="es-ES" smtClean="0"/>
              <a:pPr fontAlgn="base">
                <a:spcBef>
                  <a:spcPct val="0"/>
                </a:spcBef>
                <a:spcAft>
                  <a:spcPct val="0"/>
                </a:spcAft>
                <a:defRPr/>
              </a:pPr>
              <a:t>2</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B5BC31-6E0B-451C-ADF0-8729426334E9}" type="slidenum">
              <a:rPr lang="es-ES" smtClean="0"/>
              <a:pPr/>
              <a:t>‹Nº›</a:t>
            </a:fld>
            <a:endParaRPr lang="es-ES"/>
          </a:p>
        </p:txBody>
      </p:sp>
    </p:spTree>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D2A7A-8863-4CBE-9CDA-BE79C3CDBFB0}" type="datetimeFigureOut">
              <a:rPr lang="es-ES" smtClean="0"/>
              <a:pPr/>
              <a:t>26/05/2009</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5BC31-6E0B-451C-ADF0-8729426334E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4.emf"/><Relationship Id="rId3" Type="http://schemas.openxmlformats.org/officeDocument/2006/relationships/image" Target="../media/image2.jpeg"/><Relationship Id="rId7" Type="http://schemas.openxmlformats.org/officeDocument/2006/relationships/slide" Target="slide5.xml"/><Relationship Id="rId12" Type="http://schemas.openxmlformats.org/officeDocument/2006/relationships/image" Target="../media/image3.wmf"/><Relationship Id="rId17" Type="http://schemas.openxmlformats.org/officeDocument/2006/relationships/slide" Target="slide14.xml"/><Relationship Id="rId2" Type="http://schemas.openxmlformats.org/officeDocument/2006/relationships/notesSlide" Target="../notesSlides/notesSlide1.xml"/><Relationship Id="rId16" Type="http://schemas.openxmlformats.org/officeDocument/2006/relationships/slide" Target="slide12.xml"/><Relationship Id="rId1" Type="http://schemas.openxmlformats.org/officeDocument/2006/relationships/slideLayout" Target="../slideLayouts/slideLayout7.xml"/><Relationship Id="rId6" Type="http://schemas.openxmlformats.org/officeDocument/2006/relationships/slide" Target="slide6.xml"/><Relationship Id="rId11" Type="http://schemas.openxmlformats.org/officeDocument/2006/relationships/hyperlink" Target="http://www.geanut.com/" TargetMode="External"/><Relationship Id="rId5" Type="http://schemas.openxmlformats.org/officeDocument/2006/relationships/slide" Target="slide3.xml"/><Relationship Id="rId15" Type="http://schemas.openxmlformats.org/officeDocument/2006/relationships/slide" Target="slide7.xml"/><Relationship Id="rId10" Type="http://schemas.openxmlformats.org/officeDocument/2006/relationships/slide" Target="slide9.xml"/><Relationship Id="rId4" Type="http://schemas.openxmlformats.org/officeDocument/2006/relationships/slide" Target="slide10.xml"/><Relationship Id="rId9" Type="http://schemas.openxmlformats.org/officeDocument/2006/relationships/slide" Target="slide11.xml"/><Relationship Id="rId1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slide" Target="slide1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emf"/><Relationship Id="rId4" Type="http://schemas.openxmlformats.org/officeDocument/2006/relationships/slide" Target="slide7.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315" name="314 Rectángulo"/>
          <p:cNvSpPr/>
          <p:nvPr/>
        </p:nvSpPr>
        <p:spPr>
          <a:xfrm>
            <a:off x="56584" y="4443347"/>
            <a:ext cx="1216152" cy="365760"/>
          </a:xfrm>
          <a:prstGeom prst="rect">
            <a:avLst/>
          </a:prstGeom>
          <a:solidFill>
            <a:srgbClr val="FEA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
        <p:nvSpPr>
          <p:cNvPr id="303" name="302 Rectángulo"/>
          <p:cNvSpPr/>
          <p:nvPr/>
        </p:nvSpPr>
        <p:spPr>
          <a:xfrm>
            <a:off x="3983244" y="4503729"/>
            <a:ext cx="1170432" cy="142876"/>
          </a:xfrm>
          <a:prstGeom prst="rect">
            <a:avLst/>
          </a:prstGeom>
          <a:solidFill>
            <a:srgbClr val="FEA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a:p>
        </p:txBody>
      </p:sp>
      <p:sp>
        <p:nvSpPr>
          <p:cNvPr id="284" name="Rectangle 27"/>
          <p:cNvSpPr>
            <a:spLocks noChangeArrowheads="1"/>
          </p:cNvSpPr>
          <p:nvPr/>
        </p:nvSpPr>
        <p:spPr bwMode="auto">
          <a:xfrm>
            <a:off x="106269" y="5884140"/>
            <a:ext cx="1174750" cy="154416"/>
          </a:xfrm>
          <a:prstGeom prst="rect">
            <a:avLst/>
          </a:prstGeom>
          <a:solidFill>
            <a:srgbClr val="C12F07"/>
          </a:solidFill>
          <a:ln w="9525">
            <a:noFill/>
            <a:miter lim="800000"/>
            <a:headEnd/>
            <a:tailEnd/>
          </a:ln>
        </p:spPr>
        <p:txBody>
          <a:bodyPr/>
          <a:lstStyle/>
          <a:p>
            <a:pPr algn="ctr">
              <a:spcBef>
                <a:spcPct val="50000"/>
              </a:spcBef>
            </a:pPr>
            <a:endParaRPr lang="es-VE" sz="800" dirty="0">
              <a:latin typeface="Calibri" pitchFamily="34" charset="0"/>
              <a:cs typeface="Arial" charset="0"/>
            </a:endParaRPr>
          </a:p>
        </p:txBody>
      </p:sp>
      <p:sp>
        <p:nvSpPr>
          <p:cNvPr id="427" name="Rectangle 27"/>
          <p:cNvSpPr>
            <a:spLocks noChangeArrowheads="1"/>
          </p:cNvSpPr>
          <p:nvPr/>
        </p:nvSpPr>
        <p:spPr bwMode="auto">
          <a:xfrm>
            <a:off x="3984575" y="2743301"/>
            <a:ext cx="1158929" cy="113688"/>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81" name="Rectangle 27">
            <a:hlinkClick r:id="rId4" action="ppaction://hlinksldjump"/>
          </p:cNvPr>
          <p:cNvSpPr>
            <a:spLocks noChangeArrowheads="1"/>
          </p:cNvSpPr>
          <p:nvPr/>
        </p:nvSpPr>
        <p:spPr bwMode="auto">
          <a:xfrm>
            <a:off x="1357290" y="3803373"/>
            <a:ext cx="1174750" cy="128852"/>
          </a:xfrm>
          <a:prstGeom prst="rect">
            <a:avLst/>
          </a:prstGeom>
          <a:solidFill>
            <a:srgbClr val="C12F07"/>
          </a:solidFill>
          <a:ln w="9525">
            <a:noFill/>
            <a:miter lim="800000"/>
            <a:headEnd/>
            <a:tailEnd/>
          </a:ln>
        </p:spPr>
        <p:txBody>
          <a:bodyPr/>
          <a:lstStyle/>
          <a:p>
            <a:pPr algn="ctr" fontAlgn="auto">
              <a:spcBef>
                <a:spcPct val="50000"/>
              </a:spcBef>
              <a:spcAft>
                <a:spcPts val="0"/>
              </a:spcAft>
              <a:defRPr/>
            </a:pPr>
            <a:endParaRPr lang="es-VE" sz="1000" b="1" dirty="0">
              <a:solidFill>
                <a:srgbClr val="C00000"/>
              </a:solidFill>
              <a:latin typeface="Papyrus" pitchFamily="66" charset="0"/>
              <a:cs typeface="Arial" charset="0"/>
            </a:endParaRPr>
          </a:p>
        </p:txBody>
      </p:sp>
      <p:sp>
        <p:nvSpPr>
          <p:cNvPr id="433" name="Rectangle 27"/>
          <p:cNvSpPr>
            <a:spLocks noChangeArrowheads="1"/>
          </p:cNvSpPr>
          <p:nvPr/>
        </p:nvSpPr>
        <p:spPr bwMode="auto">
          <a:xfrm>
            <a:off x="1362368" y="3804284"/>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79" name="Rectangle 27">
            <a:hlinkClick r:id="rId4" action="ppaction://hlinksldjump"/>
          </p:cNvPr>
          <p:cNvSpPr>
            <a:spLocks noChangeArrowheads="1"/>
          </p:cNvSpPr>
          <p:nvPr/>
        </p:nvSpPr>
        <p:spPr bwMode="auto">
          <a:xfrm>
            <a:off x="1374542" y="2735031"/>
            <a:ext cx="1175438" cy="183524"/>
          </a:xfrm>
          <a:prstGeom prst="rect">
            <a:avLst/>
          </a:prstGeom>
          <a:solidFill>
            <a:srgbClr val="11D3DD"/>
          </a:solidFill>
          <a:ln w="9525">
            <a:noFill/>
            <a:miter lim="800000"/>
            <a:headEnd/>
            <a:tailEnd/>
          </a:ln>
        </p:spPr>
        <p:txBody>
          <a:bodyPr/>
          <a:lstStyle/>
          <a:p>
            <a:pPr algn="ctr">
              <a:spcBef>
                <a:spcPct val="50000"/>
              </a:spcBef>
            </a:pPr>
            <a:endParaRPr lang="es-VE" sz="800" dirty="0">
              <a:latin typeface="Calibri" pitchFamily="34" charset="0"/>
              <a:cs typeface="Arial" charset="0"/>
            </a:endParaRPr>
          </a:p>
        </p:txBody>
      </p:sp>
      <p:sp>
        <p:nvSpPr>
          <p:cNvPr id="258" name="Rectangle 229"/>
          <p:cNvSpPr>
            <a:spLocks noChangeArrowheads="1"/>
          </p:cNvSpPr>
          <p:nvPr/>
        </p:nvSpPr>
        <p:spPr bwMode="auto">
          <a:xfrm>
            <a:off x="5252625" y="890377"/>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57" name="Rectangle 229"/>
          <p:cNvSpPr>
            <a:spLocks noChangeArrowheads="1"/>
          </p:cNvSpPr>
          <p:nvPr/>
        </p:nvSpPr>
        <p:spPr bwMode="auto">
          <a:xfrm>
            <a:off x="6548241" y="1971103"/>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52" name="Rectangle 86"/>
          <p:cNvSpPr>
            <a:spLocks noChangeArrowheads="1"/>
          </p:cNvSpPr>
          <p:nvPr/>
        </p:nvSpPr>
        <p:spPr bwMode="auto">
          <a:xfrm>
            <a:off x="2697943" y="886845"/>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57" name="Rectangle 189"/>
          <p:cNvSpPr>
            <a:spLocks noChangeArrowheads="1"/>
          </p:cNvSpPr>
          <p:nvPr/>
        </p:nvSpPr>
        <p:spPr bwMode="auto">
          <a:xfrm>
            <a:off x="2697921" y="4057075"/>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59" name="Rectangle 98"/>
          <p:cNvSpPr>
            <a:spLocks noChangeArrowheads="1"/>
          </p:cNvSpPr>
          <p:nvPr/>
        </p:nvSpPr>
        <p:spPr bwMode="auto">
          <a:xfrm>
            <a:off x="3974339" y="3030760"/>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61" name="Rectangle 137"/>
          <p:cNvSpPr>
            <a:spLocks noChangeArrowheads="1"/>
          </p:cNvSpPr>
          <p:nvPr/>
        </p:nvSpPr>
        <p:spPr bwMode="auto">
          <a:xfrm>
            <a:off x="6547476" y="3029171"/>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66" name="Rectangle 87"/>
          <p:cNvSpPr>
            <a:spLocks noChangeArrowheads="1"/>
          </p:cNvSpPr>
          <p:nvPr/>
        </p:nvSpPr>
        <p:spPr bwMode="auto">
          <a:xfrm>
            <a:off x="2697158" y="1971652"/>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dirty="0">
              <a:latin typeface="+mj-lt"/>
            </a:endParaRPr>
          </a:p>
        </p:txBody>
      </p:sp>
      <p:sp>
        <p:nvSpPr>
          <p:cNvPr id="2078" name="Rectangle 95"/>
          <p:cNvSpPr>
            <a:spLocks noChangeArrowheads="1"/>
          </p:cNvSpPr>
          <p:nvPr/>
        </p:nvSpPr>
        <p:spPr bwMode="auto">
          <a:xfrm>
            <a:off x="99981" y="3031550"/>
            <a:ext cx="1171575"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Papyrus" pitchFamily="66" charset="0"/>
              <a:cs typeface="Arial" charset="0"/>
            </a:endParaRPr>
          </a:p>
        </p:txBody>
      </p:sp>
      <p:sp>
        <p:nvSpPr>
          <p:cNvPr id="2082" name="Rectangle 229"/>
          <p:cNvSpPr>
            <a:spLocks noChangeArrowheads="1"/>
          </p:cNvSpPr>
          <p:nvPr/>
        </p:nvSpPr>
        <p:spPr bwMode="auto">
          <a:xfrm>
            <a:off x="5255396" y="4057850"/>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83" name="Rectangle 234"/>
          <p:cNvSpPr>
            <a:spLocks noChangeArrowheads="1"/>
          </p:cNvSpPr>
          <p:nvPr/>
        </p:nvSpPr>
        <p:spPr bwMode="auto">
          <a:xfrm>
            <a:off x="71406" y="4061615"/>
            <a:ext cx="1214446" cy="928694"/>
          </a:xfrm>
          <a:prstGeom prst="rect">
            <a:avLst/>
          </a:prstGeom>
          <a:noFill/>
          <a:ln w="25400" cap="sq" cmpd="thickThin">
            <a:solidFill>
              <a:srgbClr val="11D3DD"/>
            </a:solidFill>
            <a:headEnd/>
            <a:tailEnd/>
          </a:ln>
          <a:effectLst>
            <a:glow rad="101600">
              <a:schemeClr val="accent5">
                <a:satMod val="175000"/>
                <a:alpha val="40000"/>
              </a:schemeClr>
            </a:glow>
            <a:innerShdw blurRad="114300">
              <a:schemeClr val="accent6">
                <a:lumMod val="75000"/>
              </a:schemeClr>
            </a:innerShdw>
          </a:effectLst>
          <a:scene3d>
            <a:camera prst="orthographicFront"/>
            <a:lightRig rig="threePt" dir="t"/>
          </a:scene3d>
          <a:sp3d>
            <a:bevelT prst="convex"/>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ct val="50000"/>
              </a:spcBef>
              <a:spcAft>
                <a:spcPts val="0"/>
              </a:spcAft>
              <a:defRPr/>
            </a:pPr>
            <a:r>
              <a:rPr lang="es-VE" sz="1000" b="1" dirty="0">
                <a:latin typeface="Papyrus" pitchFamily="66" charset="0"/>
                <a:cs typeface="Arial" charset="0"/>
              </a:rPr>
              <a:t> </a:t>
            </a:r>
          </a:p>
        </p:txBody>
      </p:sp>
      <p:sp>
        <p:nvSpPr>
          <p:cNvPr id="2084" name="Rectangle 308"/>
          <p:cNvSpPr>
            <a:spLocks noChangeArrowheads="1"/>
          </p:cNvSpPr>
          <p:nvPr/>
        </p:nvSpPr>
        <p:spPr bwMode="auto">
          <a:xfrm>
            <a:off x="7856919" y="4054683"/>
            <a:ext cx="1174750"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97" name="Rectangle 105"/>
          <p:cNvSpPr>
            <a:spLocks noChangeArrowheads="1"/>
          </p:cNvSpPr>
          <p:nvPr/>
        </p:nvSpPr>
        <p:spPr bwMode="auto">
          <a:xfrm>
            <a:off x="2777295" y="5167534"/>
            <a:ext cx="115888"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30</a:t>
            </a:r>
          </a:p>
        </p:txBody>
      </p:sp>
      <p:sp>
        <p:nvSpPr>
          <p:cNvPr id="2104" name="Rectangle 114"/>
          <p:cNvSpPr>
            <a:spLocks noChangeArrowheads="1"/>
          </p:cNvSpPr>
          <p:nvPr/>
        </p:nvSpPr>
        <p:spPr bwMode="auto">
          <a:xfrm>
            <a:off x="6626028" y="2016350"/>
            <a:ext cx="115888"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12</a:t>
            </a:r>
          </a:p>
        </p:txBody>
      </p:sp>
      <p:sp>
        <p:nvSpPr>
          <p:cNvPr id="2105" name="Rectangle 115"/>
          <p:cNvSpPr>
            <a:spLocks noChangeArrowheads="1"/>
          </p:cNvSpPr>
          <p:nvPr/>
        </p:nvSpPr>
        <p:spPr bwMode="auto">
          <a:xfrm>
            <a:off x="7941422" y="2015557"/>
            <a:ext cx="115888"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13</a:t>
            </a:r>
          </a:p>
        </p:txBody>
      </p:sp>
      <p:sp>
        <p:nvSpPr>
          <p:cNvPr id="2106" name="Rectangle 116"/>
          <p:cNvSpPr>
            <a:spLocks noChangeArrowheads="1"/>
          </p:cNvSpPr>
          <p:nvPr/>
        </p:nvSpPr>
        <p:spPr bwMode="auto">
          <a:xfrm>
            <a:off x="140466" y="3076795"/>
            <a:ext cx="169863" cy="138112"/>
          </a:xfrm>
          <a:prstGeom prst="rect">
            <a:avLst/>
          </a:prstGeom>
          <a:noFill/>
          <a:ln w="9525">
            <a:noFill/>
            <a:miter lim="800000"/>
            <a:headEnd/>
            <a:tailEnd/>
          </a:ln>
        </p:spPr>
        <p:txBody>
          <a:bodyPr lIns="0" tIns="0" rIns="0" bIns="0" anchor="ctr">
            <a:spAutoFit/>
          </a:bodyPr>
          <a:lstStyle/>
          <a:p>
            <a:pPr fontAlgn="auto">
              <a:spcBef>
                <a:spcPts val="0"/>
              </a:spcBef>
              <a:spcAft>
                <a:spcPts val="0"/>
              </a:spcAft>
              <a:defRPr/>
            </a:pPr>
            <a:r>
              <a:rPr lang="es-VE" sz="900" b="1" dirty="0">
                <a:solidFill>
                  <a:schemeClr val="tx1">
                    <a:lumMod val="95000"/>
                    <a:lumOff val="5000"/>
                  </a:schemeClr>
                </a:solidFill>
                <a:latin typeface="+mj-lt"/>
                <a:cs typeface="Arial" charset="0"/>
              </a:rPr>
              <a:t>14</a:t>
            </a:r>
          </a:p>
        </p:txBody>
      </p:sp>
      <p:sp>
        <p:nvSpPr>
          <p:cNvPr id="2108" name="Rectangle 1020"/>
          <p:cNvSpPr>
            <a:spLocks noChangeArrowheads="1"/>
          </p:cNvSpPr>
          <p:nvPr/>
        </p:nvSpPr>
        <p:spPr bwMode="auto">
          <a:xfrm>
            <a:off x="142847" y="4105498"/>
            <a:ext cx="115887" cy="138112"/>
          </a:xfrm>
          <a:prstGeom prst="rect">
            <a:avLst/>
          </a:prstGeom>
          <a:noFill/>
          <a:ln w="9525">
            <a:noFill/>
            <a:miter lim="800000"/>
            <a:headEnd/>
            <a:tailEnd/>
          </a:ln>
        </p:spPr>
        <p:txBody>
          <a:bodyPr wrap="none" lIns="0" tIns="0" rIns="0" bIns="0" anchor="ctr">
            <a:spAutoFit/>
          </a:bodyPr>
          <a:lstStyle/>
          <a:p>
            <a:pPr fontAlgn="auto">
              <a:spcBef>
                <a:spcPts val="0"/>
              </a:spcBef>
              <a:spcAft>
                <a:spcPts val="0"/>
              </a:spcAft>
              <a:defRPr/>
            </a:pPr>
            <a:r>
              <a:rPr lang="es-VE" sz="900" b="1" dirty="0">
                <a:solidFill>
                  <a:schemeClr val="tx1">
                    <a:lumMod val="95000"/>
                    <a:lumOff val="5000"/>
                  </a:schemeClr>
                </a:solidFill>
                <a:latin typeface="+mj-lt"/>
                <a:cs typeface="Arial" charset="0"/>
              </a:rPr>
              <a:t>21</a:t>
            </a:r>
          </a:p>
        </p:txBody>
      </p:sp>
      <p:sp>
        <p:nvSpPr>
          <p:cNvPr id="2110" name="Text Box 614"/>
          <p:cNvSpPr txBox="1">
            <a:spLocks noChangeArrowheads="1"/>
          </p:cNvSpPr>
          <p:nvPr/>
        </p:nvSpPr>
        <p:spPr bwMode="auto">
          <a:xfrm>
            <a:off x="158750" y="631025"/>
            <a:ext cx="895350" cy="307975"/>
          </a:xfrm>
          <a:prstGeom prst="rect">
            <a:avLst/>
          </a:prstGeom>
          <a:noFill/>
          <a:ln w="9525">
            <a:noFill/>
            <a:miter lim="800000"/>
            <a:headEnd/>
            <a:tailEnd/>
          </a:ln>
        </p:spPr>
        <p:txBody>
          <a:bodyPr wrap="none">
            <a:spAutoFit/>
          </a:bodyPr>
          <a:lstStyle/>
          <a:p>
            <a:pPr fontAlgn="auto">
              <a:spcBef>
                <a:spcPts val="0"/>
              </a:spcBef>
              <a:spcAft>
                <a:spcPts val="0"/>
              </a:spcAft>
              <a:defRPr/>
            </a:pPr>
            <a:r>
              <a:rPr lang="es-VE" sz="1400" b="1" dirty="0">
                <a:solidFill>
                  <a:schemeClr val="tx1">
                    <a:lumMod val="95000"/>
                    <a:lumOff val="5000"/>
                  </a:schemeClr>
                </a:solidFill>
                <a:latin typeface="+mj-lt"/>
                <a:cs typeface="Arial" charset="0"/>
              </a:rPr>
              <a:t>Domingo</a:t>
            </a:r>
          </a:p>
        </p:txBody>
      </p:sp>
      <p:sp>
        <p:nvSpPr>
          <p:cNvPr id="2111" name="Text Box 615"/>
          <p:cNvSpPr txBox="1">
            <a:spLocks noChangeArrowheads="1"/>
          </p:cNvSpPr>
          <p:nvPr/>
        </p:nvSpPr>
        <p:spPr bwMode="auto">
          <a:xfrm>
            <a:off x="1625600" y="627850"/>
            <a:ext cx="614363"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dirty="0">
                <a:solidFill>
                  <a:schemeClr val="tx1">
                    <a:lumMod val="95000"/>
                    <a:lumOff val="5000"/>
                  </a:schemeClr>
                </a:solidFill>
                <a:latin typeface="+mj-lt"/>
                <a:cs typeface="Arial" charset="0"/>
              </a:rPr>
              <a:t>Lunes</a:t>
            </a:r>
          </a:p>
        </p:txBody>
      </p:sp>
      <p:sp>
        <p:nvSpPr>
          <p:cNvPr id="2112" name="Text Box 618"/>
          <p:cNvSpPr txBox="1">
            <a:spLocks noChangeArrowheads="1"/>
          </p:cNvSpPr>
          <p:nvPr/>
        </p:nvSpPr>
        <p:spPr bwMode="auto">
          <a:xfrm>
            <a:off x="5449888" y="629438"/>
            <a:ext cx="685800"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dirty="0">
                <a:solidFill>
                  <a:schemeClr val="tx1">
                    <a:lumMod val="95000"/>
                    <a:lumOff val="5000"/>
                  </a:schemeClr>
                </a:solidFill>
                <a:latin typeface="+mj-lt"/>
                <a:cs typeface="Arial" charset="0"/>
              </a:rPr>
              <a:t>Jueves</a:t>
            </a:r>
          </a:p>
        </p:txBody>
      </p:sp>
      <p:sp>
        <p:nvSpPr>
          <p:cNvPr id="2113" name="Text Box 619"/>
          <p:cNvSpPr txBox="1">
            <a:spLocks noChangeArrowheads="1"/>
          </p:cNvSpPr>
          <p:nvPr/>
        </p:nvSpPr>
        <p:spPr bwMode="auto">
          <a:xfrm>
            <a:off x="6705600" y="627850"/>
            <a:ext cx="747713"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dirty="0">
                <a:solidFill>
                  <a:schemeClr val="tx1">
                    <a:lumMod val="95000"/>
                    <a:lumOff val="5000"/>
                  </a:schemeClr>
                </a:solidFill>
                <a:latin typeface="+mj-lt"/>
                <a:cs typeface="Arial" charset="0"/>
              </a:rPr>
              <a:t>Viernes</a:t>
            </a:r>
          </a:p>
        </p:txBody>
      </p:sp>
      <p:sp>
        <p:nvSpPr>
          <p:cNvPr id="2114" name="Text Box 620"/>
          <p:cNvSpPr txBox="1">
            <a:spLocks noChangeArrowheads="1"/>
          </p:cNvSpPr>
          <p:nvPr/>
        </p:nvSpPr>
        <p:spPr bwMode="auto">
          <a:xfrm>
            <a:off x="8104219" y="632613"/>
            <a:ext cx="735013"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dirty="0">
                <a:solidFill>
                  <a:schemeClr val="tx1">
                    <a:lumMod val="95000"/>
                    <a:lumOff val="5000"/>
                  </a:schemeClr>
                </a:solidFill>
                <a:latin typeface="+mj-lt"/>
                <a:cs typeface="Arial" charset="0"/>
              </a:rPr>
              <a:t>S</a:t>
            </a:r>
            <a:r>
              <a:rPr lang="es-VE" sz="1400" b="1" dirty="0">
                <a:solidFill>
                  <a:schemeClr val="tx1">
                    <a:lumMod val="95000"/>
                    <a:lumOff val="5000"/>
                  </a:schemeClr>
                </a:solidFill>
                <a:latin typeface="+mj-lt"/>
                <a:cs typeface="Times New Roman" pitchFamily="18" charset="0"/>
              </a:rPr>
              <a:t>ábado</a:t>
            </a:r>
            <a:endParaRPr lang="es-VE" sz="1400" b="1" dirty="0">
              <a:solidFill>
                <a:schemeClr val="tx1">
                  <a:lumMod val="95000"/>
                  <a:lumOff val="5000"/>
                </a:schemeClr>
              </a:solidFill>
              <a:latin typeface="+mj-lt"/>
              <a:cs typeface="Arial" charset="0"/>
            </a:endParaRPr>
          </a:p>
        </p:txBody>
      </p:sp>
      <p:sp>
        <p:nvSpPr>
          <p:cNvPr id="2115" name="Text Box 126"/>
          <p:cNvSpPr txBox="1">
            <a:spLocks noChangeArrowheads="1"/>
          </p:cNvSpPr>
          <p:nvPr/>
        </p:nvSpPr>
        <p:spPr bwMode="auto">
          <a:xfrm>
            <a:off x="2884488" y="627850"/>
            <a:ext cx="719137"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dirty="0">
                <a:solidFill>
                  <a:schemeClr val="tx1">
                    <a:lumMod val="95000"/>
                    <a:lumOff val="5000"/>
                  </a:schemeClr>
                </a:solidFill>
                <a:latin typeface="+mj-lt"/>
                <a:cs typeface="Arial" charset="0"/>
              </a:rPr>
              <a:t>Martes</a:t>
            </a:r>
          </a:p>
        </p:txBody>
      </p:sp>
      <p:sp>
        <p:nvSpPr>
          <p:cNvPr id="94" name="Rectangle 595"/>
          <p:cNvSpPr>
            <a:spLocks noChangeArrowheads="1"/>
          </p:cNvSpPr>
          <p:nvPr/>
        </p:nvSpPr>
        <p:spPr bwMode="auto">
          <a:xfrm>
            <a:off x="500063" y="73067"/>
            <a:ext cx="3500437" cy="523875"/>
          </a:xfrm>
          <a:prstGeom prst="rect">
            <a:avLst/>
          </a:prstGeom>
          <a:noFill/>
          <a:ln w="9525">
            <a:noFill/>
            <a:miter lim="800000"/>
            <a:headEnd/>
            <a:tailEnd/>
          </a:ln>
          <a:effectLst>
            <a:outerShdw dist="17961" dir="8100000" algn="ctr" rotWithShape="0">
              <a:schemeClr val="bg1">
                <a:alpha val="50000"/>
              </a:schemeClr>
            </a:outerShdw>
          </a:effectLst>
        </p:spPr>
        <p:txBody>
          <a:bodyPr lIns="0" tIns="0" rIns="0" bIns="0">
            <a:spAutoFit/>
          </a:bodyPr>
          <a:lstStyle/>
          <a:p>
            <a:pPr fontAlgn="auto">
              <a:spcBef>
                <a:spcPts val="0"/>
              </a:spcBef>
              <a:spcAft>
                <a:spcPts val="0"/>
              </a:spcAft>
              <a:defRPr/>
            </a:pPr>
            <a:r>
              <a:rPr lang="es-VE" sz="3400" b="1" i="1" dirty="0">
                <a:solidFill>
                  <a:srgbClr val="0CA00C"/>
                </a:solidFill>
                <a:latin typeface="Times New Roman" pitchFamily="18" charset="0"/>
                <a:cs typeface="Times New Roman" pitchFamily="18" charset="0"/>
              </a:rPr>
              <a:t>Calendario </a:t>
            </a:r>
            <a:r>
              <a:rPr lang="es-VE" sz="3400" b="1" i="1" dirty="0" err="1" smtClean="0">
                <a:solidFill>
                  <a:srgbClr val="0CA00C"/>
                </a:solidFill>
                <a:latin typeface="Times New Roman" pitchFamily="18" charset="0"/>
                <a:cs typeface="Times New Roman" pitchFamily="18" charset="0"/>
              </a:rPr>
              <a:t>Index</a:t>
            </a:r>
            <a:r>
              <a:rPr lang="es-VE" sz="3400" b="1" i="1" dirty="0" smtClean="0">
                <a:solidFill>
                  <a:srgbClr val="0CA00C"/>
                </a:solidFill>
                <a:latin typeface="Times New Roman" pitchFamily="18" charset="0"/>
                <a:cs typeface="Times New Roman" pitchFamily="18" charset="0"/>
              </a:rPr>
              <a:t> </a:t>
            </a:r>
            <a:endParaRPr lang="es-VE" sz="3400" b="1" i="1" dirty="0">
              <a:solidFill>
                <a:srgbClr val="0CA00C"/>
              </a:solidFill>
              <a:latin typeface="Times New Roman" pitchFamily="18" charset="0"/>
              <a:cs typeface="Times New Roman" pitchFamily="18" charset="0"/>
            </a:endParaRPr>
          </a:p>
        </p:txBody>
      </p:sp>
      <p:sp>
        <p:nvSpPr>
          <p:cNvPr id="2120" name="Rectangle 138"/>
          <p:cNvSpPr>
            <a:spLocks noChangeArrowheads="1"/>
          </p:cNvSpPr>
          <p:nvPr/>
        </p:nvSpPr>
        <p:spPr bwMode="auto">
          <a:xfrm>
            <a:off x="6626849" y="3074417"/>
            <a:ext cx="131154" cy="138112"/>
          </a:xfrm>
          <a:prstGeom prst="rect">
            <a:avLst/>
          </a:prstGeom>
          <a:noFill/>
          <a:ln w="9525">
            <a:noFill/>
            <a:miter lim="800000"/>
            <a:headEnd/>
            <a:tailEnd/>
          </a:ln>
        </p:spPr>
        <p:txBody>
          <a:bodyPr wrap="square" lIns="0" tIns="0" rIns="0" bIns="0" anchor="ctr">
            <a:spAutoFit/>
          </a:bodyPr>
          <a:lstStyle/>
          <a:p>
            <a:pPr fontAlgn="auto">
              <a:spcBef>
                <a:spcPts val="0"/>
              </a:spcBef>
              <a:spcAft>
                <a:spcPts val="0"/>
              </a:spcAft>
              <a:defRPr/>
            </a:pPr>
            <a:r>
              <a:rPr lang="en-US" sz="900" b="1" dirty="0">
                <a:solidFill>
                  <a:schemeClr val="tx1">
                    <a:lumMod val="95000"/>
                    <a:lumOff val="5000"/>
                  </a:schemeClr>
                </a:solidFill>
                <a:latin typeface="+mj-lt"/>
                <a:cs typeface="Arial" charset="0"/>
              </a:rPr>
              <a:t>19</a:t>
            </a:r>
            <a:endParaRPr lang="es-VE" sz="900" b="1" dirty="0">
              <a:solidFill>
                <a:schemeClr val="tx1">
                  <a:lumMod val="95000"/>
                  <a:lumOff val="5000"/>
                </a:schemeClr>
              </a:solidFill>
              <a:latin typeface="+mj-lt"/>
              <a:cs typeface="Arial" charset="0"/>
            </a:endParaRPr>
          </a:p>
        </p:txBody>
      </p:sp>
      <p:sp>
        <p:nvSpPr>
          <p:cNvPr id="2122" name="Rectangle 140"/>
          <p:cNvSpPr>
            <a:spLocks noChangeArrowheads="1"/>
          </p:cNvSpPr>
          <p:nvPr/>
        </p:nvSpPr>
        <p:spPr bwMode="auto">
          <a:xfrm>
            <a:off x="1429679" y="2032770"/>
            <a:ext cx="114300" cy="139700"/>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08</a:t>
            </a:r>
          </a:p>
        </p:txBody>
      </p:sp>
      <p:sp>
        <p:nvSpPr>
          <p:cNvPr id="2123" name="Text Box 617"/>
          <p:cNvSpPr txBox="1">
            <a:spLocks noChangeArrowheads="1"/>
          </p:cNvSpPr>
          <p:nvPr/>
        </p:nvSpPr>
        <p:spPr bwMode="auto">
          <a:xfrm>
            <a:off x="4057650" y="629438"/>
            <a:ext cx="949325" cy="307975"/>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es-VE" sz="1400" b="1">
                <a:solidFill>
                  <a:schemeClr val="tx1">
                    <a:lumMod val="95000"/>
                    <a:lumOff val="5000"/>
                  </a:schemeClr>
                </a:solidFill>
                <a:latin typeface="+mj-lt"/>
                <a:cs typeface="Arial" charset="0"/>
              </a:rPr>
              <a:t>Mi</a:t>
            </a:r>
            <a:r>
              <a:rPr lang="es-VE" sz="1400" b="1">
                <a:solidFill>
                  <a:schemeClr val="tx1">
                    <a:lumMod val="95000"/>
                    <a:lumOff val="5000"/>
                  </a:schemeClr>
                </a:solidFill>
                <a:latin typeface="+mj-lt"/>
                <a:cs typeface="Times New Roman" pitchFamily="18" charset="0"/>
              </a:rPr>
              <a:t>é</a:t>
            </a:r>
            <a:r>
              <a:rPr lang="es-VE" sz="1400" b="1">
                <a:solidFill>
                  <a:schemeClr val="tx1">
                    <a:lumMod val="95000"/>
                    <a:lumOff val="5000"/>
                  </a:schemeClr>
                </a:solidFill>
                <a:latin typeface="+mj-lt"/>
                <a:cs typeface="Arial" charset="0"/>
              </a:rPr>
              <a:t>rcoles</a:t>
            </a:r>
          </a:p>
        </p:txBody>
      </p:sp>
      <p:sp>
        <p:nvSpPr>
          <p:cNvPr id="2130" name="Rectangle 170"/>
          <p:cNvSpPr>
            <a:spLocks noChangeArrowheads="1"/>
          </p:cNvSpPr>
          <p:nvPr/>
        </p:nvSpPr>
        <p:spPr bwMode="auto">
          <a:xfrm>
            <a:off x="7935957" y="3078386"/>
            <a:ext cx="136525" cy="138112"/>
          </a:xfrm>
          <a:prstGeom prst="rect">
            <a:avLst/>
          </a:prstGeom>
          <a:noFill/>
          <a:ln w="9525">
            <a:noFill/>
            <a:miter lim="800000"/>
            <a:headEnd/>
            <a:tailEnd/>
          </a:ln>
        </p:spPr>
        <p:txBody>
          <a:bodyPr wrap="square" lIns="0" tIns="0" rIns="0" bIns="0" anchor="ctr">
            <a:spAutoFit/>
          </a:bodyPr>
          <a:lstStyle/>
          <a:p>
            <a:pPr fontAlgn="auto">
              <a:spcBef>
                <a:spcPts val="0"/>
              </a:spcBef>
              <a:spcAft>
                <a:spcPts val="0"/>
              </a:spcAft>
              <a:defRPr/>
            </a:pPr>
            <a:r>
              <a:rPr lang="es-VE" sz="900" b="1" dirty="0">
                <a:solidFill>
                  <a:schemeClr val="tx1">
                    <a:lumMod val="95000"/>
                    <a:lumOff val="5000"/>
                  </a:schemeClr>
                </a:solidFill>
                <a:latin typeface="+mj-lt"/>
                <a:cs typeface="Arial" charset="0"/>
              </a:rPr>
              <a:t>20</a:t>
            </a:r>
          </a:p>
        </p:txBody>
      </p:sp>
      <p:sp>
        <p:nvSpPr>
          <p:cNvPr id="2135" name="Rectangle 190"/>
          <p:cNvSpPr>
            <a:spLocks noChangeArrowheads="1"/>
          </p:cNvSpPr>
          <p:nvPr/>
        </p:nvSpPr>
        <p:spPr bwMode="auto">
          <a:xfrm>
            <a:off x="2751893" y="4106290"/>
            <a:ext cx="115887"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23</a:t>
            </a:r>
          </a:p>
        </p:txBody>
      </p:sp>
      <p:sp>
        <p:nvSpPr>
          <p:cNvPr id="2137" name="Rectangle 192"/>
          <p:cNvSpPr>
            <a:spLocks noChangeArrowheads="1"/>
          </p:cNvSpPr>
          <p:nvPr/>
        </p:nvSpPr>
        <p:spPr bwMode="auto">
          <a:xfrm>
            <a:off x="149193" y="5172297"/>
            <a:ext cx="115888"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28</a:t>
            </a:r>
          </a:p>
        </p:txBody>
      </p:sp>
      <p:sp>
        <p:nvSpPr>
          <p:cNvPr id="2138" name="Rectangle 219"/>
          <p:cNvSpPr>
            <a:spLocks noChangeArrowheads="1"/>
          </p:cNvSpPr>
          <p:nvPr/>
        </p:nvSpPr>
        <p:spPr bwMode="auto">
          <a:xfrm>
            <a:off x="2725786" y="3078958"/>
            <a:ext cx="171450" cy="138112"/>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16</a:t>
            </a:r>
          </a:p>
        </p:txBody>
      </p:sp>
      <p:sp>
        <p:nvSpPr>
          <p:cNvPr id="2139" name="Rectangle 228"/>
          <p:cNvSpPr>
            <a:spLocks noChangeArrowheads="1"/>
          </p:cNvSpPr>
          <p:nvPr/>
        </p:nvSpPr>
        <p:spPr bwMode="auto">
          <a:xfrm>
            <a:off x="5313352" y="2031443"/>
            <a:ext cx="136525" cy="138112"/>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11</a:t>
            </a:r>
          </a:p>
        </p:txBody>
      </p:sp>
      <p:sp>
        <p:nvSpPr>
          <p:cNvPr id="2145" name="Rectangle 309"/>
          <p:cNvSpPr>
            <a:spLocks noChangeArrowheads="1"/>
          </p:cNvSpPr>
          <p:nvPr/>
        </p:nvSpPr>
        <p:spPr bwMode="auto">
          <a:xfrm>
            <a:off x="5287144" y="4108648"/>
            <a:ext cx="169863" cy="138112"/>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25</a:t>
            </a:r>
          </a:p>
        </p:txBody>
      </p:sp>
      <p:sp>
        <p:nvSpPr>
          <p:cNvPr id="2146" name="Rectangle 312"/>
          <p:cNvSpPr>
            <a:spLocks noChangeArrowheads="1"/>
          </p:cNvSpPr>
          <p:nvPr/>
        </p:nvSpPr>
        <p:spPr bwMode="auto">
          <a:xfrm>
            <a:off x="7935495" y="4112629"/>
            <a:ext cx="115416" cy="138499"/>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smtClean="0">
                <a:solidFill>
                  <a:schemeClr val="tx1">
                    <a:lumMod val="95000"/>
                    <a:lumOff val="5000"/>
                  </a:schemeClr>
                </a:solidFill>
                <a:latin typeface="+mj-lt"/>
                <a:cs typeface="Arial" charset="0"/>
              </a:rPr>
              <a:t>27</a:t>
            </a:r>
            <a:endParaRPr lang="es-VE" sz="900" b="1" dirty="0">
              <a:solidFill>
                <a:schemeClr val="tx1">
                  <a:lumMod val="95000"/>
                  <a:lumOff val="5000"/>
                </a:schemeClr>
              </a:solidFill>
              <a:latin typeface="+mj-lt"/>
              <a:cs typeface="Arial" charset="0"/>
            </a:endParaRPr>
          </a:p>
        </p:txBody>
      </p:sp>
      <p:sp>
        <p:nvSpPr>
          <p:cNvPr id="2147" name="Rectangle 327"/>
          <p:cNvSpPr>
            <a:spLocks noChangeArrowheads="1"/>
          </p:cNvSpPr>
          <p:nvPr/>
        </p:nvSpPr>
        <p:spPr bwMode="auto">
          <a:xfrm>
            <a:off x="4042168" y="946164"/>
            <a:ext cx="115888"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03</a:t>
            </a:r>
          </a:p>
        </p:txBody>
      </p:sp>
      <p:sp>
        <p:nvSpPr>
          <p:cNvPr id="2160" name="AutoShape 623"/>
          <p:cNvSpPr>
            <a:spLocks noChangeAspect="1" noChangeArrowheads="1" noTextEdit="1"/>
          </p:cNvSpPr>
          <p:nvPr/>
        </p:nvSpPr>
        <p:spPr bwMode="auto">
          <a:xfrm>
            <a:off x="6732588" y="751675"/>
            <a:ext cx="546100" cy="546100"/>
          </a:xfrm>
          <a:prstGeom prst="rect">
            <a:avLst/>
          </a:prstGeom>
          <a:noFill/>
          <a:ln w="9525">
            <a:noFill/>
            <a:miter lim="800000"/>
            <a:headEnd/>
            <a:tailEnd/>
          </a:ln>
        </p:spPr>
        <p:txBody>
          <a:bodyPr/>
          <a:lstStyle/>
          <a:p>
            <a:pPr fontAlgn="auto">
              <a:spcBef>
                <a:spcPts val="0"/>
              </a:spcBef>
              <a:spcAft>
                <a:spcPts val="0"/>
              </a:spcAft>
              <a:defRPr/>
            </a:pPr>
            <a:endParaRPr lang="es-ES">
              <a:latin typeface="+mj-lt"/>
            </a:endParaRPr>
          </a:p>
        </p:txBody>
      </p:sp>
      <p:sp>
        <p:nvSpPr>
          <p:cNvPr id="2195" name="Rectangle 110"/>
          <p:cNvSpPr>
            <a:spLocks noChangeArrowheads="1"/>
          </p:cNvSpPr>
          <p:nvPr/>
        </p:nvSpPr>
        <p:spPr bwMode="auto">
          <a:xfrm>
            <a:off x="7895456" y="955668"/>
            <a:ext cx="115887"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a:solidFill>
                  <a:schemeClr val="tx1">
                    <a:lumMod val="95000"/>
                    <a:lumOff val="5000"/>
                  </a:schemeClr>
                </a:solidFill>
                <a:latin typeface="+mj-lt"/>
                <a:cs typeface="Arial" charset="0"/>
              </a:rPr>
              <a:t>06</a:t>
            </a:r>
          </a:p>
        </p:txBody>
      </p:sp>
      <p:sp>
        <p:nvSpPr>
          <p:cNvPr id="2196" name="Rectangle 109"/>
          <p:cNvSpPr>
            <a:spLocks noChangeArrowheads="1"/>
          </p:cNvSpPr>
          <p:nvPr/>
        </p:nvSpPr>
        <p:spPr bwMode="auto">
          <a:xfrm>
            <a:off x="6623887" y="947730"/>
            <a:ext cx="115887"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solidFill>
                  <a:schemeClr val="tx1">
                    <a:lumMod val="95000"/>
                    <a:lumOff val="5000"/>
                  </a:schemeClr>
                </a:solidFill>
                <a:latin typeface="+mj-lt"/>
                <a:cs typeface="Arial" charset="0"/>
              </a:rPr>
              <a:t>05</a:t>
            </a:r>
          </a:p>
        </p:txBody>
      </p:sp>
      <p:sp>
        <p:nvSpPr>
          <p:cNvPr id="76" name="Rectangle 591"/>
          <p:cNvSpPr>
            <a:spLocks noChangeArrowheads="1"/>
          </p:cNvSpPr>
          <p:nvPr/>
        </p:nvSpPr>
        <p:spPr bwMode="auto">
          <a:xfrm>
            <a:off x="7862888" y="109580"/>
            <a:ext cx="820737" cy="492125"/>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VE" sz="3200" i="1" dirty="0">
                <a:solidFill>
                  <a:srgbClr val="0CA00C"/>
                </a:solidFill>
                <a:latin typeface="Times New Roman" pitchFamily="18" charset="0"/>
                <a:cs typeface="Arial" charset="0"/>
              </a:rPr>
              <a:t>2009</a:t>
            </a:r>
          </a:p>
        </p:txBody>
      </p:sp>
      <p:sp>
        <p:nvSpPr>
          <p:cNvPr id="77" name="Rectangle 354"/>
          <p:cNvSpPr>
            <a:spLocks noChangeArrowheads="1"/>
          </p:cNvSpPr>
          <p:nvPr/>
        </p:nvSpPr>
        <p:spPr bwMode="auto">
          <a:xfrm>
            <a:off x="6804025" y="117517"/>
            <a:ext cx="1040968" cy="525401"/>
          </a:xfrm>
          <a:prstGeom prst="rect">
            <a:avLst/>
          </a:prstGeom>
          <a:noFill/>
          <a:ln w="9525">
            <a:noFill/>
            <a:miter lim="800000"/>
            <a:headEnd/>
            <a:tailEnd/>
          </a:ln>
        </p:spPr>
        <p:txBody>
          <a:bodyPr wrap="none" lIns="90000" tIns="46800" rIns="90000" bIns="46800">
            <a:spAutoFit/>
          </a:bodyPr>
          <a:lstStyle/>
          <a:p>
            <a:pPr algn="ctr" fontAlgn="auto">
              <a:spcBef>
                <a:spcPts val="0"/>
              </a:spcBef>
              <a:spcAft>
                <a:spcPts val="0"/>
              </a:spcAft>
              <a:defRPr/>
            </a:pPr>
            <a:r>
              <a:rPr lang="es-VE" sz="2800" b="1" i="1" dirty="0" smtClean="0">
                <a:solidFill>
                  <a:srgbClr val="0CA00C"/>
                </a:solidFill>
                <a:latin typeface="Times New Roman" pitchFamily="18" charset="0"/>
                <a:cs typeface="Arial" charset="0"/>
              </a:rPr>
              <a:t>Junio</a:t>
            </a:r>
            <a:endParaRPr lang="es-VE" sz="2800" b="1" i="1" dirty="0">
              <a:solidFill>
                <a:srgbClr val="0CA00C"/>
              </a:solidFill>
              <a:latin typeface="Times New Roman" pitchFamily="18" charset="0"/>
              <a:cs typeface="Arial" charset="0"/>
            </a:endParaRPr>
          </a:p>
        </p:txBody>
      </p:sp>
      <p:sp>
        <p:nvSpPr>
          <p:cNvPr id="2099" name="Rectangle 108"/>
          <p:cNvSpPr>
            <a:spLocks noChangeArrowheads="1"/>
          </p:cNvSpPr>
          <p:nvPr/>
        </p:nvSpPr>
        <p:spPr bwMode="auto">
          <a:xfrm>
            <a:off x="5313741" y="952287"/>
            <a:ext cx="115887"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04</a:t>
            </a:r>
          </a:p>
        </p:txBody>
      </p:sp>
      <p:sp>
        <p:nvSpPr>
          <p:cNvPr id="2102" name="Rectangle 112"/>
          <p:cNvSpPr>
            <a:spLocks noChangeArrowheads="1"/>
          </p:cNvSpPr>
          <p:nvPr/>
        </p:nvSpPr>
        <p:spPr bwMode="auto">
          <a:xfrm>
            <a:off x="4032210" y="2034612"/>
            <a:ext cx="136525" cy="138112"/>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latin typeface="+mj-lt"/>
                <a:cs typeface="Arial" charset="0"/>
              </a:rPr>
              <a:t>10</a:t>
            </a:r>
          </a:p>
        </p:txBody>
      </p:sp>
      <p:sp>
        <p:nvSpPr>
          <p:cNvPr id="2109" name="Rectangle 119"/>
          <p:cNvSpPr>
            <a:spLocks noChangeArrowheads="1"/>
          </p:cNvSpPr>
          <p:nvPr/>
        </p:nvSpPr>
        <p:spPr bwMode="auto">
          <a:xfrm>
            <a:off x="5319699" y="3076799"/>
            <a:ext cx="115888"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18</a:t>
            </a:r>
          </a:p>
        </p:txBody>
      </p:sp>
      <p:sp>
        <p:nvSpPr>
          <p:cNvPr id="2" name="Rectangle 510"/>
          <p:cNvSpPr>
            <a:spLocks noChangeArrowheads="1"/>
          </p:cNvSpPr>
          <p:nvPr/>
        </p:nvSpPr>
        <p:spPr bwMode="auto">
          <a:xfrm>
            <a:off x="6668677" y="4091990"/>
            <a:ext cx="1009650" cy="217487"/>
          </a:xfrm>
          <a:prstGeom prst="rect">
            <a:avLst/>
          </a:prstGeom>
          <a:noFill/>
          <a:ln w="9525">
            <a:noFill/>
            <a:miter lim="800000"/>
            <a:headEnd/>
            <a:tailEnd/>
          </a:ln>
        </p:spPr>
        <p:txBody>
          <a:bodyPr>
            <a:spAutoFit/>
          </a:bodyPr>
          <a:lstStyle/>
          <a:p>
            <a:pPr algn="ctr">
              <a:lnSpc>
                <a:spcPct val="20000"/>
              </a:lnSpc>
              <a:spcBef>
                <a:spcPct val="50000"/>
              </a:spcBef>
            </a:pPr>
            <a:r>
              <a:rPr lang="es-VE" sz="900" b="1">
                <a:solidFill>
                  <a:schemeClr val="bg1"/>
                </a:solidFill>
                <a:latin typeface="Calibri" pitchFamily="34" charset="0"/>
                <a:cs typeface="Arial" charset="0"/>
              </a:rPr>
              <a:t>Luna Nueva  </a:t>
            </a:r>
          </a:p>
          <a:p>
            <a:pPr algn="ctr">
              <a:lnSpc>
                <a:spcPct val="20000"/>
              </a:lnSpc>
              <a:spcBef>
                <a:spcPct val="50000"/>
              </a:spcBef>
            </a:pPr>
            <a:r>
              <a:rPr lang="en-US" sz="900" b="1">
                <a:solidFill>
                  <a:schemeClr val="bg1"/>
                </a:solidFill>
                <a:latin typeface="Calibri" pitchFamily="34" charset="0"/>
              </a:rPr>
              <a:t>11:07 am</a:t>
            </a:r>
            <a:endParaRPr lang="es-VE" sz="900" b="1">
              <a:solidFill>
                <a:schemeClr val="bg1"/>
              </a:solidFill>
              <a:latin typeface="Calibri" pitchFamily="34" charset="0"/>
              <a:cs typeface="Arial" charset="0"/>
            </a:endParaRPr>
          </a:p>
        </p:txBody>
      </p:sp>
      <p:sp>
        <p:nvSpPr>
          <p:cNvPr id="9" name="Rectangle 350"/>
          <p:cNvSpPr>
            <a:spLocks noChangeArrowheads="1"/>
          </p:cNvSpPr>
          <p:nvPr/>
        </p:nvSpPr>
        <p:spPr bwMode="auto">
          <a:xfrm>
            <a:off x="6605966" y="4105486"/>
            <a:ext cx="169863" cy="138112"/>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latin typeface="+mj-lt"/>
                <a:cs typeface="Arial" charset="0"/>
              </a:rPr>
              <a:t>26</a:t>
            </a:r>
          </a:p>
        </p:txBody>
      </p:sp>
      <p:sp>
        <p:nvSpPr>
          <p:cNvPr id="75" name="Rectangle 11"/>
          <p:cNvSpPr>
            <a:spLocks noChangeArrowheads="1"/>
          </p:cNvSpPr>
          <p:nvPr/>
        </p:nvSpPr>
        <p:spPr bwMode="auto">
          <a:xfrm>
            <a:off x="1369027" y="5118280"/>
            <a:ext cx="1165225" cy="241300"/>
          </a:xfrm>
          <a:prstGeom prst="rect">
            <a:avLst/>
          </a:prstGeom>
          <a:solidFill>
            <a:srgbClr val="FFE781"/>
          </a:solidFill>
          <a:ln w="3175">
            <a:solidFill>
              <a:srgbClr val="FFC000"/>
            </a:solidFill>
            <a:miter lim="800000"/>
            <a:headEnd/>
            <a:tailEnd/>
          </a:ln>
          <a:effectLst>
            <a:glow rad="63500">
              <a:schemeClr val="accent6">
                <a:satMod val="175000"/>
                <a:alpha val="40000"/>
              </a:schemeClr>
            </a:glow>
          </a:effectLst>
        </p:spPr>
        <p:txBody>
          <a:bodyPr/>
          <a:lstStyle/>
          <a:p>
            <a:pPr algn="ctr" fontAlgn="auto">
              <a:spcBef>
                <a:spcPct val="50000"/>
              </a:spcBef>
              <a:spcAft>
                <a:spcPts val="0"/>
              </a:spcAft>
              <a:defRPr/>
            </a:pPr>
            <a:r>
              <a:rPr lang="es-VE" sz="1000" b="1">
                <a:latin typeface="Papyrus" pitchFamily="66" charset="0"/>
                <a:cs typeface="Arial" charset="0"/>
              </a:rPr>
              <a:t> </a:t>
            </a:r>
          </a:p>
        </p:txBody>
      </p:sp>
      <p:sp>
        <p:nvSpPr>
          <p:cNvPr id="78" name="Rectangle 11">
            <a:hlinkClick r:id="rId5" action="ppaction://hlinksldjump"/>
          </p:cNvPr>
          <p:cNvSpPr>
            <a:spLocks noChangeArrowheads="1"/>
          </p:cNvSpPr>
          <p:nvPr/>
        </p:nvSpPr>
        <p:spPr bwMode="auto">
          <a:xfrm>
            <a:off x="74719" y="1963729"/>
            <a:ext cx="1184465" cy="241300"/>
          </a:xfrm>
          <a:prstGeom prst="rect">
            <a:avLst/>
          </a:prstGeom>
          <a:solidFill>
            <a:srgbClr val="FFE781"/>
          </a:solidFill>
          <a:ln w="9525">
            <a:solidFill>
              <a:srgbClr val="FFC000"/>
            </a:solidFill>
            <a:miter lim="800000"/>
            <a:headEnd/>
            <a:tailEnd/>
          </a:ln>
          <a:effectLst>
            <a:glow rad="63500">
              <a:srgbClr val="FFC000">
                <a:alpha val="40000"/>
              </a:srgbClr>
            </a:glow>
          </a:effectLst>
        </p:spPr>
        <p:txBody>
          <a:bodyPr/>
          <a:lstStyle/>
          <a:p>
            <a:pPr algn="ctr">
              <a:spcBef>
                <a:spcPct val="50000"/>
              </a:spcBef>
            </a:pPr>
            <a:r>
              <a:rPr lang="es-VE" sz="1000" b="1">
                <a:latin typeface="Papyrus" pitchFamily="66" charset="0"/>
                <a:cs typeface="Arial" charset="0"/>
              </a:rPr>
              <a:t> </a:t>
            </a:r>
          </a:p>
        </p:txBody>
      </p:sp>
      <p:sp>
        <p:nvSpPr>
          <p:cNvPr id="79" name="Rectangle 62">
            <a:hlinkClick r:id="rId6" action="ppaction://hlinksldjump"/>
          </p:cNvPr>
          <p:cNvSpPr>
            <a:spLocks noChangeArrowheads="1"/>
          </p:cNvSpPr>
          <p:nvPr/>
        </p:nvSpPr>
        <p:spPr bwMode="auto">
          <a:xfrm>
            <a:off x="1357291" y="3036741"/>
            <a:ext cx="1174812" cy="249237"/>
          </a:xfrm>
          <a:prstGeom prst="rect">
            <a:avLst/>
          </a:prstGeom>
          <a:solidFill>
            <a:srgbClr val="FFE781"/>
          </a:solidFill>
          <a:ln w="3175">
            <a:solidFill>
              <a:srgbClr val="FFC000"/>
            </a:solidFill>
            <a:miter lim="800000"/>
            <a:headEnd/>
            <a:tailEnd/>
          </a:ln>
          <a:effectLst>
            <a:glow rad="63500">
              <a:schemeClr val="accent6">
                <a:satMod val="175000"/>
                <a:alpha val="40000"/>
              </a:schemeClr>
            </a:glow>
          </a:effectLst>
        </p:spPr>
        <p:txBody>
          <a:bodyPr/>
          <a:lstStyle/>
          <a:p>
            <a:pPr algn="ctr">
              <a:spcBef>
                <a:spcPct val="50000"/>
              </a:spcBef>
            </a:pPr>
            <a:endParaRPr lang="es-VE" sz="1000" b="1">
              <a:latin typeface="Papyrus" pitchFamily="66" charset="0"/>
              <a:cs typeface="Arial" charset="0"/>
            </a:endParaRPr>
          </a:p>
        </p:txBody>
      </p:sp>
      <p:sp>
        <p:nvSpPr>
          <p:cNvPr id="80" name="Rectangle 63">
            <a:hlinkClick r:id="rId7" action="ppaction://hlinksldjump"/>
          </p:cNvPr>
          <p:cNvSpPr>
            <a:spLocks noChangeArrowheads="1"/>
          </p:cNvSpPr>
          <p:nvPr/>
        </p:nvSpPr>
        <p:spPr bwMode="auto">
          <a:xfrm>
            <a:off x="1356465" y="4056257"/>
            <a:ext cx="1176337" cy="249238"/>
          </a:xfrm>
          <a:prstGeom prst="rect">
            <a:avLst/>
          </a:prstGeom>
          <a:solidFill>
            <a:srgbClr val="FFE781"/>
          </a:solidFill>
          <a:ln w="3175">
            <a:solidFill>
              <a:srgbClr val="FFC000"/>
            </a:solidFill>
            <a:miter lim="800000"/>
            <a:headEnd/>
            <a:tailEnd/>
          </a:ln>
          <a:effectLst>
            <a:glow rad="63500">
              <a:schemeClr val="accent6">
                <a:satMod val="175000"/>
                <a:alpha val="40000"/>
              </a:schemeClr>
            </a:glow>
          </a:effectLst>
        </p:spPr>
        <p:txBody>
          <a:bodyPr/>
          <a:lstStyle/>
          <a:p>
            <a:pPr algn="ctr">
              <a:spcBef>
                <a:spcPct val="50000"/>
              </a:spcBef>
            </a:pPr>
            <a:endParaRPr lang="es-VE" sz="1000" b="1">
              <a:latin typeface="Papyrus" pitchFamily="66" charset="0"/>
              <a:cs typeface="Arial" charset="0"/>
            </a:endParaRPr>
          </a:p>
        </p:txBody>
      </p:sp>
      <p:sp>
        <p:nvSpPr>
          <p:cNvPr id="2091" name="Rectangle 43"/>
          <p:cNvSpPr>
            <a:spLocks noChangeArrowheads="1"/>
          </p:cNvSpPr>
          <p:nvPr/>
        </p:nvSpPr>
        <p:spPr bwMode="auto">
          <a:xfrm>
            <a:off x="4028227" y="4098330"/>
            <a:ext cx="115888"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24</a:t>
            </a:r>
          </a:p>
        </p:txBody>
      </p:sp>
      <p:sp>
        <p:nvSpPr>
          <p:cNvPr id="2103" name="Rectangle 113"/>
          <p:cNvSpPr>
            <a:spLocks noChangeArrowheads="1"/>
          </p:cNvSpPr>
          <p:nvPr/>
        </p:nvSpPr>
        <p:spPr bwMode="auto">
          <a:xfrm>
            <a:off x="4044982" y="3078386"/>
            <a:ext cx="115888"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17</a:t>
            </a:r>
          </a:p>
        </p:txBody>
      </p:sp>
      <p:sp>
        <p:nvSpPr>
          <p:cNvPr id="2098" name="Rectangle 106"/>
          <p:cNvSpPr>
            <a:spLocks noChangeArrowheads="1"/>
          </p:cNvSpPr>
          <p:nvPr/>
        </p:nvSpPr>
        <p:spPr bwMode="auto">
          <a:xfrm>
            <a:off x="2755883" y="945580"/>
            <a:ext cx="115887"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02</a:t>
            </a:r>
          </a:p>
        </p:txBody>
      </p:sp>
      <p:sp>
        <p:nvSpPr>
          <p:cNvPr id="2101" name="Rectangle 111"/>
          <p:cNvSpPr>
            <a:spLocks noChangeArrowheads="1"/>
          </p:cNvSpPr>
          <p:nvPr/>
        </p:nvSpPr>
        <p:spPr bwMode="auto">
          <a:xfrm>
            <a:off x="2753511" y="2028802"/>
            <a:ext cx="115888"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09</a:t>
            </a:r>
          </a:p>
        </p:txBody>
      </p:sp>
      <p:sp>
        <p:nvSpPr>
          <p:cNvPr id="81" name="Rectangle 238">
            <a:hlinkClick r:id="rId5" action="ppaction://hlinksldjump"/>
          </p:cNvPr>
          <p:cNvSpPr>
            <a:spLocks noChangeArrowheads="1"/>
          </p:cNvSpPr>
          <p:nvPr/>
        </p:nvSpPr>
        <p:spPr bwMode="auto">
          <a:xfrm>
            <a:off x="326210" y="2024041"/>
            <a:ext cx="765175" cy="240515"/>
          </a:xfrm>
          <a:prstGeom prst="rect">
            <a:avLst/>
          </a:prstGeom>
          <a:noFill/>
          <a:ln w="9525">
            <a:noFill/>
            <a:miter lim="800000"/>
            <a:headEnd/>
            <a:tailEnd/>
          </a:ln>
        </p:spPr>
        <p:txBody>
          <a:bodyPr>
            <a:spAutoFit/>
          </a:bodyPr>
          <a:lstStyle/>
          <a:p>
            <a:pPr algn="ctr">
              <a:lnSpc>
                <a:spcPct val="20000"/>
              </a:lnSpc>
              <a:spcBef>
                <a:spcPct val="50000"/>
              </a:spcBef>
            </a:pPr>
            <a:r>
              <a:rPr lang="es-VE" sz="900" b="1" dirty="0">
                <a:latin typeface="Calibri" pitchFamily="34" charset="0"/>
                <a:cs typeface="Arial" charset="0"/>
              </a:rPr>
              <a:t>Luna </a:t>
            </a:r>
            <a:r>
              <a:rPr lang="es-VE" sz="900" b="1" dirty="0" smtClean="0">
                <a:latin typeface="Calibri" pitchFamily="34" charset="0"/>
                <a:cs typeface="Arial" charset="0"/>
              </a:rPr>
              <a:t>Llena</a:t>
            </a:r>
          </a:p>
          <a:p>
            <a:pPr algn="ctr">
              <a:lnSpc>
                <a:spcPct val="20000"/>
              </a:lnSpc>
              <a:spcBef>
                <a:spcPct val="50000"/>
              </a:spcBef>
            </a:pPr>
            <a:r>
              <a:rPr lang="es-ES_tradnl" sz="900" b="1" dirty="0" smtClean="0">
                <a:latin typeface="Calibri" pitchFamily="34" charset="0"/>
                <a:cs typeface="Arial" charset="0"/>
              </a:rPr>
              <a:t>02:13 pm</a:t>
            </a:r>
            <a:endParaRPr lang="es-VE" sz="900" b="1" dirty="0">
              <a:latin typeface="Calibri" pitchFamily="34" charset="0"/>
              <a:cs typeface="Arial" charset="0"/>
            </a:endParaRPr>
          </a:p>
        </p:txBody>
      </p:sp>
      <p:sp>
        <p:nvSpPr>
          <p:cNvPr id="82" name="Rectangle 425">
            <a:hlinkClick r:id="rId6" action="ppaction://hlinksldjump"/>
          </p:cNvPr>
          <p:cNvSpPr>
            <a:spLocks noChangeArrowheads="1"/>
          </p:cNvSpPr>
          <p:nvPr/>
        </p:nvSpPr>
        <p:spPr bwMode="auto">
          <a:xfrm>
            <a:off x="1487515" y="3091704"/>
            <a:ext cx="1114425" cy="240515"/>
          </a:xfrm>
          <a:prstGeom prst="rect">
            <a:avLst/>
          </a:prstGeom>
          <a:noFill/>
          <a:ln w="9525">
            <a:noFill/>
            <a:miter lim="800000"/>
            <a:headEnd/>
            <a:tailEnd/>
          </a:ln>
        </p:spPr>
        <p:txBody>
          <a:bodyPr>
            <a:spAutoFit/>
          </a:bodyPr>
          <a:lstStyle/>
          <a:p>
            <a:pPr algn="ctr">
              <a:lnSpc>
                <a:spcPct val="20000"/>
              </a:lnSpc>
              <a:spcBef>
                <a:spcPct val="50000"/>
              </a:spcBef>
            </a:pPr>
            <a:r>
              <a:rPr lang="es-VE" sz="900" b="1" dirty="0">
                <a:latin typeface="Calibri" pitchFamily="34" charset="0"/>
                <a:cs typeface="Arial" charset="0"/>
              </a:rPr>
              <a:t>Cuarto </a:t>
            </a:r>
            <a:r>
              <a:rPr lang="es-VE" sz="900" b="1" dirty="0" smtClean="0">
                <a:latin typeface="Calibri" pitchFamily="34" charset="0"/>
                <a:cs typeface="Arial" charset="0"/>
              </a:rPr>
              <a:t>Menguante</a:t>
            </a:r>
          </a:p>
          <a:p>
            <a:pPr algn="ctr">
              <a:lnSpc>
                <a:spcPct val="20000"/>
              </a:lnSpc>
              <a:spcBef>
                <a:spcPct val="50000"/>
              </a:spcBef>
            </a:pPr>
            <a:r>
              <a:rPr lang="es-ES_tradnl" sz="900" b="1" dirty="0" smtClean="0">
                <a:latin typeface="Calibri" pitchFamily="34" charset="0"/>
                <a:cs typeface="Arial" charset="0"/>
              </a:rPr>
              <a:t>06:15 pm</a:t>
            </a:r>
            <a:endParaRPr lang="es-VE" sz="900" b="1" dirty="0">
              <a:latin typeface="Calibri" pitchFamily="34" charset="0"/>
              <a:cs typeface="Arial" charset="0"/>
            </a:endParaRPr>
          </a:p>
        </p:txBody>
      </p:sp>
      <p:sp>
        <p:nvSpPr>
          <p:cNvPr id="83" name="Rectangle 147">
            <a:hlinkClick r:id="rId7" action="ppaction://hlinksldjump"/>
          </p:cNvPr>
          <p:cNvSpPr>
            <a:spLocks noChangeArrowheads="1"/>
          </p:cNvSpPr>
          <p:nvPr/>
        </p:nvSpPr>
        <p:spPr bwMode="auto">
          <a:xfrm>
            <a:off x="1591286" y="4100979"/>
            <a:ext cx="831850" cy="216982"/>
          </a:xfrm>
          <a:prstGeom prst="rect">
            <a:avLst/>
          </a:prstGeom>
          <a:noFill/>
          <a:ln w="9525">
            <a:noFill/>
            <a:miter lim="800000"/>
            <a:headEnd/>
            <a:tailEnd/>
          </a:ln>
        </p:spPr>
        <p:txBody>
          <a:bodyPr>
            <a:spAutoFit/>
          </a:bodyPr>
          <a:lstStyle/>
          <a:p>
            <a:pPr algn="ctr">
              <a:lnSpc>
                <a:spcPct val="20000"/>
              </a:lnSpc>
              <a:spcBef>
                <a:spcPct val="50000"/>
              </a:spcBef>
            </a:pPr>
            <a:r>
              <a:rPr lang="es-VE" sz="900" b="1" dirty="0">
                <a:solidFill>
                  <a:schemeClr val="tx1">
                    <a:lumMod val="95000"/>
                    <a:lumOff val="5000"/>
                  </a:schemeClr>
                </a:solidFill>
                <a:latin typeface="Calibri" pitchFamily="34" charset="0"/>
                <a:cs typeface="Arial" charset="0"/>
              </a:rPr>
              <a:t>Luna </a:t>
            </a:r>
            <a:r>
              <a:rPr lang="es-VE" sz="900" b="1" dirty="0" smtClean="0">
                <a:solidFill>
                  <a:schemeClr val="tx1">
                    <a:lumMod val="95000"/>
                    <a:lumOff val="5000"/>
                  </a:schemeClr>
                </a:solidFill>
                <a:latin typeface="Calibri" pitchFamily="34" charset="0"/>
                <a:cs typeface="Arial" charset="0"/>
              </a:rPr>
              <a:t>Nueva</a:t>
            </a:r>
          </a:p>
          <a:p>
            <a:pPr algn="ctr">
              <a:lnSpc>
                <a:spcPct val="20000"/>
              </a:lnSpc>
              <a:spcBef>
                <a:spcPct val="50000"/>
              </a:spcBef>
            </a:pPr>
            <a:r>
              <a:rPr lang="es-VE" sz="900" b="1" dirty="0" smtClean="0">
                <a:solidFill>
                  <a:schemeClr val="tx1">
                    <a:lumMod val="95000"/>
                    <a:lumOff val="5000"/>
                  </a:schemeClr>
                </a:solidFill>
                <a:latin typeface="Calibri" pitchFamily="34" charset="0"/>
                <a:cs typeface="Arial" charset="0"/>
              </a:rPr>
              <a:t>03:36 pm  </a:t>
            </a:r>
            <a:endParaRPr lang="es-VE" sz="900" b="1" dirty="0">
              <a:solidFill>
                <a:schemeClr val="tx1">
                  <a:lumMod val="95000"/>
                  <a:lumOff val="5000"/>
                </a:schemeClr>
              </a:solidFill>
              <a:latin typeface="Calibri" pitchFamily="34" charset="0"/>
              <a:cs typeface="Arial" charset="0"/>
            </a:endParaRPr>
          </a:p>
        </p:txBody>
      </p:sp>
      <p:sp>
        <p:nvSpPr>
          <p:cNvPr id="84" name="Rectangle 147">
            <a:hlinkClick r:id="rId8" action="ppaction://hlinksldjump"/>
          </p:cNvPr>
          <p:cNvSpPr>
            <a:spLocks noChangeArrowheads="1"/>
          </p:cNvSpPr>
          <p:nvPr/>
        </p:nvSpPr>
        <p:spPr bwMode="auto">
          <a:xfrm>
            <a:off x="1428728" y="5162264"/>
            <a:ext cx="1222375" cy="240515"/>
          </a:xfrm>
          <a:prstGeom prst="rect">
            <a:avLst/>
          </a:prstGeom>
          <a:noFill/>
          <a:ln w="9525">
            <a:noFill/>
            <a:miter lim="800000"/>
            <a:headEnd/>
            <a:tailEnd/>
          </a:ln>
        </p:spPr>
        <p:txBody>
          <a:bodyPr wrap="square">
            <a:spAutoFit/>
          </a:bodyPr>
          <a:lstStyle/>
          <a:p>
            <a:pPr algn="ctr">
              <a:lnSpc>
                <a:spcPct val="20000"/>
              </a:lnSpc>
              <a:spcBef>
                <a:spcPct val="50000"/>
              </a:spcBef>
            </a:pPr>
            <a:r>
              <a:rPr lang="es-VE" sz="900" b="1" dirty="0" smtClean="0">
                <a:latin typeface="Calibri" pitchFamily="34" charset="0"/>
                <a:cs typeface="Arial" charset="0"/>
              </a:rPr>
              <a:t>Cuarto Creciente</a:t>
            </a:r>
          </a:p>
          <a:p>
            <a:pPr algn="ctr">
              <a:lnSpc>
                <a:spcPct val="20000"/>
              </a:lnSpc>
              <a:spcBef>
                <a:spcPct val="50000"/>
              </a:spcBef>
            </a:pPr>
            <a:r>
              <a:rPr lang="es-ES_tradnl" sz="900" b="1" dirty="0" smtClean="0">
                <a:latin typeface="Calibri" pitchFamily="34" charset="0"/>
                <a:cs typeface="Arial" charset="0"/>
              </a:rPr>
              <a:t>07:30 am</a:t>
            </a:r>
            <a:endParaRPr lang="es-VE" sz="900" b="1" dirty="0" smtClean="0">
              <a:latin typeface="Calibri" pitchFamily="34" charset="0"/>
              <a:cs typeface="Arial" charset="0"/>
            </a:endParaRPr>
          </a:p>
        </p:txBody>
      </p:sp>
      <p:sp>
        <p:nvSpPr>
          <p:cNvPr id="87" name="Freeform 631"/>
          <p:cNvSpPr>
            <a:spLocks/>
          </p:cNvSpPr>
          <p:nvPr/>
        </p:nvSpPr>
        <p:spPr bwMode="auto">
          <a:xfrm rot="10800000">
            <a:off x="4315215" y="1086661"/>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88" name="Rectangle 33"/>
          <p:cNvSpPr>
            <a:spLocks noChangeArrowheads="1"/>
          </p:cNvSpPr>
          <p:nvPr/>
        </p:nvSpPr>
        <p:spPr bwMode="auto">
          <a:xfrm>
            <a:off x="4070740" y="989824"/>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Cuarto Creciente</a:t>
            </a:r>
          </a:p>
        </p:txBody>
      </p:sp>
      <p:sp>
        <p:nvSpPr>
          <p:cNvPr id="89" name="Freeform 631"/>
          <p:cNvSpPr>
            <a:spLocks/>
          </p:cNvSpPr>
          <p:nvPr/>
        </p:nvSpPr>
        <p:spPr bwMode="auto">
          <a:xfrm rot="10800000">
            <a:off x="5576681" y="1091423"/>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90" name="Rectangle 33"/>
          <p:cNvSpPr>
            <a:spLocks noChangeArrowheads="1"/>
          </p:cNvSpPr>
          <p:nvPr/>
        </p:nvSpPr>
        <p:spPr bwMode="auto">
          <a:xfrm>
            <a:off x="5332206" y="994586"/>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Cuarto Creciente</a:t>
            </a:r>
          </a:p>
        </p:txBody>
      </p:sp>
      <p:sp>
        <p:nvSpPr>
          <p:cNvPr id="96" name="Freeform 631"/>
          <p:cNvSpPr>
            <a:spLocks/>
          </p:cNvSpPr>
          <p:nvPr/>
        </p:nvSpPr>
        <p:spPr bwMode="auto">
          <a:xfrm rot="10800000">
            <a:off x="6888008" y="1089811"/>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97" name="Rectangle 33"/>
          <p:cNvSpPr>
            <a:spLocks noChangeArrowheads="1"/>
          </p:cNvSpPr>
          <p:nvPr/>
        </p:nvSpPr>
        <p:spPr bwMode="auto">
          <a:xfrm>
            <a:off x="6643533" y="992974"/>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Cuarto Creciente</a:t>
            </a:r>
          </a:p>
        </p:txBody>
      </p:sp>
      <p:sp>
        <p:nvSpPr>
          <p:cNvPr id="98" name="Freeform 631"/>
          <p:cNvSpPr>
            <a:spLocks/>
          </p:cNvSpPr>
          <p:nvPr/>
        </p:nvSpPr>
        <p:spPr bwMode="auto">
          <a:xfrm rot="10800000">
            <a:off x="8174073" y="1089811"/>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99" name="Rectangle 33"/>
          <p:cNvSpPr>
            <a:spLocks noChangeArrowheads="1"/>
          </p:cNvSpPr>
          <p:nvPr/>
        </p:nvSpPr>
        <p:spPr bwMode="auto">
          <a:xfrm>
            <a:off x="7929598" y="992974"/>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Cuarto Creciente</a:t>
            </a:r>
          </a:p>
        </p:txBody>
      </p:sp>
      <p:sp>
        <p:nvSpPr>
          <p:cNvPr id="106" name="AutoShape 41"/>
          <p:cNvSpPr>
            <a:spLocks noEditPoints="1"/>
          </p:cNvSpPr>
          <p:nvPr/>
        </p:nvSpPr>
        <p:spPr bwMode="auto">
          <a:xfrm>
            <a:off x="4274286" y="2160819"/>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07" name="Rectangle 244"/>
          <p:cNvSpPr>
            <a:spLocks noChangeArrowheads="1"/>
          </p:cNvSpPr>
          <p:nvPr/>
        </p:nvSpPr>
        <p:spPr bwMode="auto">
          <a:xfrm>
            <a:off x="4113948" y="2068744"/>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Llena</a:t>
            </a:r>
          </a:p>
        </p:txBody>
      </p:sp>
      <p:sp>
        <p:nvSpPr>
          <p:cNvPr id="108" name="AutoShape 41"/>
          <p:cNvSpPr>
            <a:spLocks noEditPoints="1"/>
          </p:cNvSpPr>
          <p:nvPr/>
        </p:nvSpPr>
        <p:spPr bwMode="auto">
          <a:xfrm>
            <a:off x="5548298" y="2160819"/>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09" name="Rectangle 244"/>
          <p:cNvSpPr>
            <a:spLocks noChangeArrowheads="1"/>
          </p:cNvSpPr>
          <p:nvPr/>
        </p:nvSpPr>
        <p:spPr bwMode="auto">
          <a:xfrm>
            <a:off x="5387960" y="2068744"/>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Llena</a:t>
            </a:r>
          </a:p>
        </p:txBody>
      </p:sp>
      <p:sp>
        <p:nvSpPr>
          <p:cNvPr id="110" name="AutoShape 41"/>
          <p:cNvSpPr>
            <a:spLocks noEditPoints="1"/>
          </p:cNvSpPr>
          <p:nvPr/>
        </p:nvSpPr>
        <p:spPr bwMode="auto">
          <a:xfrm>
            <a:off x="411962" y="3214110"/>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11" name="Rectangle 244"/>
          <p:cNvSpPr>
            <a:spLocks noChangeArrowheads="1"/>
          </p:cNvSpPr>
          <p:nvPr/>
        </p:nvSpPr>
        <p:spPr bwMode="auto">
          <a:xfrm>
            <a:off x="251624" y="3122035"/>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Llena</a:t>
            </a:r>
          </a:p>
        </p:txBody>
      </p:sp>
      <p:sp>
        <p:nvSpPr>
          <p:cNvPr id="114" name="AutoShape 41"/>
          <p:cNvSpPr>
            <a:spLocks noEditPoints="1"/>
          </p:cNvSpPr>
          <p:nvPr/>
        </p:nvSpPr>
        <p:spPr bwMode="auto">
          <a:xfrm>
            <a:off x="6841416" y="2150442"/>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15" name="Rectangle 244"/>
          <p:cNvSpPr>
            <a:spLocks noChangeArrowheads="1"/>
          </p:cNvSpPr>
          <p:nvPr/>
        </p:nvSpPr>
        <p:spPr bwMode="auto">
          <a:xfrm>
            <a:off x="6681078" y="2058367"/>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Llena</a:t>
            </a:r>
          </a:p>
        </p:txBody>
      </p:sp>
      <p:sp>
        <p:nvSpPr>
          <p:cNvPr id="116" name="AutoShape 41"/>
          <p:cNvSpPr>
            <a:spLocks noEditPoints="1"/>
          </p:cNvSpPr>
          <p:nvPr/>
        </p:nvSpPr>
        <p:spPr bwMode="auto">
          <a:xfrm>
            <a:off x="8156808" y="2148061"/>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17" name="Rectangle 244"/>
          <p:cNvSpPr>
            <a:spLocks noChangeArrowheads="1"/>
          </p:cNvSpPr>
          <p:nvPr/>
        </p:nvSpPr>
        <p:spPr bwMode="auto">
          <a:xfrm>
            <a:off x="7996470" y="2055986"/>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Llena</a:t>
            </a:r>
          </a:p>
        </p:txBody>
      </p:sp>
      <p:sp>
        <p:nvSpPr>
          <p:cNvPr id="120" name="Freeform 625"/>
          <p:cNvSpPr>
            <a:spLocks/>
          </p:cNvSpPr>
          <p:nvPr/>
        </p:nvSpPr>
        <p:spPr bwMode="auto">
          <a:xfrm>
            <a:off x="5620526" y="3220419"/>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121" name="Rectangle 33"/>
          <p:cNvSpPr>
            <a:spLocks noChangeArrowheads="1"/>
          </p:cNvSpPr>
          <p:nvPr/>
        </p:nvSpPr>
        <p:spPr bwMode="auto">
          <a:xfrm>
            <a:off x="5361764" y="3120407"/>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122" name="Freeform 625"/>
          <p:cNvSpPr>
            <a:spLocks/>
          </p:cNvSpPr>
          <p:nvPr/>
        </p:nvSpPr>
        <p:spPr bwMode="auto">
          <a:xfrm>
            <a:off x="6929454" y="3217845"/>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123" name="Rectangle 33"/>
          <p:cNvSpPr>
            <a:spLocks noChangeArrowheads="1"/>
          </p:cNvSpPr>
          <p:nvPr/>
        </p:nvSpPr>
        <p:spPr bwMode="auto">
          <a:xfrm>
            <a:off x="6674641" y="3123440"/>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124" name="Freeform 625"/>
          <p:cNvSpPr>
            <a:spLocks/>
          </p:cNvSpPr>
          <p:nvPr/>
        </p:nvSpPr>
        <p:spPr bwMode="auto">
          <a:xfrm>
            <a:off x="8217919" y="3215702"/>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125" name="Rectangle 33"/>
          <p:cNvSpPr>
            <a:spLocks noChangeArrowheads="1"/>
          </p:cNvSpPr>
          <p:nvPr/>
        </p:nvSpPr>
        <p:spPr bwMode="auto">
          <a:xfrm>
            <a:off x="7959157" y="3115690"/>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126" name="Freeform 625"/>
          <p:cNvSpPr>
            <a:spLocks/>
          </p:cNvSpPr>
          <p:nvPr/>
        </p:nvSpPr>
        <p:spPr bwMode="auto">
          <a:xfrm>
            <a:off x="453220" y="4248977"/>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127" name="Rectangle 33"/>
          <p:cNvSpPr>
            <a:spLocks noChangeArrowheads="1"/>
          </p:cNvSpPr>
          <p:nvPr/>
        </p:nvSpPr>
        <p:spPr bwMode="auto">
          <a:xfrm>
            <a:off x="194458" y="4148965"/>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132" name="Freeform 29"/>
          <p:cNvSpPr>
            <a:spLocks/>
          </p:cNvSpPr>
          <p:nvPr/>
        </p:nvSpPr>
        <p:spPr bwMode="auto">
          <a:xfrm>
            <a:off x="5596708" y="4245173"/>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33" name="Rectangle 173"/>
          <p:cNvSpPr>
            <a:spLocks noChangeArrowheads="1"/>
          </p:cNvSpPr>
          <p:nvPr/>
        </p:nvSpPr>
        <p:spPr bwMode="auto">
          <a:xfrm>
            <a:off x="5444310" y="4148336"/>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134" name="Freeform 29"/>
          <p:cNvSpPr>
            <a:spLocks/>
          </p:cNvSpPr>
          <p:nvPr/>
        </p:nvSpPr>
        <p:spPr bwMode="auto">
          <a:xfrm>
            <a:off x="6890131" y="4243598"/>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35" name="Rectangle 173"/>
          <p:cNvSpPr>
            <a:spLocks noChangeArrowheads="1"/>
          </p:cNvSpPr>
          <p:nvPr/>
        </p:nvSpPr>
        <p:spPr bwMode="auto">
          <a:xfrm>
            <a:off x="6737733" y="4146761"/>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136" name="Freeform 29"/>
          <p:cNvSpPr>
            <a:spLocks/>
          </p:cNvSpPr>
          <p:nvPr/>
        </p:nvSpPr>
        <p:spPr bwMode="auto">
          <a:xfrm>
            <a:off x="8205977" y="4255503"/>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37" name="Rectangle 173"/>
          <p:cNvSpPr>
            <a:spLocks noChangeArrowheads="1"/>
          </p:cNvSpPr>
          <p:nvPr/>
        </p:nvSpPr>
        <p:spPr bwMode="auto">
          <a:xfrm>
            <a:off x="8082154" y="4158666"/>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142" name="Freeform 29"/>
          <p:cNvSpPr>
            <a:spLocks/>
          </p:cNvSpPr>
          <p:nvPr/>
        </p:nvSpPr>
        <p:spPr bwMode="auto">
          <a:xfrm>
            <a:off x="412752" y="5305647"/>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143" name="Rectangle 173"/>
          <p:cNvSpPr>
            <a:spLocks noChangeArrowheads="1"/>
          </p:cNvSpPr>
          <p:nvPr/>
        </p:nvSpPr>
        <p:spPr bwMode="auto">
          <a:xfrm>
            <a:off x="260354" y="5208810"/>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2136" name="Rectangle 191"/>
          <p:cNvSpPr>
            <a:spLocks noChangeArrowheads="1"/>
          </p:cNvSpPr>
          <p:nvPr/>
        </p:nvSpPr>
        <p:spPr bwMode="auto">
          <a:xfrm>
            <a:off x="1414134" y="959074"/>
            <a:ext cx="103188" cy="123825"/>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800" b="1" dirty="0">
                <a:latin typeface="+mj-lt"/>
                <a:cs typeface="Arial" charset="0"/>
              </a:rPr>
              <a:t>01</a:t>
            </a:r>
          </a:p>
        </p:txBody>
      </p:sp>
      <p:sp>
        <p:nvSpPr>
          <p:cNvPr id="297" name="Rectangle 33"/>
          <p:cNvSpPr>
            <a:spLocks noChangeArrowheads="1"/>
          </p:cNvSpPr>
          <p:nvPr/>
        </p:nvSpPr>
        <p:spPr bwMode="auto">
          <a:xfrm>
            <a:off x="2786208" y="1006294"/>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Creciente</a:t>
            </a:r>
          </a:p>
        </p:txBody>
      </p:sp>
      <p:sp>
        <p:nvSpPr>
          <p:cNvPr id="371" name="Freeform 631"/>
          <p:cNvSpPr>
            <a:spLocks/>
          </p:cNvSpPr>
          <p:nvPr/>
        </p:nvSpPr>
        <p:spPr bwMode="auto">
          <a:xfrm rot="10800000">
            <a:off x="3009860" y="1088486"/>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2100" name="Rectangle 110"/>
          <p:cNvSpPr>
            <a:spLocks noChangeArrowheads="1"/>
          </p:cNvSpPr>
          <p:nvPr/>
        </p:nvSpPr>
        <p:spPr bwMode="auto">
          <a:xfrm>
            <a:off x="127766" y="2011342"/>
            <a:ext cx="115888" cy="138112"/>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07</a:t>
            </a:r>
          </a:p>
        </p:txBody>
      </p:sp>
      <p:sp>
        <p:nvSpPr>
          <p:cNvPr id="2107" name="Rectangle 117"/>
          <p:cNvSpPr>
            <a:spLocks noChangeArrowheads="1"/>
          </p:cNvSpPr>
          <p:nvPr/>
        </p:nvSpPr>
        <p:spPr bwMode="auto">
          <a:xfrm>
            <a:off x="1412054" y="4106289"/>
            <a:ext cx="115887" cy="138113"/>
          </a:xfrm>
          <a:prstGeom prst="rect">
            <a:avLst/>
          </a:prstGeom>
          <a:noFill/>
          <a:ln w="9525">
            <a:noFill/>
            <a:miter lim="800000"/>
            <a:headEnd/>
            <a:tailEnd/>
          </a:ln>
        </p:spPr>
        <p:txBody>
          <a:bodyPr wrap="none" lIns="0" tIns="0" rIns="0" bIns="0" anchor="ctr">
            <a:spAutoFit/>
          </a:bodyPr>
          <a:lstStyle/>
          <a:p>
            <a:pPr algn="ctr" fontAlgn="auto">
              <a:spcBef>
                <a:spcPts val="0"/>
              </a:spcBef>
              <a:spcAft>
                <a:spcPts val="0"/>
              </a:spcAft>
              <a:defRPr/>
            </a:pPr>
            <a:r>
              <a:rPr lang="es-VE" sz="900" b="1" dirty="0">
                <a:latin typeface="+mj-lt"/>
                <a:cs typeface="Arial" charset="0"/>
              </a:rPr>
              <a:t>22</a:t>
            </a:r>
          </a:p>
        </p:txBody>
      </p:sp>
      <p:sp>
        <p:nvSpPr>
          <p:cNvPr id="2121" name="Rectangle 139"/>
          <p:cNvSpPr>
            <a:spLocks noChangeArrowheads="1"/>
          </p:cNvSpPr>
          <p:nvPr/>
        </p:nvSpPr>
        <p:spPr bwMode="auto">
          <a:xfrm>
            <a:off x="1385137" y="3078379"/>
            <a:ext cx="171450" cy="138113"/>
          </a:xfrm>
          <a:prstGeom prst="rect">
            <a:avLst/>
          </a:prstGeom>
          <a:noFill/>
          <a:ln w="9525">
            <a:noFill/>
            <a:miter lim="800000"/>
            <a:headEnd/>
            <a:tailEnd/>
          </a:ln>
        </p:spPr>
        <p:txBody>
          <a:bodyPr lIns="0" tIns="0" rIns="0" bIns="0" anchor="ctr">
            <a:spAutoFit/>
          </a:bodyPr>
          <a:lstStyle/>
          <a:p>
            <a:pPr algn="ctr" fontAlgn="auto">
              <a:spcBef>
                <a:spcPts val="0"/>
              </a:spcBef>
              <a:spcAft>
                <a:spcPts val="0"/>
              </a:spcAft>
              <a:defRPr/>
            </a:pPr>
            <a:r>
              <a:rPr lang="es-VE" sz="900" b="1" dirty="0">
                <a:latin typeface="+mj-lt"/>
                <a:cs typeface="Arial" charset="0"/>
              </a:rPr>
              <a:t>15</a:t>
            </a:r>
          </a:p>
        </p:txBody>
      </p:sp>
      <p:sp>
        <p:nvSpPr>
          <p:cNvPr id="2143" name="Rectangle 281"/>
          <p:cNvSpPr>
            <a:spLocks noChangeArrowheads="1"/>
          </p:cNvSpPr>
          <p:nvPr/>
        </p:nvSpPr>
        <p:spPr bwMode="auto">
          <a:xfrm>
            <a:off x="1418403" y="5169123"/>
            <a:ext cx="115416" cy="138499"/>
          </a:xfrm>
          <a:prstGeom prst="rect">
            <a:avLst/>
          </a:prstGeom>
          <a:noFill/>
          <a:ln w="9525">
            <a:noFill/>
            <a:miter lim="800000"/>
            <a:headEnd/>
            <a:tailEnd/>
          </a:ln>
        </p:spPr>
        <p:txBody>
          <a:bodyPr wrap="none" lIns="0" tIns="0" rIns="0" bIns="0" anchor="ctr">
            <a:spAutoFit/>
          </a:bodyPr>
          <a:lstStyle/>
          <a:p>
            <a:pPr fontAlgn="auto">
              <a:spcBef>
                <a:spcPts val="0"/>
              </a:spcBef>
              <a:spcAft>
                <a:spcPts val="0"/>
              </a:spcAft>
              <a:defRPr/>
            </a:pPr>
            <a:r>
              <a:rPr lang="es-VE" sz="900" b="1" dirty="0" smtClean="0">
                <a:latin typeface="+mj-lt"/>
                <a:cs typeface="Arial" charset="0"/>
              </a:rPr>
              <a:t>29</a:t>
            </a:r>
            <a:endParaRPr lang="es-VE" sz="900" b="1" dirty="0">
              <a:latin typeface="+mj-lt"/>
              <a:cs typeface="Arial" charset="0"/>
            </a:endParaRPr>
          </a:p>
        </p:txBody>
      </p:sp>
      <p:sp>
        <p:nvSpPr>
          <p:cNvPr id="280" name="Rectangle 33"/>
          <p:cNvSpPr>
            <a:spLocks noChangeArrowheads="1"/>
          </p:cNvSpPr>
          <p:nvPr/>
        </p:nvSpPr>
        <p:spPr bwMode="auto">
          <a:xfrm>
            <a:off x="1440338" y="1006294"/>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Creciente</a:t>
            </a:r>
          </a:p>
        </p:txBody>
      </p:sp>
      <p:sp>
        <p:nvSpPr>
          <p:cNvPr id="291" name="Freeform 631"/>
          <p:cNvSpPr>
            <a:spLocks/>
          </p:cNvSpPr>
          <p:nvPr/>
        </p:nvSpPr>
        <p:spPr bwMode="auto">
          <a:xfrm rot="10800000">
            <a:off x="1663990" y="1088486"/>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292" name="AutoShape 41"/>
          <p:cNvSpPr>
            <a:spLocks noEditPoints="1"/>
          </p:cNvSpPr>
          <p:nvPr/>
        </p:nvSpPr>
        <p:spPr bwMode="auto">
          <a:xfrm>
            <a:off x="1729649" y="2170343"/>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293" name="Rectangle 244"/>
          <p:cNvSpPr>
            <a:spLocks noChangeArrowheads="1"/>
          </p:cNvSpPr>
          <p:nvPr/>
        </p:nvSpPr>
        <p:spPr bwMode="auto">
          <a:xfrm>
            <a:off x="1569311" y="2078268"/>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Llena</a:t>
            </a:r>
          </a:p>
        </p:txBody>
      </p:sp>
      <p:sp>
        <p:nvSpPr>
          <p:cNvPr id="294" name="AutoShape 41"/>
          <p:cNvSpPr>
            <a:spLocks noEditPoints="1"/>
          </p:cNvSpPr>
          <p:nvPr/>
        </p:nvSpPr>
        <p:spPr bwMode="auto">
          <a:xfrm>
            <a:off x="3026543" y="2167962"/>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tx1">
              <a:lumMod val="85000"/>
              <a:lumOff val="15000"/>
              <a:alpha val="24706"/>
            </a:schemeClr>
          </a:solidFill>
          <a:ln w="9525">
            <a:noFill/>
            <a:round/>
            <a:headEnd/>
            <a:tailEnd/>
          </a:ln>
        </p:spPr>
        <p:txBody>
          <a:bodyPr/>
          <a:lstStyle/>
          <a:p>
            <a:pPr algn="ct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295" name="Rectangle 244"/>
          <p:cNvSpPr>
            <a:spLocks noChangeArrowheads="1"/>
          </p:cNvSpPr>
          <p:nvPr/>
        </p:nvSpPr>
        <p:spPr bwMode="auto">
          <a:xfrm>
            <a:off x="2866205" y="2075887"/>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Llena</a:t>
            </a:r>
          </a:p>
        </p:txBody>
      </p:sp>
      <p:sp>
        <p:nvSpPr>
          <p:cNvPr id="304" name="Freeform 625"/>
          <p:cNvSpPr>
            <a:spLocks/>
          </p:cNvSpPr>
          <p:nvPr/>
        </p:nvSpPr>
        <p:spPr bwMode="auto">
          <a:xfrm>
            <a:off x="3033695" y="3225181"/>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305" name="Rectangle 33"/>
          <p:cNvSpPr>
            <a:spLocks noChangeArrowheads="1"/>
          </p:cNvSpPr>
          <p:nvPr/>
        </p:nvSpPr>
        <p:spPr bwMode="auto">
          <a:xfrm>
            <a:off x="2774933" y="3125169"/>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306" name="Freeform 625"/>
          <p:cNvSpPr>
            <a:spLocks/>
          </p:cNvSpPr>
          <p:nvPr/>
        </p:nvSpPr>
        <p:spPr bwMode="auto">
          <a:xfrm>
            <a:off x="4337048" y="3221071"/>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307" name="Rectangle 33"/>
          <p:cNvSpPr>
            <a:spLocks noChangeArrowheads="1"/>
          </p:cNvSpPr>
          <p:nvPr/>
        </p:nvSpPr>
        <p:spPr bwMode="auto">
          <a:xfrm>
            <a:off x="4078286" y="3121059"/>
            <a:ext cx="1101725"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Menguante</a:t>
            </a:r>
          </a:p>
        </p:txBody>
      </p:sp>
      <p:sp>
        <p:nvSpPr>
          <p:cNvPr id="308" name="Freeform 29"/>
          <p:cNvSpPr>
            <a:spLocks/>
          </p:cNvSpPr>
          <p:nvPr/>
        </p:nvSpPr>
        <p:spPr bwMode="auto">
          <a:xfrm>
            <a:off x="2997972" y="4249935"/>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309" name="Rectangle 173"/>
          <p:cNvSpPr>
            <a:spLocks noChangeArrowheads="1"/>
          </p:cNvSpPr>
          <p:nvPr/>
        </p:nvSpPr>
        <p:spPr bwMode="auto">
          <a:xfrm>
            <a:off x="2845574" y="4153098"/>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310" name="Freeform 29"/>
          <p:cNvSpPr>
            <a:spLocks/>
          </p:cNvSpPr>
          <p:nvPr/>
        </p:nvSpPr>
        <p:spPr bwMode="auto">
          <a:xfrm>
            <a:off x="4300919" y="4243598"/>
            <a:ext cx="576262"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tx1">
              <a:lumMod val="85000"/>
              <a:lumOff val="15000"/>
              <a:alpha val="24706"/>
            </a:schemeClr>
          </a:solidFill>
          <a:ln w="9525">
            <a:noFill/>
            <a:round/>
            <a:headEnd/>
            <a:tailEnd/>
          </a:ln>
        </p:spPr>
        <p:txBody>
          <a:bodyPr/>
          <a:lstStyle/>
          <a:p>
            <a:pPr algn="r" fontAlgn="auto">
              <a:spcBef>
                <a:spcPct val="50000"/>
              </a:spcBef>
              <a:spcAft>
                <a:spcPts val="0"/>
              </a:spcAft>
              <a:defRPr/>
            </a:pPr>
            <a:endParaRPr lang="es-VE" sz="1000" b="1">
              <a:solidFill>
                <a:srgbClr val="3366FF"/>
              </a:solidFill>
              <a:latin typeface="Calibri" pitchFamily="34" charset="0"/>
              <a:cs typeface="Arial" charset="0"/>
            </a:endParaRPr>
          </a:p>
        </p:txBody>
      </p:sp>
      <p:sp>
        <p:nvSpPr>
          <p:cNvPr id="311" name="Rectangle 173"/>
          <p:cNvSpPr>
            <a:spLocks noChangeArrowheads="1"/>
          </p:cNvSpPr>
          <p:nvPr/>
        </p:nvSpPr>
        <p:spPr bwMode="auto">
          <a:xfrm>
            <a:off x="4148521" y="4146761"/>
            <a:ext cx="892175" cy="1190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Nueva</a:t>
            </a:r>
          </a:p>
        </p:txBody>
      </p:sp>
      <p:sp>
        <p:nvSpPr>
          <p:cNvPr id="312" name="Rectangle 33"/>
          <p:cNvSpPr>
            <a:spLocks noChangeArrowheads="1"/>
          </p:cNvSpPr>
          <p:nvPr/>
        </p:nvSpPr>
        <p:spPr bwMode="auto">
          <a:xfrm>
            <a:off x="2797187" y="5187782"/>
            <a:ext cx="1101725" cy="144462"/>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Cuarto Creciente</a:t>
            </a:r>
          </a:p>
        </p:txBody>
      </p:sp>
      <p:sp>
        <p:nvSpPr>
          <p:cNvPr id="313" name="Freeform 631"/>
          <p:cNvSpPr>
            <a:spLocks/>
          </p:cNvSpPr>
          <p:nvPr/>
        </p:nvSpPr>
        <p:spPr bwMode="auto">
          <a:xfrm rot="10800000">
            <a:off x="3020839" y="5269974"/>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chemeClr val="tx1">
              <a:lumMod val="85000"/>
              <a:lumOff val="15000"/>
              <a:alpha val="24706"/>
            </a:schemeClr>
          </a:solidFill>
          <a:ln w="9525">
            <a:noFill/>
            <a:round/>
            <a:headEnd/>
            <a:tailEnd/>
          </a:ln>
        </p:spPr>
        <p:txBody>
          <a:bodyPr/>
          <a:lstStyle/>
          <a:p>
            <a:pPr fontAlgn="auto">
              <a:spcBef>
                <a:spcPts val="0"/>
              </a:spcBef>
              <a:spcAft>
                <a:spcPts val="0"/>
              </a:spcAft>
              <a:defRPr/>
            </a:pPr>
            <a:endParaRPr lang="es-VE" u="sng">
              <a:latin typeface="Calibri" pitchFamily="34" charset="0"/>
            </a:endParaRPr>
          </a:p>
        </p:txBody>
      </p:sp>
      <p:sp>
        <p:nvSpPr>
          <p:cNvPr id="316" name="Line 558"/>
          <p:cNvSpPr>
            <a:spLocks noChangeShapeType="1"/>
          </p:cNvSpPr>
          <p:nvPr/>
        </p:nvSpPr>
        <p:spPr bwMode="auto">
          <a:xfrm flipV="1">
            <a:off x="1376354" y="1477163"/>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319" name="Rectangle 27"/>
          <p:cNvSpPr>
            <a:spLocks noChangeArrowheads="1"/>
          </p:cNvSpPr>
          <p:nvPr/>
        </p:nvSpPr>
        <p:spPr bwMode="auto">
          <a:xfrm>
            <a:off x="1362066" y="1681115"/>
            <a:ext cx="1209669"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dirty="0">
              <a:solidFill>
                <a:srgbClr val="C00000"/>
              </a:solidFill>
              <a:latin typeface="Papyrus" pitchFamily="66" charset="0"/>
              <a:cs typeface="Arial" charset="0"/>
            </a:endParaRPr>
          </a:p>
        </p:txBody>
      </p:sp>
      <p:sp>
        <p:nvSpPr>
          <p:cNvPr id="320" name="Rectangle 280">
            <a:hlinkClick r:id="rId4" action="ppaction://hlinksldjump"/>
          </p:cNvPr>
          <p:cNvSpPr>
            <a:spLocks noChangeArrowheads="1"/>
          </p:cNvSpPr>
          <p:nvPr/>
        </p:nvSpPr>
        <p:spPr bwMode="auto">
          <a:xfrm>
            <a:off x="1322068" y="1646209"/>
            <a:ext cx="1249668"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04:33 </a:t>
            </a:r>
            <a:r>
              <a:rPr lang="en-US" sz="800" dirty="0">
                <a:latin typeface="Calibri" pitchFamily="34" charset="0"/>
                <a:cs typeface="Arial" charset="0"/>
              </a:rPr>
              <a:t>am – </a:t>
            </a:r>
            <a:r>
              <a:rPr lang="en-US" sz="800" dirty="0" smtClean="0">
                <a:latin typeface="Calibri" pitchFamily="34" charset="0"/>
                <a:cs typeface="Arial" charset="0"/>
              </a:rPr>
              <a:t>11:17 am</a:t>
            </a:r>
            <a:endParaRPr lang="es-VE" sz="800" dirty="0">
              <a:latin typeface="Calibri" pitchFamily="34" charset="0"/>
              <a:cs typeface="Arial" charset="0"/>
            </a:endParaRPr>
          </a:p>
        </p:txBody>
      </p:sp>
      <p:sp>
        <p:nvSpPr>
          <p:cNvPr id="321" name="Rectangle 280"/>
          <p:cNvSpPr>
            <a:spLocks noChangeArrowheads="1"/>
          </p:cNvSpPr>
          <p:nvPr/>
        </p:nvSpPr>
        <p:spPr bwMode="auto">
          <a:xfrm>
            <a:off x="1611304" y="1467636"/>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11:17 am</a:t>
            </a:r>
            <a:endParaRPr lang="es-VE" sz="800" dirty="0">
              <a:latin typeface="Calibri" pitchFamily="34" charset="0"/>
              <a:cs typeface="Arial" charset="0"/>
            </a:endParaRPr>
          </a:p>
        </p:txBody>
      </p:sp>
      <p:grpSp>
        <p:nvGrpSpPr>
          <p:cNvPr id="323" name="Group 79"/>
          <p:cNvGrpSpPr>
            <a:grpSpLocks/>
          </p:cNvGrpSpPr>
          <p:nvPr/>
        </p:nvGrpSpPr>
        <p:grpSpPr bwMode="auto">
          <a:xfrm>
            <a:off x="984250" y="6215082"/>
            <a:ext cx="2905125" cy="398463"/>
            <a:chOff x="3742" y="3203"/>
            <a:chExt cx="1830" cy="251"/>
          </a:xfrm>
        </p:grpSpPr>
        <p:sp>
          <p:nvSpPr>
            <p:cNvPr id="325" name="Rectangle 1267"/>
            <p:cNvSpPr>
              <a:spLocks noChangeArrowheads="1"/>
            </p:cNvSpPr>
            <p:nvPr/>
          </p:nvSpPr>
          <p:spPr bwMode="auto">
            <a:xfrm>
              <a:off x="3742" y="3203"/>
              <a:ext cx="1830" cy="173"/>
            </a:xfrm>
            <a:prstGeom prst="rect">
              <a:avLst/>
            </a:prstGeom>
            <a:noFill/>
            <a:ln w="9525">
              <a:noFill/>
              <a:miter lim="800000"/>
              <a:headEnd/>
              <a:tailEnd/>
            </a:ln>
          </p:spPr>
          <p:txBody>
            <a:bodyPr lIns="0" tIns="0" rIns="0" bIns="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VE" b="1" i="1" dirty="0">
                  <a:latin typeface="Adobe Caslon Pro" pitchFamily="18" charset="0"/>
                  <a:cs typeface="Arial" charset="0"/>
                </a:rPr>
                <a:t>“</a:t>
              </a:r>
              <a:r>
                <a:rPr lang="es-VE" sz="1400" b="1" i="1" dirty="0">
                  <a:latin typeface="Adobe Caslon Pro" pitchFamily="18" charset="0"/>
                  <a:cs typeface="Arial" charset="0"/>
                </a:rPr>
                <a:t>Apuesta a ti...el Premio eres Tú...”</a:t>
              </a:r>
              <a:endParaRPr lang="es-VE" sz="1400" b="1" dirty="0">
                <a:latin typeface="Adobe Caslon Pro" pitchFamily="18" charset="0"/>
                <a:cs typeface="Arial" charset="0"/>
              </a:endParaRPr>
            </a:p>
          </p:txBody>
        </p:sp>
        <p:sp>
          <p:nvSpPr>
            <p:cNvPr id="326" name="Rectangle 1268"/>
            <p:cNvSpPr>
              <a:spLocks noChangeArrowheads="1"/>
            </p:cNvSpPr>
            <p:nvPr/>
          </p:nvSpPr>
          <p:spPr bwMode="auto">
            <a:xfrm>
              <a:off x="4241" y="3339"/>
              <a:ext cx="735" cy="115"/>
            </a:xfrm>
            <a:prstGeom prst="rect">
              <a:avLst/>
            </a:prstGeom>
            <a:noFill/>
            <a:ln w="9525">
              <a:noFill/>
              <a:miter lim="800000"/>
              <a:headEnd/>
              <a:tailEnd/>
            </a:ln>
          </p:spPr>
          <p:txBody>
            <a:bodyPr lIns="0" tIns="0" rIns="0" bIns="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VE" sz="1200" b="1" i="1" dirty="0">
                  <a:latin typeface="Adobe Caslon Pro" pitchFamily="18" charset="0"/>
                  <a:cs typeface="Arial" charset="0"/>
                </a:rPr>
                <a:t>Lourdes Méndez</a:t>
              </a:r>
              <a:endParaRPr lang="es-VE" sz="1200" b="1" dirty="0">
                <a:latin typeface="Adobe Caslon Pro" pitchFamily="18" charset="0"/>
                <a:cs typeface="Arial" charset="0"/>
              </a:endParaRPr>
            </a:p>
          </p:txBody>
        </p:sp>
      </p:grpSp>
      <p:grpSp>
        <p:nvGrpSpPr>
          <p:cNvPr id="329" name="328 Grupo"/>
          <p:cNvGrpSpPr/>
          <p:nvPr/>
        </p:nvGrpSpPr>
        <p:grpSpPr>
          <a:xfrm>
            <a:off x="4572000" y="6286520"/>
            <a:ext cx="3548063" cy="354031"/>
            <a:chOff x="600075" y="6296024"/>
            <a:chExt cx="3548063" cy="354031"/>
          </a:xfrm>
        </p:grpSpPr>
        <p:sp>
          <p:nvSpPr>
            <p:cNvPr id="327" name="Rectangle 1267"/>
            <p:cNvSpPr>
              <a:spLocks noChangeArrowheads="1"/>
            </p:cNvSpPr>
            <p:nvPr/>
          </p:nvSpPr>
          <p:spPr bwMode="auto">
            <a:xfrm>
              <a:off x="1325574" y="6296024"/>
              <a:ext cx="2179637" cy="153888"/>
            </a:xfrm>
            <a:prstGeom prst="rect">
              <a:avLst/>
            </a:prstGeom>
            <a:noFill/>
            <a:ln w="9525">
              <a:noFill/>
              <a:miter lim="800000"/>
              <a:headEnd/>
              <a:tailEnd/>
            </a:ln>
          </p:spPr>
          <p:txBody>
            <a:bodyPr lIns="0" tIns="0" rIns="0" bIns="0">
              <a:spAutoFit/>
            </a:bodyPr>
            <a:lstStyle/>
            <a:p>
              <a:pPr algn="ctr"/>
              <a:r>
                <a:rPr lang="es-VE" sz="1000" i="1" dirty="0">
                  <a:latin typeface="Calibri" pitchFamily="34" charset="0"/>
                  <a:cs typeface="Arial" charset="0"/>
                </a:rPr>
                <a:t>El huso horario utilizado es </a:t>
              </a:r>
              <a:r>
                <a:rPr lang="es-VE" sz="1000" i="1" dirty="0" smtClean="0">
                  <a:latin typeface="Calibri" pitchFamily="34" charset="0"/>
                  <a:cs typeface="Arial" charset="0"/>
                </a:rPr>
                <a:t>EDT</a:t>
              </a:r>
              <a:endParaRPr lang="es-VE" sz="1000" i="1" dirty="0">
                <a:latin typeface="Calibri" pitchFamily="34" charset="0"/>
                <a:cs typeface="Arial" charset="0"/>
              </a:endParaRPr>
            </a:p>
          </p:txBody>
        </p:sp>
        <p:sp>
          <p:nvSpPr>
            <p:cNvPr id="328" name="Rectangle 1267"/>
            <p:cNvSpPr>
              <a:spLocks noChangeArrowheads="1"/>
            </p:cNvSpPr>
            <p:nvPr/>
          </p:nvSpPr>
          <p:spPr bwMode="auto">
            <a:xfrm>
              <a:off x="600075" y="6497655"/>
              <a:ext cx="3548063" cy="152400"/>
            </a:xfrm>
            <a:prstGeom prst="rect">
              <a:avLst/>
            </a:prstGeom>
            <a:noFill/>
            <a:ln w="9525">
              <a:noFill/>
              <a:miter lim="800000"/>
              <a:headEnd/>
              <a:tailEnd/>
            </a:ln>
          </p:spPr>
          <p:txBody>
            <a:bodyPr lIns="0" tIns="0" rIns="0" bIns="0">
              <a:spAutoFit/>
            </a:bodyPr>
            <a:lstStyle/>
            <a:p>
              <a:pPr algn="ctr"/>
              <a:r>
                <a:rPr lang="es-VE" sz="1000" i="1" dirty="0">
                  <a:latin typeface="Calibri" pitchFamily="34" charset="0"/>
                  <a:cs typeface="Arial" charset="0"/>
                </a:rPr>
                <a:t>(En Venezuela se le </a:t>
              </a:r>
              <a:r>
                <a:rPr lang="es-VE" sz="1000" i="1" dirty="0" smtClean="0">
                  <a:latin typeface="Calibri" pitchFamily="34" charset="0"/>
                  <a:cs typeface="Arial" charset="0"/>
                </a:rPr>
                <a:t>resta media </a:t>
              </a:r>
              <a:r>
                <a:rPr lang="es-VE" sz="1000" i="1" dirty="0">
                  <a:latin typeface="Calibri" pitchFamily="34" charset="0"/>
                  <a:cs typeface="Arial" charset="0"/>
                </a:rPr>
                <a:t>hora cuando se utiliza  </a:t>
              </a:r>
              <a:r>
                <a:rPr lang="es-VE" sz="1000" i="1" dirty="0" smtClean="0">
                  <a:latin typeface="Calibri" pitchFamily="34" charset="0"/>
                  <a:cs typeface="Arial" charset="0"/>
                </a:rPr>
                <a:t>EDT</a:t>
              </a:r>
              <a:r>
                <a:rPr lang="es-VE" sz="1000" i="1" dirty="0">
                  <a:latin typeface="Calibri" pitchFamily="34" charset="0"/>
                  <a:cs typeface="Arial" charset="0"/>
                </a:rPr>
                <a:t>)</a:t>
              </a:r>
            </a:p>
          </p:txBody>
        </p:sp>
      </p:grpSp>
      <p:sp>
        <p:nvSpPr>
          <p:cNvPr id="332" name="Rectangle 72">
            <a:hlinkClick r:id="rId9" action="ppaction://hlinksldjump"/>
          </p:cNvPr>
          <p:cNvSpPr>
            <a:spLocks noChangeArrowheads="1"/>
          </p:cNvSpPr>
          <p:nvPr/>
        </p:nvSpPr>
        <p:spPr bwMode="auto">
          <a:xfrm>
            <a:off x="6371955" y="5742775"/>
            <a:ext cx="1179512" cy="315913"/>
          </a:xfrm>
          <a:prstGeom prst="rect">
            <a:avLst/>
          </a:prstGeom>
          <a:solidFill>
            <a:srgbClr val="0A800A"/>
          </a:solidFill>
          <a:ln w="9525">
            <a:solidFill>
              <a:schemeClr val="accent3">
                <a:lumMod val="75000"/>
              </a:schemeClr>
            </a:solidFill>
            <a:miter lim="800000"/>
            <a:headEnd/>
            <a:tailEnd/>
          </a:ln>
          <a:effectLst>
            <a:glow rad="139700">
              <a:schemeClr val="accent3">
                <a:satMod val="175000"/>
                <a:alpha val="40000"/>
              </a:schemeClr>
            </a:glow>
          </a:effectLst>
        </p:spPr>
        <p:txBody>
          <a:bodyPr/>
          <a:lstStyle/>
          <a:p>
            <a:pPr algn="ctr">
              <a:spcBef>
                <a:spcPct val="50000"/>
              </a:spcBef>
            </a:pPr>
            <a:endParaRPr lang="es-VE" sz="1000" b="1" dirty="0">
              <a:latin typeface="Papyrus" pitchFamily="66" charset="0"/>
              <a:cs typeface="Arial" charset="0"/>
            </a:endParaRPr>
          </a:p>
        </p:txBody>
      </p:sp>
      <p:sp>
        <p:nvSpPr>
          <p:cNvPr id="334" name="AutoShape 1072">
            <a:hlinkClick r:id="rId9" action="ppaction://hlinksldjump" highlightClick="1"/>
          </p:cNvPr>
          <p:cNvSpPr>
            <a:spLocks noChangeArrowheads="1"/>
          </p:cNvSpPr>
          <p:nvPr/>
        </p:nvSpPr>
        <p:spPr bwMode="auto">
          <a:xfrm>
            <a:off x="6448236" y="5766588"/>
            <a:ext cx="1154112" cy="272382"/>
          </a:xfrm>
          <a:prstGeom prst="actionButtonBlank">
            <a:avLst/>
          </a:prstGeom>
          <a:noFill/>
          <a:ln w="3175" cap="sq">
            <a:noFill/>
            <a:miter lim="800000"/>
            <a:headEnd/>
            <a:tailEnd/>
          </a:ln>
        </p:spPr>
        <p:txBody>
          <a:bodyPr wrap="square" lIns="45720" rIns="45720" anchor="ctr">
            <a:spAutoFit/>
          </a:bodyPr>
          <a:lstStyle/>
          <a:p>
            <a:pPr algn="ctr">
              <a:lnSpc>
                <a:spcPct val="40000"/>
              </a:lnSpc>
              <a:spcBef>
                <a:spcPct val="50000"/>
              </a:spcBef>
            </a:pPr>
            <a:r>
              <a:rPr lang="es-VE" sz="900" b="1" dirty="0">
                <a:solidFill>
                  <a:schemeClr val="bg1"/>
                </a:solidFill>
                <a:latin typeface="Calibri" pitchFamily="34" charset="0"/>
                <a:cs typeface="Arial" charset="0"/>
              </a:rPr>
              <a:t>Manual de uso</a:t>
            </a:r>
          </a:p>
          <a:p>
            <a:pPr algn="ctr">
              <a:lnSpc>
                <a:spcPct val="40000"/>
              </a:lnSpc>
              <a:spcBef>
                <a:spcPct val="50000"/>
              </a:spcBef>
            </a:pPr>
            <a:r>
              <a:rPr lang="es-VE" sz="900" b="1" dirty="0">
                <a:solidFill>
                  <a:schemeClr val="bg1"/>
                </a:solidFill>
                <a:latin typeface="Calibri" pitchFamily="34" charset="0"/>
                <a:cs typeface="Arial" charset="0"/>
              </a:rPr>
              <a:t>del calendario</a:t>
            </a:r>
          </a:p>
        </p:txBody>
      </p:sp>
      <p:sp>
        <p:nvSpPr>
          <p:cNvPr id="335" name="Rectangle 158">
            <a:hlinkClick r:id="rId10" action="ppaction://hlinksldjump"/>
          </p:cNvPr>
          <p:cNvSpPr>
            <a:spLocks noChangeArrowheads="1"/>
          </p:cNvSpPr>
          <p:nvPr/>
        </p:nvSpPr>
        <p:spPr bwMode="auto">
          <a:xfrm>
            <a:off x="6357950" y="5218109"/>
            <a:ext cx="1216011" cy="367315"/>
          </a:xfrm>
          <a:prstGeom prst="rect">
            <a:avLst/>
          </a:prstGeom>
          <a:solidFill>
            <a:srgbClr val="0A800A"/>
          </a:solidFill>
          <a:ln w="9525">
            <a:solidFill>
              <a:schemeClr val="accent3">
                <a:lumMod val="75000"/>
              </a:schemeClr>
            </a:solidFill>
            <a:miter lim="800000"/>
            <a:headEnd/>
            <a:tailEnd/>
          </a:ln>
          <a:effectLst>
            <a:glow rad="139700">
              <a:schemeClr val="accent3">
                <a:satMod val="175000"/>
                <a:alpha val="40000"/>
              </a:schemeClr>
            </a:glow>
          </a:effectLst>
        </p:spPr>
        <p:txBody>
          <a:bodyPr/>
          <a:lstStyle/>
          <a:p>
            <a:pPr algn="ctr">
              <a:spcBef>
                <a:spcPct val="50000"/>
              </a:spcBef>
            </a:pPr>
            <a:r>
              <a:rPr lang="es-ES" sz="1000" b="1" smtClean="0">
                <a:latin typeface="Papyrus" pitchFamily="66" charset="0"/>
                <a:cs typeface="Arial" charset="0"/>
              </a:rPr>
              <a:t> </a:t>
            </a:r>
            <a:endParaRPr lang="es-VE" sz="1000" b="1" dirty="0">
              <a:latin typeface="Papyrus" pitchFamily="66" charset="0"/>
              <a:cs typeface="Arial" charset="0"/>
            </a:endParaRPr>
          </a:p>
        </p:txBody>
      </p:sp>
      <p:sp>
        <p:nvSpPr>
          <p:cNvPr id="338" name="AutoShape 1072">
            <a:hlinkClick r:id="rId10" action="ppaction://hlinksldjump" highlightClick="1"/>
          </p:cNvPr>
          <p:cNvSpPr>
            <a:spLocks noChangeArrowheads="1"/>
          </p:cNvSpPr>
          <p:nvPr/>
        </p:nvSpPr>
        <p:spPr bwMode="auto">
          <a:xfrm>
            <a:off x="6506933" y="5276061"/>
            <a:ext cx="1019175" cy="293688"/>
          </a:xfrm>
          <a:prstGeom prst="actionButtonBlank">
            <a:avLst/>
          </a:prstGeom>
          <a:noFill/>
          <a:ln w="3175" cap="sq">
            <a:noFill/>
            <a:miter lim="800000"/>
            <a:headEnd/>
            <a:tailEnd/>
          </a:ln>
        </p:spPr>
        <p:txBody>
          <a:bodyPr lIns="45720" rIns="45720" anchor="ctr">
            <a:spAutoFit/>
          </a:bodyPr>
          <a:lstStyle/>
          <a:p>
            <a:pPr algn="ctr">
              <a:lnSpc>
                <a:spcPct val="40000"/>
              </a:lnSpc>
              <a:spcBef>
                <a:spcPct val="50000"/>
              </a:spcBef>
            </a:pPr>
            <a:r>
              <a:rPr lang="es-VE" sz="900" b="1" dirty="0">
                <a:solidFill>
                  <a:schemeClr val="bg1"/>
                </a:solidFill>
                <a:latin typeface="Calibri" pitchFamily="34" charset="0"/>
                <a:cs typeface="Arial" charset="0"/>
              </a:rPr>
              <a:t>Alfabeto</a:t>
            </a:r>
          </a:p>
          <a:p>
            <a:pPr algn="ctr">
              <a:lnSpc>
                <a:spcPct val="40000"/>
              </a:lnSpc>
              <a:spcBef>
                <a:spcPct val="50000"/>
              </a:spcBef>
            </a:pPr>
            <a:r>
              <a:rPr lang="es-VE" sz="900" b="1" dirty="0">
                <a:solidFill>
                  <a:schemeClr val="bg1"/>
                </a:solidFill>
                <a:latin typeface="Calibri" pitchFamily="34" charset="0"/>
                <a:cs typeface="Arial" charset="0"/>
              </a:rPr>
              <a:t>Astrológico</a:t>
            </a:r>
            <a:r>
              <a:rPr lang="en-US" sz="900" b="1" dirty="0">
                <a:solidFill>
                  <a:schemeClr val="bg1"/>
                </a:solidFill>
                <a:latin typeface="Calibri" pitchFamily="34" charset="0"/>
                <a:cs typeface="Arial" charset="0"/>
              </a:rPr>
              <a:t>                </a:t>
            </a:r>
            <a:endParaRPr lang="es-VE" sz="900" b="1" dirty="0">
              <a:solidFill>
                <a:schemeClr val="bg1"/>
              </a:solidFill>
              <a:latin typeface="Calibri" pitchFamily="34" charset="0"/>
              <a:cs typeface="Arial" charset="0"/>
            </a:endParaRPr>
          </a:p>
        </p:txBody>
      </p:sp>
      <p:sp>
        <p:nvSpPr>
          <p:cNvPr id="343" name="Rectangle 161">
            <a:hlinkClick r:id="rId4" action="ppaction://hlinksldjump"/>
          </p:cNvPr>
          <p:cNvSpPr>
            <a:spLocks noChangeArrowheads="1"/>
          </p:cNvSpPr>
          <p:nvPr/>
        </p:nvSpPr>
        <p:spPr bwMode="auto">
          <a:xfrm>
            <a:off x="7786710" y="5218109"/>
            <a:ext cx="1181100" cy="366712"/>
          </a:xfrm>
          <a:prstGeom prst="rect">
            <a:avLst/>
          </a:prstGeom>
          <a:solidFill>
            <a:srgbClr val="0A800A"/>
          </a:solidFill>
          <a:ln w="9525">
            <a:solidFill>
              <a:schemeClr val="accent3">
                <a:lumMod val="75000"/>
              </a:schemeClr>
            </a:solidFill>
            <a:miter lim="800000"/>
            <a:headEnd/>
            <a:tailEnd/>
          </a:ln>
          <a:effectLst>
            <a:glow rad="139700">
              <a:schemeClr val="accent3">
                <a:satMod val="175000"/>
                <a:alpha val="40000"/>
              </a:schemeClr>
            </a:glow>
          </a:effectLst>
        </p:spPr>
        <p:txBody>
          <a:bodyPr/>
          <a:lstStyle/>
          <a:p>
            <a:pPr algn="ctr">
              <a:spcBef>
                <a:spcPct val="50000"/>
              </a:spcBef>
            </a:pPr>
            <a:endParaRPr lang="es-VE" sz="1000" b="1" dirty="0">
              <a:latin typeface="Papyrus" pitchFamily="66" charset="0"/>
              <a:cs typeface="Arial" charset="0"/>
            </a:endParaRPr>
          </a:p>
        </p:txBody>
      </p:sp>
      <p:sp>
        <p:nvSpPr>
          <p:cNvPr id="346" name="AutoShape 1072">
            <a:hlinkClick r:id="rId4" action="ppaction://hlinksldjump" highlightClick="1"/>
          </p:cNvPr>
          <p:cNvSpPr>
            <a:spLocks noChangeArrowheads="1"/>
          </p:cNvSpPr>
          <p:nvPr/>
        </p:nvSpPr>
        <p:spPr bwMode="auto">
          <a:xfrm>
            <a:off x="7773987" y="5296593"/>
            <a:ext cx="1277938" cy="272382"/>
          </a:xfrm>
          <a:prstGeom prst="actionButtonBlank">
            <a:avLst/>
          </a:prstGeom>
          <a:noFill/>
          <a:ln w="3175" cap="sq">
            <a:noFill/>
            <a:miter lim="800000"/>
            <a:headEnd/>
            <a:tailEnd/>
          </a:ln>
        </p:spPr>
        <p:txBody>
          <a:bodyPr lIns="45720" rIns="45720" anchor="ctr">
            <a:spAutoFit/>
          </a:bodyPr>
          <a:lstStyle/>
          <a:p>
            <a:pPr algn="ctr">
              <a:lnSpc>
                <a:spcPct val="40000"/>
              </a:lnSpc>
              <a:spcBef>
                <a:spcPct val="50000"/>
              </a:spcBef>
            </a:pPr>
            <a:r>
              <a:rPr lang="en-US" sz="900" b="1" dirty="0">
                <a:solidFill>
                  <a:schemeClr val="bg1"/>
                </a:solidFill>
                <a:latin typeface="Calibri" pitchFamily="34" charset="0"/>
                <a:cs typeface="Arial" charset="0"/>
              </a:rPr>
              <a:t>Luna </a:t>
            </a:r>
            <a:r>
              <a:rPr lang="es-ES" sz="900" b="1" dirty="0" smtClean="0">
                <a:solidFill>
                  <a:schemeClr val="bg1"/>
                </a:solidFill>
                <a:latin typeface="Calibri" pitchFamily="34" charset="0"/>
                <a:cs typeface="Arial" charset="0"/>
              </a:rPr>
              <a:t>Fuera</a:t>
            </a:r>
            <a:r>
              <a:rPr lang="en-US" sz="900" b="1" dirty="0" smtClean="0">
                <a:solidFill>
                  <a:schemeClr val="bg1"/>
                </a:solidFill>
                <a:latin typeface="Calibri" pitchFamily="34" charset="0"/>
                <a:cs typeface="Arial" charset="0"/>
              </a:rPr>
              <a:t> de </a:t>
            </a:r>
            <a:r>
              <a:rPr lang="es-VE" sz="900" b="1" dirty="0" smtClean="0">
                <a:solidFill>
                  <a:schemeClr val="bg1"/>
                </a:solidFill>
                <a:latin typeface="Calibri" pitchFamily="34" charset="0"/>
                <a:cs typeface="Arial" charset="0"/>
              </a:rPr>
              <a:t>Curso</a:t>
            </a:r>
            <a:endParaRPr lang="es-VE" sz="900" b="1" dirty="0">
              <a:solidFill>
                <a:schemeClr val="bg1"/>
              </a:solidFill>
              <a:latin typeface="Calibri" pitchFamily="34" charset="0"/>
              <a:cs typeface="Arial" charset="0"/>
            </a:endParaRPr>
          </a:p>
          <a:p>
            <a:pPr algn="ctr">
              <a:lnSpc>
                <a:spcPct val="40000"/>
              </a:lnSpc>
              <a:spcBef>
                <a:spcPct val="50000"/>
              </a:spcBef>
            </a:pPr>
            <a:r>
              <a:rPr lang="en-US" sz="900" b="1" dirty="0" smtClean="0">
                <a:solidFill>
                  <a:schemeClr val="bg1"/>
                </a:solidFill>
                <a:latin typeface="Calibri" pitchFamily="34" charset="0"/>
                <a:cs typeface="Arial" charset="0"/>
              </a:rPr>
              <a:t>( </a:t>
            </a:r>
            <a:r>
              <a:rPr lang="en-US" sz="900" b="1" dirty="0">
                <a:solidFill>
                  <a:schemeClr val="bg1"/>
                </a:solidFill>
                <a:latin typeface="Calibri" pitchFamily="34" charset="0"/>
                <a:cs typeface="Arial" charset="0"/>
              </a:rPr>
              <a:t>v / c )                </a:t>
            </a:r>
            <a:endParaRPr lang="es-VE" sz="900" b="1" dirty="0">
              <a:solidFill>
                <a:schemeClr val="bg1"/>
              </a:solidFill>
              <a:latin typeface="Calibri" pitchFamily="34" charset="0"/>
              <a:cs typeface="Arial" charset="0"/>
            </a:endParaRPr>
          </a:p>
        </p:txBody>
      </p:sp>
      <p:sp>
        <p:nvSpPr>
          <p:cNvPr id="406" name="Rectangle 164">
            <a:hlinkClick r:id="" action="ppaction://hlinkshowjump?jump=firstslide"/>
          </p:cNvPr>
          <p:cNvSpPr>
            <a:spLocks noChangeArrowheads="1"/>
          </p:cNvSpPr>
          <p:nvPr/>
        </p:nvSpPr>
        <p:spPr bwMode="auto">
          <a:xfrm>
            <a:off x="7807325" y="5742775"/>
            <a:ext cx="1181100" cy="315913"/>
          </a:xfrm>
          <a:prstGeom prst="rect">
            <a:avLst/>
          </a:prstGeom>
          <a:solidFill>
            <a:srgbClr val="0A800A"/>
          </a:solidFill>
          <a:ln w="9525">
            <a:solidFill>
              <a:schemeClr val="accent3">
                <a:lumMod val="75000"/>
              </a:schemeClr>
            </a:solidFill>
            <a:miter lim="800000"/>
            <a:headEnd/>
            <a:tailEnd/>
          </a:ln>
          <a:effectLst>
            <a:glow rad="139700">
              <a:schemeClr val="accent3">
                <a:satMod val="175000"/>
                <a:alpha val="40000"/>
              </a:schemeClr>
            </a:glow>
          </a:effectLst>
        </p:spPr>
        <p:txBody>
          <a:bodyPr/>
          <a:lstStyle/>
          <a:p>
            <a:pPr algn="ctr">
              <a:spcBef>
                <a:spcPct val="50000"/>
              </a:spcBef>
            </a:pPr>
            <a:endParaRPr lang="es-VE" sz="1000" b="1">
              <a:solidFill>
                <a:schemeClr val="bg1"/>
              </a:solidFill>
              <a:latin typeface="Papyrus" pitchFamily="66" charset="0"/>
              <a:cs typeface="Arial" charset="0"/>
            </a:endParaRPr>
          </a:p>
        </p:txBody>
      </p:sp>
      <p:sp>
        <p:nvSpPr>
          <p:cNvPr id="407" name="406 Rectángulo">
            <a:hlinkClick r:id="" action="ppaction://hlinkshowjump?jump=firstslide"/>
          </p:cNvPr>
          <p:cNvSpPr/>
          <p:nvPr/>
        </p:nvSpPr>
        <p:spPr>
          <a:xfrm>
            <a:off x="8125597" y="5788813"/>
            <a:ext cx="615874" cy="230832"/>
          </a:xfrm>
          <a:prstGeom prst="rect">
            <a:avLst/>
          </a:prstGeom>
        </p:spPr>
        <p:txBody>
          <a:bodyPr wrap="none">
            <a:spAutoFit/>
          </a:bodyPr>
          <a:lstStyle/>
          <a:p>
            <a:pPr algn="ctr">
              <a:spcBef>
                <a:spcPct val="50000"/>
              </a:spcBef>
            </a:pPr>
            <a:r>
              <a:rPr lang="es-VE" sz="900" b="1" dirty="0" smtClean="0">
                <a:solidFill>
                  <a:schemeClr val="bg1"/>
                </a:solidFill>
                <a:latin typeface="Calibri" pitchFamily="34" charset="0"/>
                <a:cs typeface="Arial" charset="0"/>
              </a:rPr>
              <a:t>Finalizar </a:t>
            </a:r>
            <a:endParaRPr lang="es-VE" b="1" dirty="0">
              <a:solidFill>
                <a:schemeClr val="bg1"/>
              </a:solidFill>
              <a:latin typeface="Calibri" pitchFamily="34" charset="0"/>
              <a:cs typeface="Arial" charset="0"/>
            </a:endParaRPr>
          </a:p>
        </p:txBody>
      </p:sp>
      <p:sp>
        <p:nvSpPr>
          <p:cNvPr id="408" name="Text Box 359">
            <a:hlinkClick r:id="rId11"/>
          </p:cNvPr>
          <p:cNvSpPr txBox="1">
            <a:spLocks noChangeArrowheads="1"/>
          </p:cNvSpPr>
          <p:nvPr/>
        </p:nvSpPr>
        <p:spPr bwMode="auto">
          <a:xfrm rot="-5400000">
            <a:off x="6834981" y="3212292"/>
            <a:ext cx="4537075" cy="217488"/>
          </a:xfrm>
          <a:prstGeom prst="rect">
            <a:avLst/>
          </a:prstGeom>
          <a:noFill/>
          <a:ln w="9525">
            <a:noFill/>
            <a:miter lim="800000"/>
            <a:headEnd/>
            <a:tailEnd/>
          </a:ln>
        </p:spPr>
        <p:txBody>
          <a:bodyPr lIns="90000" tIns="46800" rIns="90000" bIns="46800">
            <a:spAutoFit/>
          </a:bodyPr>
          <a:lstStyle/>
          <a:p>
            <a:pPr algn="ctr">
              <a:spcBef>
                <a:spcPct val="50000"/>
              </a:spcBef>
            </a:pPr>
            <a:r>
              <a:rPr lang="es-VE" sz="800" b="1" dirty="0">
                <a:solidFill>
                  <a:schemeClr val="bg1"/>
                </a:solidFill>
                <a:latin typeface="Calibri" pitchFamily="34" charset="0"/>
                <a:cs typeface="Times New Roman" pitchFamily="18" charset="0"/>
              </a:rPr>
              <a:t>	</a:t>
            </a:r>
            <a:r>
              <a:rPr lang="es-VE" sz="800" b="1" dirty="0">
                <a:solidFill>
                  <a:schemeClr val="bg2">
                    <a:lumMod val="50000"/>
                  </a:schemeClr>
                </a:solidFill>
                <a:latin typeface="Calibri" pitchFamily="34" charset="0"/>
                <a:cs typeface="Times New Roman" pitchFamily="18" charset="0"/>
              </a:rPr>
              <a:t> </a:t>
            </a:r>
            <a:r>
              <a:rPr lang="es-VE" sz="800" b="1" dirty="0">
                <a:solidFill>
                  <a:schemeClr val="bg2">
                    <a:lumMod val="50000"/>
                  </a:schemeClr>
                </a:solidFill>
                <a:latin typeface="Calibri" pitchFamily="34" charset="0"/>
                <a:cs typeface="Arial" charset="0"/>
              </a:rPr>
              <a:t>Vis</a:t>
            </a:r>
            <a:r>
              <a:rPr lang="es-VE" sz="800" b="1" dirty="0">
                <a:solidFill>
                  <a:schemeClr val="bg2">
                    <a:lumMod val="50000"/>
                  </a:schemeClr>
                </a:solidFill>
                <a:latin typeface="Papyrus" pitchFamily="66" charset="0"/>
                <a:cs typeface="Arial" charset="0"/>
              </a:rPr>
              <a:t>í</a:t>
            </a:r>
            <a:r>
              <a:rPr lang="es-VE" sz="800" b="1" dirty="0">
                <a:solidFill>
                  <a:schemeClr val="bg2">
                    <a:lumMod val="50000"/>
                  </a:schemeClr>
                </a:solidFill>
                <a:latin typeface="Calibri" pitchFamily="34" charset="0"/>
                <a:cs typeface="Arial" charset="0"/>
              </a:rPr>
              <a:t>tanos  en: www.gealife.com </a:t>
            </a:r>
            <a:r>
              <a:rPr lang="es-VE" sz="800" b="1" dirty="0">
                <a:solidFill>
                  <a:schemeClr val="bg2">
                    <a:lumMod val="50000"/>
                  </a:schemeClr>
                </a:solidFill>
                <a:latin typeface="Calibri" pitchFamily="34" charset="0"/>
                <a:cs typeface="Times New Roman" pitchFamily="18" charset="0"/>
              </a:rPr>
              <a:t>al hacer </a:t>
            </a:r>
            <a:r>
              <a:rPr lang="es-VE" sz="800" b="1" dirty="0" err="1">
                <a:solidFill>
                  <a:schemeClr val="bg2">
                    <a:lumMod val="50000"/>
                  </a:schemeClr>
                </a:solidFill>
                <a:latin typeface="Calibri" pitchFamily="34" charset="0"/>
                <a:cs typeface="Times New Roman" pitchFamily="18" charset="0"/>
              </a:rPr>
              <a:t>click</a:t>
            </a:r>
            <a:r>
              <a:rPr lang="es-VE" sz="800" b="1" dirty="0">
                <a:solidFill>
                  <a:schemeClr val="bg2">
                    <a:lumMod val="50000"/>
                  </a:schemeClr>
                </a:solidFill>
                <a:latin typeface="Calibri" pitchFamily="34" charset="0"/>
                <a:cs typeface="Times New Roman" pitchFamily="18" charset="0"/>
              </a:rPr>
              <a:t> aquí</a:t>
            </a:r>
          </a:p>
        </p:txBody>
      </p:sp>
      <p:sp>
        <p:nvSpPr>
          <p:cNvPr id="409" name="Line 558"/>
          <p:cNvSpPr>
            <a:spLocks noChangeShapeType="1"/>
          </p:cNvSpPr>
          <p:nvPr/>
        </p:nvSpPr>
        <p:spPr bwMode="auto">
          <a:xfrm flipV="1">
            <a:off x="3992909" y="1477163"/>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12" name="Rectangle 280"/>
          <p:cNvSpPr>
            <a:spLocks noChangeArrowheads="1"/>
          </p:cNvSpPr>
          <p:nvPr/>
        </p:nvSpPr>
        <p:spPr bwMode="auto">
          <a:xfrm>
            <a:off x="4211644" y="1448588"/>
            <a:ext cx="735013" cy="217625"/>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06:45 pm</a:t>
            </a:r>
          </a:p>
        </p:txBody>
      </p:sp>
      <p:sp>
        <p:nvSpPr>
          <p:cNvPr id="413" name="Line 558"/>
          <p:cNvSpPr>
            <a:spLocks noChangeShapeType="1"/>
          </p:cNvSpPr>
          <p:nvPr/>
        </p:nvSpPr>
        <p:spPr bwMode="auto">
          <a:xfrm flipV="1">
            <a:off x="7866859" y="1496211"/>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15" name="Rectangle 280"/>
          <p:cNvSpPr>
            <a:spLocks noChangeArrowheads="1"/>
          </p:cNvSpPr>
          <p:nvPr/>
        </p:nvSpPr>
        <p:spPr bwMode="auto">
          <a:xfrm>
            <a:off x="7812091" y="1498586"/>
            <a:ext cx="1274763" cy="217487"/>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solidFill>
                  <a:schemeClr val="bg1"/>
                </a:solidFill>
                <a:latin typeface="Calibri" pitchFamily="34" charset="0"/>
                <a:cs typeface="Arial" charset="0"/>
              </a:rPr>
              <a:t>v/c Hasta: 04:25 am</a:t>
            </a:r>
            <a:endParaRPr lang="es-VE" sz="800" dirty="0">
              <a:solidFill>
                <a:schemeClr val="bg1"/>
              </a:solidFill>
              <a:latin typeface="Calibri" pitchFamily="34" charset="0"/>
              <a:cs typeface="Arial" charset="0"/>
            </a:endParaRPr>
          </a:p>
        </p:txBody>
      </p:sp>
      <p:sp>
        <p:nvSpPr>
          <p:cNvPr id="416" name="Rectangle 280"/>
          <p:cNvSpPr>
            <a:spLocks noChangeArrowheads="1"/>
          </p:cNvSpPr>
          <p:nvPr/>
        </p:nvSpPr>
        <p:spPr bwMode="auto">
          <a:xfrm>
            <a:off x="8094666" y="1481922"/>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latin typeface="Calibri" pitchFamily="34" charset="0"/>
                <a:cs typeface="Arial" charset="0"/>
              </a:rPr>
              <a:t>04:25 am</a:t>
            </a:r>
            <a:endParaRPr lang="es-VE" sz="800" dirty="0">
              <a:latin typeface="Calibri" pitchFamily="34" charset="0"/>
              <a:cs typeface="Arial" charset="0"/>
            </a:endParaRPr>
          </a:p>
        </p:txBody>
      </p:sp>
      <p:sp>
        <p:nvSpPr>
          <p:cNvPr id="300" name="Rectangle 27">
            <a:hlinkClick r:id="rId4" action="ppaction://hlinksldjump"/>
          </p:cNvPr>
          <p:cNvSpPr>
            <a:spLocks noChangeArrowheads="1"/>
          </p:cNvSpPr>
          <p:nvPr/>
        </p:nvSpPr>
        <p:spPr bwMode="auto">
          <a:xfrm>
            <a:off x="6543046" y="1647353"/>
            <a:ext cx="1172268" cy="182127"/>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17" name="Rectangle 27"/>
          <p:cNvSpPr>
            <a:spLocks noChangeArrowheads="1"/>
          </p:cNvSpPr>
          <p:nvPr/>
        </p:nvSpPr>
        <p:spPr bwMode="auto">
          <a:xfrm>
            <a:off x="6545285" y="1632723"/>
            <a:ext cx="1170029" cy="176228"/>
          </a:xfrm>
          <a:prstGeom prst="rect">
            <a:avLst/>
          </a:prstGeom>
          <a:no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18" name="Rectangle 280">
            <a:hlinkClick r:id="rId4" action="ppaction://hlinksldjump"/>
          </p:cNvPr>
          <p:cNvSpPr>
            <a:spLocks noChangeArrowheads="1"/>
          </p:cNvSpPr>
          <p:nvPr/>
        </p:nvSpPr>
        <p:spPr bwMode="auto">
          <a:xfrm>
            <a:off x="6440509" y="1623556"/>
            <a:ext cx="1274763" cy="217487"/>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latin typeface="Calibri" pitchFamily="34" charset="0"/>
                <a:cs typeface="Arial" charset="0"/>
              </a:rPr>
              <a:t>v/c Desde: 10:19 pm</a:t>
            </a:r>
            <a:endParaRPr lang="es-VE" sz="800" dirty="0">
              <a:latin typeface="Calibri" pitchFamily="34" charset="0"/>
              <a:cs typeface="Arial" charset="0"/>
            </a:endParaRPr>
          </a:p>
        </p:txBody>
      </p:sp>
      <p:sp>
        <p:nvSpPr>
          <p:cNvPr id="419" name="Line 558"/>
          <p:cNvSpPr>
            <a:spLocks noChangeShapeType="1"/>
          </p:cNvSpPr>
          <p:nvPr/>
        </p:nvSpPr>
        <p:spPr bwMode="auto">
          <a:xfrm flipV="1">
            <a:off x="1376354" y="2590792"/>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22" name="Rectangle 280"/>
          <p:cNvSpPr>
            <a:spLocks noChangeArrowheads="1"/>
          </p:cNvSpPr>
          <p:nvPr/>
        </p:nvSpPr>
        <p:spPr bwMode="auto">
          <a:xfrm>
            <a:off x="1611304" y="2574122"/>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04:01 pm</a:t>
            </a:r>
            <a:endParaRPr lang="es-VE" sz="800" dirty="0">
              <a:latin typeface="Calibri" pitchFamily="34" charset="0"/>
              <a:cs typeface="Arial" charset="0"/>
            </a:endParaRPr>
          </a:p>
        </p:txBody>
      </p:sp>
      <p:sp>
        <p:nvSpPr>
          <p:cNvPr id="423" name="Line 558"/>
          <p:cNvSpPr>
            <a:spLocks noChangeShapeType="1"/>
          </p:cNvSpPr>
          <p:nvPr/>
        </p:nvSpPr>
        <p:spPr bwMode="auto">
          <a:xfrm flipV="1">
            <a:off x="5260948" y="2561425"/>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24" name="Rectangle 27">
            <a:hlinkClick r:id="rId4" action="ppaction://hlinksldjump"/>
          </p:cNvPr>
          <p:cNvSpPr>
            <a:spLocks noChangeArrowheads="1"/>
          </p:cNvSpPr>
          <p:nvPr/>
        </p:nvSpPr>
        <p:spPr bwMode="auto">
          <a:xfrm>
            <a:off x="5246661" y="2740813"/>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25" name="Rectangle 280">
            <a:hlinkClick r:id="rId4" action="ppaction://hlinksldjump"/>
          </p:cNvPr>
          <p:cNvSpPr>
            <a:spLocks noChangeArrowheads="1"/>
          </p:cNvSpPr>
          <p:nvPr/>
        </p:nvSpPr>
        <p:spPr bwMode="auto">
          <a:xfrm>
            <a:off x="5213323" y="2857344"/>
            <a:ext cx="1274763"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solidFill>
                  <a:schemeClr val="bg1"/>
                </a:solidFill>
                <a:latin typeface="Calibri" pitchFamily="34" charset="0"/>
                <a:cs typeface="Arial" charset="0"/>
              </a:rPr>
              <a:t>v/c Hasta: 04:53 am</a:t>
            </a:r>
            <a:endParaRPr lang="es-VE" sz="800" dirty="0">
              <a:solidFill>
                <a:schemeClr val="bg1"/>
              </a:solidFill>
              <a:latin typeface="Calibri" pitchFamily="34" charset="0"/>
              <a:cs typeface="Arial" charset="0"/>
            </a:endParaRPr>
          </a:p>
        </p:txBody>
      </p:sp>
      <p:sp>
        <p:nvSpPr>
          <p:cNvPr id="426" name="Rectangle 280"/>
          <p:cNvSpPr>
            <a:spLocks noChangeArrowheads="1"/>
          </p:cNvSpPr>
          <p:nvPr/>
        </p:nvSpPr>
        <p:spPr bwMode="auto">
          <a:xfrm>
            <a:off x="5495898" y="2532850"/>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latin typeface="Calibri" pitchFamily="34" charset="0"/>
                <a:cs typeface="Arial" charset="0"/>
              </a:rPr>
              <a:t>04:53 am</a:t>
            </a:r>
            <a:endParaRPr lang="es-VE" sz="800" dirty="0">
              <a:latin typeface="Calibri" pitchFamily="34" charset="0"/>
              <a:cs typeface="Arial" charset="0"/>
            </a:endParaRPr>
          </a:p>
        </p:txBody>
      </p:sp>
      <p:sp>
        <p:nvSpPr>
          <p:cNvPr id="429" name="Line 558"/>
          <p:cNvSpPr>
            <a:spLocks noChangeShapeType="1"/>
          </p:cNvSpPr>
          <p:nvPr/>
        </p:nvSpPr>
        <p:spPr bwMode="auto">
          <a:xfrm flipV="1">
            <a:off x="2713014" y="3616801"/>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30" name="Rectangle 27">
            <a:hlinkClick r:id="rId4" action="ppaction://hlinksldjump"/>
          </p:cNvPr>
          <p:cNvSpPr>
            <a:spLocks noChangeArrowheads="1"/>
          </p:cNvSpPr>
          <p:nvPr/>
        </p:nvSpPr>
        <p:spPr bwMode="auto">
          <a:xfrm>
            <a:off x="2698727" y="3796189"/>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31" name="Rectangle 280">
            <a:hlinkClick r:id="rId4" action="ppaction://hlinksldjump"/>
          </p:cNvPr>
          <p:cNvSpPr>
            <a:spLocks noChangeArrowheads="1"/>
          </p:cNvSpPr>
          <p:nvPr/>
        </p:nvSpPr>
        <p:spPr bwMode="auto">
          <a:xfrm>
            <a:off x="2665389" y="3772097"/>
            <a:ext cx="1263669" cy="217487"/>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Hasta: 03:52 am</a:t>
            </a:r>
            <a:endParaRPr lang="es-VE" sz="800" dirty="0">
              <a:latin typeface="Calibri" pitchFamily="34" charset="0"/>
              <a:cs typeface="Arial" charset="0"/>
            </a:endParaRPr>
          </a:p>
        </p:txBody>
      </p:sp>
      <p:sp>
        <p:nvSpPr>
          <p:cNvPr id="432" name="Rectangle 280"/>
          <p:cNvSpPr>
            <a:spLocks noChangeArrowheads="1"/>
          </p:cNvSpPr>
          <p:nvPr/>
        </p:nvSpPr>
        <p:spPr bwMode="auto">
          <a:xfrm>
            <a:off x="2947964" y="3588226"/>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latin typeface="Calibri" pitchFamily="34" charset="0"/>
                <a:cs typeface="Arial" charset="0"/>
              </a:rPr>
              <a:t>03:52 am</a:t>
            </a:r>
            <a:endParaRPr lang="es-VE" sz="800" dirty="0">
              <a:latin typeface="Calibri" pitchFamily="34" charset="0"/>
              <a:cs typeface="Arial" charset="0"/>
            </a:endParaRPr>
          </a:p>
        </p:txBody>
      </p:sp>
      <p:sp>
        <p:nvSpPr>
          <p:cNvPr id="434" name="Rectangle 280">
            <a:hlinkClick r:id="rId4" action="ppaction://hlinksldjump"/>
          </p:cNvPr>
          <p:cNvSpPr>
            <a:spLocks noChangeArrowheads="1"/>
          </p:cNvSpPr>
          <p:nvPr/>
        </p:nvSpPr>
        <p:spPr bwMode="auto">
          <a:xfrm>
            <a:off x="1336353" y="3782410"/>
            <a:ext cx="1235383" cy="217487"/>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Desde: 09:18 pm</a:t>
            </a:r>
            <a:endParaRPr lang="es-VE" sz="800" dirty="0">
              <a:latin typeface="Calibri" pitchFamily="34" charset="0"/>
              <a:cs typeface="Arial" charset="0"/>
            </a:endParaRPr>
          </a:p>
        </p:txBody>
      </p:sp>
      <p:sp>
        <p:nvSpPr>
          <p:cNvPr id="435" name="Line 558"/>
          <p:cNvSpPr>
            <a:spLocks noChangeShapeType="1"/>
          </p:cNvSpPr>
          <p:nvPr/>
        </p:nvSpPr>
        <p:spPr bwMode="auto">
          <a:xfrm flipV="1">
            <a:off x="7876226" y="2563981"/>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38" name="Rectangle 280"/>
          <p:cNvSpPr>
            <a:spLocks noChangeArrowheads="1"/>
          </p:cNvSpPr>
          <p:nvPr/>
        </p:nvSpPr>
        <p:spPr bwMode="auto">
          <a:xfrm>
            <a:off x="8111176" y="2566359"/>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05:33 pm</a:t>
            </a:r>
            <a:endParaRPr lang="es-VE" sz="800" dirty="0">
              <a:latin typeface="Calibri" pitchFamily="34" charset="0"/>
              <a:cs typeface="Arial" charset="0"/>
            </a:endParaRPr>
          </a:p>
        </p:txBody>
      </p:sp>
      <p:sp>
        <p:nvSpPr>
          <p:cNvPr id="439" name="Line 558"/>
          <p:cNvSpPr>
            <a:spLocks noChangeShapeType="1"/>
          </p:cNvSpPr>
          <p:nvPr/>
        </p:nvSpPr>
        <p:spPr bwMode="auto">
          <a:xfrm flipV="1">
            <a:off x="7876226" y="3623463"/>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40" name="Rectangle 27"/>
          <p:cNvSpPr>
            <a:spLocks noChangeArrowheads="1"/>
          </p:cNvSpPr>
          <p:nvPr/>
        </p:nvSpPr>
        <p:spPr bwMode="auto">
          <a:xfrm>
            <a:off x="7862981" y="3818041"/>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41" name="Rectangle 280">
            <a:hlinkClick r:id="rId4" action="ppaction://hlinksldjump"/>
          </p:cNvPr>
          <p:cNvSpPr>
            <a:spLocks noChangeArrowheads="1"/>
          </p:cNvSpPr>
          <p:nvPr/>
        </p:nvSpPr>
        <p:spPr bwMode="auto">
          <a:xfrm>
            <a:off x="7801340" y="3784489"/>
            <a:ext cx="1274763"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08:02 am </a:t>
            </a:r>
            <a:r>
              <a:rPr lang="en-US" sz="800" dirty="0">
                <a:latin typeface="Calibri" pitchFamily="34" charset="0"/>
                <a:cs typeface="Arial" charset="0"/>
              </a:rPr>
              <a:t>– </a:t>
            </a:r>
            <a:r>
              <a:rPr lang="en-US" sz="800" dirty="0" smtClean="0">
                <a:latin typeface="Calibri" pitchFamily="34" charset="0"/>
                <a:cs typeface="Arial" charset="0"/>
              </a:rPr>
              <a:t>01:01  </a:t>
            </a:r>
            <a:r>
              <a:rPr lang="en-US" sz="800" dirty="0">
                <a:latin typeface="Calibri" pitchFamily="34" charset="0"/>
                <a:cs typeface="Arial" charset="0"/>
              </a:rPr>
              <a:t>pm</a:t>
            </a:r>
            <a:endParaRPr lang="es-VE" sz="800" dirty="0">
              <a:latin typeface="Calibri" pitchFamily="34" charset="0"/>
              <a:cs typeface="Arial" charset="0"/>
            </a:endParaRPr>
          </a:p>
        </p:txBody>
      </p:sp>
      <p:sp>
        <p:nvSpPr>
          <p:cNvPr id="442" name="Rectangle 280"/>
          <p:cNvSpPr>
            <a:spLocks noChangeArrowheads="1"/>
          </p:cNvSpPr>
          <p:nvPr/>
        </p:nvSpPr>
        <p:spPr bwMode="auto">
          <a:xfrm>
            <a:off x="8111176" y="3594888"/>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01:01  pm</a:t>
            </a:r>
            <a:endParaRPr lang="es-VE" sz="800" dirty="0">
              <a:latin typeface="Calibri" pitchFamily="34" charset="0"/>
              <a:cs typeface="Arial" charset="0"/>
            </a:endParaRPr>
          </a:p>
        </p:txBody>
      </p:sp>
      <p:sp>
        <p:nvSpPr>
          <p:cNvPr id="443" name="Line 558"/>
          <p:cNvSpPr>
            <a:spLocks noChangeShapeType="1"/>
          </p:cNvSpPr>
          <p:nvPr/>
        </p:nvSpPr>
        <p:spPr bwMode="auto">
          <a:xfrm flipV="1">
            <a:off x="5258730" y="3623463"/>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44" name="Rectangle 27"/>
          <p:cNvSpPr>
            <a:spLocks noChangeArrowheads="1"/>
          </p:cNvSpPr>
          <p:nvPr/>
        </p:nvSpPr>
        <p:spPr bwMode="auto">
          <a:xfrm>
            <a:off x="5252673" y="3802851"/>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45" name="Rectangle 280">
            <a:hlinkClick r:id="rId4" action="ppaction://hlinksldjump"/>
          </p:cNvPr>
          <p:cNvSpPr>
            <a:spLocks noChangeArrowheads="1"/>
          </p:cNvSpPr>
          <p:nvPr/>
        </p:nvSpPr>
        <p:spPr bwMode="auto">
          <a:xfrm>
            <a:off x="5214942" y="3789349"/>
            <a:ext cx="1214446"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05:35 </a:t>
            </a:r>
            <a:r>
              <a:rPr lang="en-US" sz="800" dirty="0">
                <a:latin typeface="Calibri" pitchFamily="34" charset="0"/>
                <a:cs typeface="Arial" charset="0"/>
              </a:rPr>
              <a:t>am – </a:t>
            </a:r>
            <a:r>
              <a:rPr lang="en-US" sz="800" dirty="0" smtClean="0">
                <a:latin typeface="Calibri" pitchFamily="34" charset="0"/>
                <a:cs typeface="Arial" charset="0"/>
              </a:rPr>
              <a:t>10:21 am</a:t>
            </a:r>
            <a:endParaRPr lang="es-VE" sz="800" dirty="0">
              <a:latin typeface="Calibri" pitchFamily="34" charset="0"/>
              <a:cs typeface="Arial" charset="0"/>
            </a:endParaRPr>
          </a:p>
        </p:txBody>
      </p:sp>
      <p:sp>
        <p:nvSpPr>
          <p:cNvPr id="446" name="Rectangle 280"/>
          <p:cNvSpPr>
            <a:spLocks noChangeArrowheads="1"/>
          </p:cNvSpPr>
          <p:nvPr/>
        </p:nvSpPr>
        <p:spPr bwMode="auto">
          <a:xfrm>
            <a:off x="5493680" y="3594888"/>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10:21 am</a:t>
            </a:r>
            <a:endParaRPr lang="es-VE" sz="800" dirty="0">
              <a:latin typeface="Calibri" pitchFamily="34" charset="0"/>
              <a:cs typeface="Arial" charset="0"/>
            </a:endParaRPr>
          </a:p>
        </p:txBody>
      </p:sp>
      <p:sp>
        <p:nvSpPr>
          <p:cNvPr id="447" name="Line 558"/>
          <p:cNvSpPr>
            <a:spLocks noChangeShapeType="1"/>
          </p:cNvSpPr>
          <p:nvPr/>
        </p:nvSpPr>
        <p:spPr bwMode="auto">
          <a:xfrm flipV="1">
            <a:off x="3990662" y="4647089"/>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48" name="Rectangle 27"/>
          <p:cNvSpPr>
            <a:spLocks noChangeArrowheads="1"/>
          </p:cNvSpPr>
          <p:nvPr/>
        </p:nvSpPr>
        <p:spPr bwMode="auto">
          <a:xfrm>
            <a:off x="3976375" y="4843361"/>
            <a:ext cx="1167129" cy="131444"/>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49" name="Rectangle 280">
            <a:hlinkClick r:id="rId4" action="ppaction://hlinksldjump"/>
          </p:cNvPr>
          <p:cNvSpPr>
            <a:spLocks noChangeArrowheads="1"/>
          </p:cNvSpPr>
          <p:nvPr/>
        </p:nvSpPr>
        <p:spPr bwMode="auto">
          <a:xfrm>
            <a:off x="3935722" y="4808420"/>
            <a:ext cx="1274763" cy="217487"/>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 07:25 </a:t>
            </a:r>
            <a:r>
              <a:rPr lang="en-US" sz="800" dirty="0">
                <a:latin typeface="Calibri" pitchFamily="34" charset="0"/>
                <a:cs typeface="Arial" charset="0"/>
              </a:rPr>
              <a:t>am – </a:t>
            </a:r>
            <a:r>
              <a:rPr lang="en-US" sz="800" dirty="0" smtClean="0">
                <a:latin typeface="Calibri" pitchFamily="34" charset="0"/>
                <a:cs typeface="Arial" charset="0"/>
              </a:rPr>
              <a:t>12:51 </a:t>
            </a:r>
            <a:r>
              <a:rPr lang="en-US" sz="800" dirty="0">
                <a:latin typeface="Calibri" pitchFamily="34" charset="0"/>
                <a:cs typeface="Arial" charset="0"/>
              </a:rPr>
              <a:t>pm</a:t>
            </a:r>
            <a:endParaRPr lang="es-VE" sz="800" dirty="0">
              <a:latin typeface="Calibri" pitchFamily="34" charset="0"/>
              <a:cs typeface="Arial" charset="0"/>
            </a:endParaRPr>
          </a:p>
        </p:txBody>
      </p:sp>
      <p:sp>
        <p:nvSpPr>
          <p:cNvPr id="450" name="Rectangle 280"/>
          <p:cNvSpPr>
            <a:spLocks noChangeArrowheads="1"/>
          </p:cNvSpPr>
          <p:nvPr/>
        </p:nvSpPr>
        <p:spPr bwMode="auto">
          <a:xfrm>
            <a:off x="4225612" y="4618514"/>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12:51 pm</a:t>
            </a:r>
            <a:endParaRPr lang="es-VE" sz="800" dirty="0">
              <a:latin typeface="Calibri" pitchFamily="34" charset="0"/>
              <a:cs typeface="Arial" charset="0"/>
            </a:endParaRPr>
          </a:p>
        </p:txBody>
      </p:sp>
      <p:sp>
        <p:nvSpPr>
          <p:cNvPr id="451" name="Line 558"/>
          <p:cNvSpPr>
            <a:spLocks noChangeShapeType="1"/>
          </p:cNvSpPr>
          <p:nvPr/>
        </p:nvSpPr>
        <p:spPr bwMode="auto">
          <a:xfrm flipV="1">
            <a:off x="1373166" y="4647089"/>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54" name="Rectangle 280"/>
          <p:cNvSpPr>
            <a:spLocks noChangeArrowheads="1"/>
          </p:cNvSpPr>
          <p:nvPr/>
        </p:nvSpPr>
        <p:spPr bwMode="auto">
          <a:xfrm>
            <a:off x="1608116" y="4618514"/>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01:12 pm</a:t>
            </a:r>
            <a:endParaRPr lang="es-VE" sz="800" dirty="0">
              <a:latin typeface="Calibri" pitchFamily="34" charset="0"/>
              <a:cs typeface="Arial" charset="0"/>
            </a:endParaRPr>
          </a:p>
        </p:txBody>
      </p:sp>
      <p:sp>
        <p:nvSpPr>
          <p:cNvPr id="455" name="Line 558"/>
          <p:cNvSpPr>
            <a:spLocks noChangeShapeType="1"/>
          </p:cNvSpPr>
          <p:nvPr/>
        </p:nvSpPr>
        <p:spPr bwMode="auto">
          <a:xfrm flipV="1">
            <a:off x="6556987" y="4641685"/>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56" name="Rectangle 27">
            <a:hlinkClick r:id="rId4" action="ppaction://hlinksldjump"/>
          </p:cNvPr>
          <p:cNvSpPr>
            <a:spLocks noChangeArrowheads="1"/>
          </p:cNvSpPr>
          <p:nvPr/>
        </p:nvSpPr>
        <p:spPr bwMode="auto">
          <a:xfrm>
            <a:off x="6543004" y="4847433"/>
            <a:ext cx="1172268" cy="132634"/>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57" name="Rectangle 280">
            <a:hlinkClick r:id="rId4" action="ppaction://hlinksldjump"/>
          </p:cNvPr>
          <p:cNvSpPr>
            <a:spLocks noChangeArrowheads="1"/>
          </p:cNvSpPr>
          <p:nvPr/>
        </p:nvSpPr>
        <p:spPr bwMode="auto">
          <a:xfrm>
            <a:off x="6500826" y="4805852"/>
            <a:ext cx="1285884"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smtClean="0">
                <a:latin typeface="Calibri" pitchFamily="34" charset="0"/>
                <a:cs typeface="Arial" charset="0"/>
              </a:rPr>
              <a:t>v/c  08:29 </a:t>
            </a:r>
            <a:r>
              <a:rPr lang="en-US" sz="800" dirty="0">
                <a:latin typeface="Calibri" pitchFamily="34" charset="0"/>
                <a:cs typeface="Arial" charset="0"/>
              </a:rPr>
              <a:t>am – </a:t>
            </a:r>
            <a:r>
              <a:rPr lang="en-US" sz="800" dirty="0" smtClean="0">
                <a:latin typeface="Calibri" pitchFamily="34" charset="0"/>
                <a:cs typeface="Arial" charset="0"/>
              </a:rPr>
              <a:t>01:47 </a:t>
            </a:r>
            <a:r>
              <a:rPr lang="en-US" sz="800" dirty="0">
                <a:latin typeface="Calibri" pitchFamily="34" charset="0"/>
                <a:cs typeface="Arial" charset="0"/>
              </a:rPr>
              <a:t>pm</a:t>
            </a:r>
            <a:endParaRPr lang="es-VE" sz="800" dirty="0">
              <a:latin typeface="Calibri" pitchFamily="34" charset="0"/>
              <a:cs typeface="Arial" charset="0"/>
            </a:endParaRPr>
          </a:p>
        </p:txBody>
      </p:sp>
      <p:sp>
        <p:nvSpPr>
          <p:cNvPr id="458" name="Rectangle 280"/>
          <p:cNvSpPr>
            <a:spLocks noChangeArrowheads="1"/>
          </p:cNvSpPr>
          <p:nvPr/>
        </p:nvSpPr>
        <p:spPr bwMode="auto">
          <a:xfrm>
            <a:off x="6791937" y="4613110"/>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01:47 pm</a:t>
            </a:r>
            <a:endParaRPr lang="es-VE" sz="800" dirty="0">
              <a:latin typeface="Calibri" pitchFamily="34" charset="0"/>
              <a:cs typeface="Arial" charset="0"/>
            </a:endParaRPr>
          </a:p>
        </p:txBody>
      </p:sp>
      <p:sp>
        <p:nvSpPr>
          <p:cNvPr id="459" name="Line 558"/>
          <p:cNvSpPr>
            <a:spLocks noChangeShapeType="1"/>
          </p:cNvSpPr>
          <p:nvPr/>
        </p:nvSpPr>
        <p:spPr bwMode="auto">
          <a:xfrm flipV="1">
            <a:off x="104458" y="5706261"/>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462" name="Rectangle 280"/>
          <p:cNvSpPr>
            <a:spLocks noChangeArrowheads="1"/>
          </p:cNvSpPr>
          <p:nvPr/>
        </p:nvSpPr>
        <p:spPr bwMode="auto">
          <a:xfrm>
            <a:off x="339408" y="5677686"/>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05:25  pm</a:t>
            </a:r>
            <a:endParaRPr lang="es-VE" sz="800" dirty="0">
              <a:latin typeface="Calibri" pitchFamily="34" charset="0"/>
              <a:cs typeface="Arial" charset="0"/>
            </a:endParaRPr>
          </a:p>
        </p:txBody>
      </p:sp>
      <p:sp>
        <p:nvSpPr>
          <p:cNvPr id="467" name="Rectangle 27"/>
          <p:cNvSpPr>
            <a:spLocks noChangeArrowheads="1"/>
          </p:cNvSpPr>
          <p:nvPr/>
        </p:nvSpPr>
        <p:spPr bwMode="auto">
          <a:xfrm>
            <a:off x="2700339" y="5811831"/>
            <a:ext cx="1174750" cy="236705"/>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68" name="Rectangle 280">
            <a:hlinkClick r:id="rId4" action="ppaction://hlinksldjump"/>
          </p:cNvPr>
          <p:cNvSpPr>
            <a:spLocks noChangeArrowheads="1"/>
          </p:cNvSpPr>
          <p:nvPr/>
        </p:nvSpPr>
        <p:spPr bwMode="auto">
          <a:xfrm>
            <a:off x="2620451" y="5764032"/>
            <a:ext cx="1344310" cy="340735"/>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Desde: 06:00 pm hasta el 01 de Julio a las 00:20 am</a:t>
            </a:r>
            <a:endParaRPr lang="es-VE" sz="800" dirty="0">
              <a:latin typeface="Calibri" pitchFamily="34" charset="0"/>
              <a:cs typeface="Arial" charset="0"/>
            </a:endParaRPr>
          </a:p>
        </p:txBody>
      </p:sp>
      <p:sp>
        <p:nvSpPr>
          <p:cNvPr id="493" name="Freeform 111"/>
          <p:cNvSpPr>
            <a:spLocks/>
          </p:cNvSpPr>
          <p:nvPr/>
        </p:nvSpPr>
        <p:spPr bwMode="auto">
          <a:xfrm>
            <a:off x="3171819" y="2347112"/>
            <a:ext cx="287338" cy="215900"/>
          </a:xfrm>
          <a:custGeom>
            <a:avLst/>
            <a:gdLst>
              <a:gd name="T0" fmla="*/ 2147483647 w 760"/>
              <a:gd name="T1" fmla="*/ 2147483647 h 609"/>
              <a:gd name="T2" fmla="*/ 2147483647 w 760"/>
              <a:gd name="T3" fmla="*/ 2147483647 h 609"/>
              <a:gd name="T4" fmla="*/ 2147483647 w 760"/>
              <a:gd name="T5" fmla="*/ 2147483647 h 609"/>
              <a:gd name="T6" fmla="*/ 2147483647 w 760"/>
              <a:gd name="T7" fmla="*/ 2147483647 h 609"/>
              <a:gd name="T8" fmla="*/ 2147483647 w 760"/>
              <a:gd name="T9" fmla="*/ 2147483647 h 609"/>
              <a:gd name="T10" fmla="*/ 2147483647 w 760"/>
              <a:gd name="T11" fmla="*/ 2147483647 h 609"/>
              <a:gd name="T12" fmla="*/ 2147483647 w 760"/>
              <a:gd name="T13" fmla="*/ 2147483647 h 609"/>
              <a:gd name="T14" fmla="*/ 2147483647 w 760"/>
              <a:gd name="T15" fmla="*/ 2147483647 h 609"/>
              <a:gd name="T16" fmla="*/ 2147483647 w 760"/>
              <a:gd name="T17" fmla="*/ 2147483647 h 609"/>
              <a:gd name="T18" fmla="*/ 2147483647 w 760"/>
              <a:gd name="T19" fmla="*/ 2147483647 h 609"/>
              <a:gd name="T20" fmla="*/ 2147483647 w 760"/>
              <a:gd name="T21" fmla="*/ 2147483647 h 609"/>
              <a:gd name="T22" fmla="*/ 2147483647 w 760"/>
              <a:gd name="T23" fmla="*/ 2147483647 h 609"/>
              <a:gd name="T24" fmla="*/ 2147483647 w 760"/>
              <a:gd name="T25" fmla="*/ 2147483647 h 609"/>
              <a:gd name="T26" fmla="*/ 2147483647 w 760"/>
              <a:gd name="T27" fmla="*/ 2147483647 h 609"/>
              <a:gd name="T28" fmla="*/ 2147483647 w 760"/>
              <a:gd name="T29" fmla="*/ 2147483647 h 609"/>
              <a:gd name="T30" fmla="*/ 2147483647 w 760"/>
              <a:gd name="T31" fmla="*/ 2147483647 h 609"/>
              <a:gd name="T32" fmla="*/ 2147483647 w 760"/>
              <a:gd name="T33" fmla="*/ 2147483647 h 609"/>
              <a:gd name="T34" fmla="*/ 2147483647 w 760"/>
              <a:gd name="T35" fmla="*/ 2147483647 h 609"/>
              <a:gd name="T36" fmla="*/ 2147483647 w 760"/>
              <a:gd name="T37" fmla="*/ 2147483647 h 609"/>
              <a:gd name="T38" fmla="*/ 2147483647 w 760"/>
              <a:gd name="T39" fmla="*/ 2147483647 h 609"/>
              <a:gd name="T40" fmla="*/ 2147483647 w 760"/>
              <a:gd name="T41" fmla="*/ 2147483647 h 609"/>
              <a:gd name="T42" fmla="*/ 2147483647 w 760"/>
              <a:gd name="T43" fmla="*/ 2147483647 h 609"/>
              <a:gd name="T44" fmla="*/ 2147483647 w 760"/>
              <a:gd name="T45" fmla="*/ 2147483647 h 609"/>
              <a:gd name="T46" fmla="*/ 2147483647 w 760"/>
              <a:gd name="T47" fmla="*/ 2147483647 h 609"/>
              <a:gd name="T48" fmla="*/ 2147483647 w 760"/>
              <a:gd name="T49" fmla="*/ 2147483647 h 609"/>
              <a:gd name="T50" fmla="*/ 2147483647 w 760"/>
              <a:gd name="T51" fmla="*/ 2147483647 h 609"/>
              <a:gd name="T52" fmla="*/ 2147483647 w 760"/>
              <a:gd name="T53" fmla="*/ 2147483647 h 609"/>
              <a:gd name="T54" fmla="*/ 2147483647 w 760"/>
              <a:gd name="T55" fmla="*/ 2147483647 h 609"/>
              <a:gd name="T56" fmla="*/ 2147483647 w 760"/>
              <a:gd name="T57" fmla="*/ 2147483647 h 609"/>
              <a:gd name="T58" fmla="*/ 2147483647 w 760"/>
              <a:gd name="T59" fmla="*/ 2147483647 h 609"/>
              <a:gd name="T60" fmla="*/ 2147483647 w 760"/>
              <a:gd name="T61" fmla="*/ 2147483647 h 609"/>
              <a:gd name="T62" fmla="*/ 2147483647 w 760"/>
              <a:gd name="T63" fmla="*/ 2147483647 h 609"/>
              <a:gd name="T64" fmla="*/ 2147483647 w 760"/>
              <a:gd name="T65" fmla="*/ 2147483647 h 609"/>
              <a:gd name="T66" fmla="*/ 2147483647 w 760"/>
              <a:gd name="T67" fmla="*/ 2147483647 h 609"/>
              <a:gd name="T68" fmla="*/ 2147483647 w 760"/>
              <a:gd name="T69" fmla="*/ 2147483647 h 609"/>
              <a:gd name="T70" fmla="*/ 2147483647 w 760"/>
              <a:gd name="T71" fmla="*/ 2147483647 h 609"/>
              <a:gd name="T72" fmla="*/ 2147483647 w 760"/>
              <a:gd name="T73" fmla="*/ 2147483647 h 609"/>
              <a:gd name="T74" fmla="*/ 2147483647 w 760"/>
              <a:gd name="T75" fmla="*/ 2147483647 h 609"/>
              <a:gd name="T76" fmla="*/ 2147483647 w 760"/>
              <a:gd name="T77" fmla="*/ 2147483647 h 609"/>
              <a:gd name="T78" fmla="*/ 2147483647 w 760"/>
              <a:gd name="T79" fmla="*/ 2147483647 h 609"/>
              <a:gd name="T80" fmla="*/ 2147483647 w 760"/>
              <a:gd name="T81" fmla="*/ 2147483647 h 609"/>
              <a:gd name="T82" fmla="*/ 2147483647 w 760"/>
              <a:gd name="T83" fmla="*/ 2147483647 h 609"/>
              <a:gd name="T84" fmla="*/ 2147483647 w 760"/>
              <a:gd name="T85" fmla="*/ 2147483647 h 609"/>
              <a:gd name="T86" fmla="*/ 2147483647 w 760"/>
              <a:gd name="T87" fmla="*/ 2147483647 h 609"/>
              <a:gd name="T88" fmla="*/ 2147483647 w 760"/>
              <a:gd name="T89" fmla="*/ 2147483647 h 609"/>
              <a:gd name="T90" fmla="*/ 2147483647 w 760"/>
              <a:gd name="T91" fmla="*/ 2147483647 h 609"/>
              <a:gd name="T92" fmla="*/ 2147483647 w 760"/>
              <a:gd name="T93" fmla="*/ 2147483647 h 609"/>
              <a:gd name="T94" fmla="*/ 2147483647 w 760"/>
              <a:gd name="T95" fmla="*/ 2147483647 h 609"/>
              <a:gd name="T96" fmla="*/ 2147483647 w 760"/>
              <a:gd name="T97" fmla="*/ 2147483647 h 609"/>
              <a:gd name="T98" fmla="*/ 2147483647 w 760"/>
              <a:gd name="T99" fmla="*/ 2147483647 h 609"/>
              <a:gd name="T100" fmla="*/ 2147483647 w 760"/>
              <a:gd name="T101" fmla="*/ 2147483647 h 609"/>
              <a:gd name="T102" fmla="*/ 2147483647 w 760"/>
              <a:gd name="T103" fmla="*/ 2147483647 h 609"/>
              <a:gd name="T104" fmla="*/ 2147483647 w 760"/>
              <a:gd name="T105" fmla="*/ 2147483647 h 609"/>
              <a:gd name="T106" fmla="*/ 2147483647 w 760"/>
              <a:gd name="T107" fmla="*/ 2147483647 h 609"/>
              <a:gd name="T108" fmla="*/ 2147483647 w 760"/>
              <a:gd name="T109" fmla="*/ 2147483647 h 609"/>
              <a:gd name="T110" fmla="*/ 2147483647 w 760"/>
              <a:gd name="T111" fmla="*/ 2147483647 h 609"/>
              <a:gd name="T112" fmla="*/ 2147483647 w 760"/>
              <a:gd name="T113" fmla="*/ 2147483647 h 609"/>
              <a:gd name="T114" fmla="*/ 2147483647 w 760"/>
              <a:gd name="T115" fmla="*/ 2147483647 h 609"/>
              <a:gd name="T116" fmla="*/ 2147483647 w 760"/>
              <a:gd name="T117" fmla="*/ 0 h 609"/>
              <a:gd name="T118" fmla="*/ 2147483647 w 760"/>
              <a:gd name="T119" fmla="*/ 0 h 60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60"/>
              <a:gd name="T181" fmla="*/ 0 h 609"/>
              <a:gd name="T182" fmla="*/ 760 w 760"/>
              <a:gd name="T183" fmla="*/ 609 h 60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60" h="609">
                <a:moveTo>
                  <a:pt x="607" y="6"/>
                </a:moveTo>
                <a:lnTo>
                  <a:pt x="587" y="13"/>
                </a:lnTo>
                <a:lnTo>
                  <a:pt x="578" y="15"/>
                </a:lnTo>
                <a:lnTo>
                  <a:pt x="569" y="19"/>
                </a:lnTo>
                <a:lnTo>
                  <a:pt x="558" y="22"/>
                </a:lnTo>
                <a:lnTo>
                  <a:pt x="550" y="28"/>
                </a:lnTo>
                <a:lnTo>
                  <a:pt x="538" y="33"/>
                </a:lnTo>
                <a:lnTo>
                  <a:pt x="527" y="40"/>
                </a:lnTo>
                <a:lnTo>
                  <a:pt x="521" y="43"/>
                </a:lnTo>
                <a:lnTo>
                  <a:pt x="517" y="48"/>
                </a:lnTo>
                <a:lnTo>
                  <a:pt x="505" y="56"/>
                </a:lnTo>
                <a:lnTo>
                  <a:pt x="495" y="67"/>
                </a:lnTo>
                <a:lnTo>
                  <a:pt x="484" y="79"/>
                </a:lnTo>
                <a:lnTo>
                  <a:pt x="475" y="92"/>
                </a:lnTo>
                <a:lnTo>
                  <a:pt x="466" y="105"/>
                </a:lnTo>
                <a:lnTo>
                  <a:pt x="457" y="116"/>
                </a:lnTo>
                <a:lnTo>
                  <a:pt x="456" y="120"/>
                </a:lnTo>
                <a:lnTo>
                  <a:pt x="455" y="125"/>
                </a:lnTo>
                <a:lnTo>
                  <a:pt x="450" y="140"/>
                </a:lnTo>
                <a:lnTo>
                  <a:pt x="443" y="147"/>
                </a:lnTo>
                <a:lnTo>
                  <a:pt x="441" y="163"/>
                </a:lnTo>
                <a:lnTo>
                  <a:pt x="437" y="168"/>
                </a:lnTo>
                <a:lnTo>
                  <a:pt x="429" y="192"/>
                </a:lnTo>
                <a:lnTo>
                  <a:pt x="426" y="203"/>
                </a:lnTo>
                <a:lnTo>
                  <a:pt x="422" y="212"/>
                </a:lnTo>
                <a:lnTo>
                  <a:pt x="417" y="223"/>
                </a:lnTo>
                <a:lnTo>
                  <a:pt x="413" y="232"/>
                </a:lnTo>
                <a:lnTo>
                  <a:pt x="404" y="247"/>
                </a:lnTo>
                <a:lnTo>
                  <a:pt x="401" y="261"/>
                </a:lnTo>
                <a:lnTo>
                  <a:pt x="397" y="272"/>
                </a:lnTo>
                <a:lnTo>
                  <a:pt x="392" y="279"/>
                </a:lnTo>
                <a:lnTo>
                  <a:pt x="379" y="318"/>
                </a:lnTo>
                <a:lnTo>
                  <a:pt x="374" y="328"/>
                </a:lnTo>
                <a:lnTo>
                  <a:pt x="370" y="342"/>
                </a:lnTo>
                <a:lnTo>
                  <a:pt x="368" y="348"/>
                </a:lnTo>
                <a:lnTo>
                  <a:pt x="365" y="353"/>
                </a:lnTo>
                <a:lnTo>
                  <a:pt x="355" y="359"/>
                </a:lnTo>
                <a:lnTo>
                  <a:pt x="354" y="353"/>
                </a:lnTo>
                <a:lnTo>
                  <a:pt x="349" y="345"/>
                </a:lnTo>
                <a:lnTo>
                  <a:pt x="346" y="334"/>
                </a:lnTo>
                <a:lnTo>
                  <a:pt x="340" y="324"/>
                </a:lnTo>
                <a:lnTo>
                  <a:pt x="336" y="315"/>
                </a:lnTo>
                <a:lnTo>
                  <a:pt x="333" y="306"/>
                </a:lnTo>
                <a:lnTo>
                  <a:pt x="330" y="297"/>
                </a:lnTo>
                <a:lnTo>
                  <a:pt x="325" y="288"/>
                </a:lnTo>
                <a:lnTo>
                  <a:pt x="324" y="279"/>
                </a:lnTo>
                <a:lnTo>
                  <a:pt x="318" y="270"/>
                </a:lnTo>
                <a:lnTo>
                  <a:pt x="313" y="261"/>
                </a:lnTo>
                <a:lnTo>
                  <a:pt x="309" y="251"/>
                </a:lnTo>
                <a:lnTo>
                  <a:pt x="307" y="244"/>
                </a:lnTo>
                <a:lnTo>
                  <a:pt x="305" y="236"/>
                </a:lnTo>
                <a:lnTo>
                  <a:pt x="302" y="230"/>
                </a:lnTo>
                <a:lnTo>
                  <a:pt x="297" y="224"/>
                </a:lnTo>
                <a:lnTo>
                  <a:pt x="291" y="212"/>
                </a:lnTo>
                <a:lnTo>
                  <a:pt x="287" y="202"/>
                </a:lnTo>
                <a:lnTo>
                  <a:pt x="284" y="192"/>
                </a:lnTo>
                <a:lnTo>
                  <a:pt x="282" y="183"/>
                </a:lnTo>
                <a:lnTo>
                  <a:pt x="272" y="172"/>
                </a:lnTo>
                <a:lnTo>
                  <a:pt x="270" y="166"/>
                </a:lnTo>
                <a:lnTo>
                  <a:pt x="267" y="160"/>
                </a:lnTo>
                <a:lnTo>
                  <a:pt x="263" y="150"/>
                </a:lnTo>
                <a:lnTo>
                  <a:pt x="258" y="146"/>
                </a:lnTo>
                <a:lnTo>
                  <a:pt x="251" y="126"/>
                </a:lnTo>
                <a:lnTo>
                  <a:pt x="242" y="110"/>
                </a:lnTo>
                <a:lnTo>
                  <a:pt x="226" y="88"/>
                </a:lnTo>
                <a:lnTo>
                  <a:pt x="226" y="80"/>
                </a:lnTo>
                <a:lnTo>
                  <a:pt x="220" y="73"/>
                </a:lnTo>
                <a:lnTo>
                  <a:pt x="217" y="70"/>
                </a:lnTo>
                <a:lnTo>
                  <a:pt x="214" y="65"/>
                </a:lnTo>
                <a:lnTo>
                  <a:pt x="209" y="58"/>
                </a:lnTo>
                <a:lnTo>
                  <a:pt x="205" y="51"/>
                </a:lnTo>
                <a:lnTo>
                  <a:pt x="202" y="49"/>
                </a:lnTo>
                <a:lnTo>
                  <a:pt x="201" y="46"/>
                </a:lnTo>
                <a:lnTo>
                  <a:pt x="199" y="43"/>
                </a:lnTo>
                <a:lnTo>
                  <a:pt x="199" y="42"/>
                </a:lnTo>
                <a:lnTo>
                  <a:pt x="193" y="37"/>
                </a:lnTo>
                <a:lnTo>
                  <a:pt x="190" y="34"/>
                </a:lnTo>
                <a:lnTo>
                  <a:pt x="187" y="30"/>
                </a:lnTo>
                <a:lnTo>
                  <a:pt x="186" y="25"/>
                </a:lnTo>
                <a:lnTo>
                  <a:pt x="180" y="22"/>
                </a:lnTo>
                <a:lnTo>
                  <a:pt x="174" y="18"/>
                </a:lnTo>
                <a:lnTo>
                  <a:pt x="169" y="13"/>
                </a:lnTo>
                <a:lnTo>
                  <a:pt x="166" y="9"/>
                </a:lnTo>
                <a:lnTo>
                  <a:pt x="155" y="9"/>
                </a:lnTo>
                <a:lnTo>
                  <a:pt x="144" y="9"/>
                </a:lnTo>
                <a:lnTo>
                  <a:pt x="122" y="10"/>
                </a:lnTo>
                <a:lnTo>
                  <a:pt x="110" y="10"/>
                </a:lnTo>
                <a:lnTo>
                  <a:pt x="100" y="12"/>
                </a:lnTo>
                <a:lnTo>
                  <a:pt x="79" y="16"/>
                </a:lnTo>
                <a:lnTo>
                  <a:pt x="58" y="21"/>
                </a:lnTo>
                <a:lnTo>
                  <a:pt x="39" y="27"/>
                </a:lnTo>
                <a:lnTo>
                  <a:pt x="28" y="31"/>
                </a:lnTo>
                <a:lnTo>
                  <a:pt x="19" y="34"/>
                </a:lnTo>
                <a:lnTo>
                  <a:pt x="0" y="43"/>
                </a:lnTo>
                <a:lnTo>
                  <a:pt x="0" y="49"/>
                </a:lnTo>
                <a:lnTo>
                  <a:pt x="2" y="55"/>
                </a:lnTo>
                <a:lnTo>
                  <a:pt x="3" y="59"/>
                </a:lnTo>
                <a:lnTo>
                  <a:pt x="5" y="64"/>
                </a:lnTo>
                <a:lnTo>
                  <a:pt x="13" y="62"/>
                </a:lnTo>
                <a:lnTo>
                  <a:pt x="22" y="61"/>
                </a:lnTo>
                <a:lnTo>
                  <a:pt x="31" y="61"/>
                </a:lnTo>
                <a:lnTo>
                  <a:pt x="39" y="61"/>
                </a:lnTo>
                <a:lnTo>
                  <a:pt x="46" y="62"/>
                </a:lnTo>
                <a:lnTo>
                  <a:pt x="54" y="65"/>
                </a:lnTo>
                <a:lnTo>
                  <a:pt x="61" y="68"/>
                </a:lnTo>
                <a:lnTo>
                  <a:pt x="67" y="74"/>
                </a:lnTo>
                <a:lnTo>
                  <a:pt x="74" y="83"/>
                </a:lnTo>
                <a:lnTo>
                  <a:pt x="77" y="85"/>
                </a:lnTo>
                <a:lnTo>
                  <a:pt x="77" y="86"/>
                </a:lnTo>
                <a:lnTo>
                  <a:pt x="79" y="88"/>
                </a:lnTo>
                <a:lnTo>
                  <a:pt x="85" y="95"/>
                </a:lnTo>
                <a:lnTo>
                  <a:pt x="88" y="100"/>
                </a:lnTo>
                <a:lnTo>
                  <a:pt x="91" y="101"/>
                </a:lnTo>
                <a:lnTo>
                  <a:pt x="92" y="103"/>
                </a:lnTo>
                <a:lnTo>
                  <a:pt x="92" y="104"/>
                </a:lnTo>
                <a:lnTo>
                  <a:pt x="97" y="108"/>
                </a:lnTo>
                <a:lnTo>
                  <a:pt x="103" y="119"/>
                </a:lnTo>
                <a:lnTo>
                  <a:pt x="107" y="126"/>
                </a:lnTo>
                <a:lnTo>
                  <a:pt x="113" y="134"/>
                </a:lnTo>
                <a:lnTo>
                  <a:pt x="120" y="141"/>
                </a:lnTo>
                <a:lnTo>
                  <a:pt x="123" y="150"/>
                </a:lnTo>
                <a:lnTo>
                  <a:pt x="128" y="157"/>
                </a:lnTo>
                <a:lnTo>
                  <a:pt x="131" y="163"/>
                </a:lnTo>
                <a:lnTo>
                  <a:pt x="137" y="168"/>
                </a:lnTo>
                <a:lnTo>
                  <a:pt x="141" y="183"/>
                </a:lnTo>
                <a:lnTo>
                  <a:pt x="144" y="187"/>
                </a:lnTo>
                <a:lnTo>
                  <a:pt x="165" y="221"/>
                </a:lnTo>
                <a:lnTo>
                  <a:pt x="165" y="229"/>
                </a:lnTo>
                <a:lnTo>
                  <a:pt x="169" y="238"/>
                </a:lnTo>
                <a:lnTo>
                  <a:pt x="174" y="248"/>
                </a:lnTo>
                <a:lnTo>
                  <a:pt x="177" y="252"/>
                </a:lnTo>
                <a:lnTo>
                  <a:pt x="178" y="257"/>
                </a:lnTo>
                <a:lnTo>
                  <a:pt x="180" y="266"/>
                </a:lnTo>
                <a:lnTo>
                  <a:pt x="189" y="279"/>
                </a:lnTo>
                <a:lnTo>
                  <a:pt x="193" y="297"/>
                </a:lnTo>
                <a:lnTo>
                  <a:pt x="198" y="303"/>
                </a:lnTo>
                <a:lnTo>
                  <a:pt x="201" y="309"/>
                </a:lnTo>
                <a:lnTo>
                  <a:pt x="204" y="315"/>
                </a:lnTo>
                <a:lnTo>
                  <a:pt x="205" y="321"/>
                </a:lnTo>
                <a:lnTo>
                  <a:pt x="209" y="337"/>
                </a:lnTo>
                <a:lnTo>
                  <a:pt x="214" y="343"/>
                </a:lnTo>
                <a:lnTo>
                  <a:pt x="217" y="349"/>
                </a:lnTo>
                <a:lnTo>
                  <a:pt x="221" y="358"/>
                </a:lnTo>
                <a:lnTo>
                  <a:pt x="224" y="367"/>
                </a:lnTo>
                <a:lnTo>
                  <a:pt x="233" y="386"/>
                </a:lnTo>
                <a:lnTo>
                  <a:pt x="236" y="397"/>
                </a:lnTo>
                <a:lnTo>
                  <a:pt x="239" y="407"/>
                </a:lnTo>
                <a:lnTo>
                  <a:pt x="242" y="416"/>
                </a:lnTo>
                <a:lnTo>
                  <a:pt x="247" y="425"/>
                </a:lnTo>
                <a:lnTo>
                  <a:pt x="250" y="443"/>
                </a:lnTo>
                <a:lnTo>
                  <a:pt x="254" y="450"/>
                </a:lnTo>
                <a:lnTo>
                  <a:pt x="258" y="457"/>
                </a:lnTo>
                <a:lnTo>
                  <a:pt x="263" y="474"/>
                </a:lnTo>
                <a:lnTo>
                  <a:pt x="267" y="489"/>
                </a:lnTo>
                <a:lnTo>
                  <a:pt x="272" y="500"/>
                </a:lnTo>
                <a:lnTo>
                  <a:pt x="276" y="512"/>
                </a:lnTo>
                <a:lnTo>
                  <a:pt x="282" y="524"/>
                </a:lnTo>
                <a:lnTo>
                  <a:pt x="297" y="518"/>
                </a:lnTo>
                <a:lnTo>
                  <a:pt x="312" y="512"/>
                </a:lnTo>
                <a:lnTo>
                  <a:pt x="319" y="509"/>
                </a:lnTo>
                <a:lnTo>
                  <a:pt x="325" y="505"/>
                </a:lnTo>
                <a:lnTo>
                  <a:pt x="331" y="500"/>
                </a:lnTo>
                <a:lnTo>
                  <a:pt x="337" y="496"/>
                </a:lnTo>
                <a:lnTo>
                  <a:pt x="343" y="481"/>
                </a:lnTo>
                <a:lnTo>
                  <a:pt x="351" y="471"/>
                </a:lnTo>
                <a:lnTo>
                  <a:pt x="352" y="463"/>
                </a:lnTo>
                <a:lnTo>
                  <a:pt x="355" y="457"/>
                </a:lnTo>
                <a:lnTo>
                  <a:pt x="358" y="453"/>
                </a:lnTo>
                <a:lnTo>
                  <a:pt x="361" y="450"/>
                </a:lnTo>
                <a:lnTo>
                  <a:pt x="362" y="449"/>
                </a:lnTo>
                <a:lnTo>
                  <a:pt x="365" y="441"/>
                </a:lnTo>
                <a:lnTo>
                  <a:pt x="365" y="434"/>
                </a:lnTo>
                <a:lnTo>
                  <a:pt x="379" y="413"/>
                </a:lnTo>
                <a:lnTo>
                  <a:pt x="379" y="407"/>
                </a:lnTo>
                <a:lnTo>
                  <a:pt x="388" y="386"/>
                </a:lnTo>
                <a:lnTo>
                  <a:pt x="389" y="376"/>
                </a:lnTo>
                <a:lnTo>
                  <a:pt x="392" y="367"/>
                </a:lnTo>
                <a:lnTo>
                  <a:pt x="400" y="358"/>
                </a:lnTo>
                <a:lnTo>
                  <a:pt x="401" y="353"/>
                </a:lnTo>
                <a:lnTo>
                  <a:pt x="410" y="334"/>
                </a:lnTo>
                <a:lnTo>
                  <a:pt x="416" y="325"/>
                </a:lnTo>
                <a:lnTo>
                  <a:pt x="420" y="318"/>
                </a:lnTo>
                <a:lnTo>
                  <a:pt x="438" y="282"/>
                </a:lnTo>
                <a:lnTo>
                  <a:pt x="441" y="275"/>
                </a:lnTo>
                <a:lnTo>
                  <a:pt x="449" y="267"/>
                </a:lnTo>
                <a:lnTo>
                  <a:pt x="449" y="261"/>
                </a:lnTo>
                <a:lnTo>
                  <a:pt x="450" y="255"/>
                </a:lnTo>
                <a:lnTo>
                  <a:pt x="463" y="238"/>
                </a:lnTo>
                <a:lnTo>
                  <a:pt x="469" y="226"/>
                </a:lnTo>
                <a:lnTo>
                  <a:pt x="475" y="214"/>
                </a:lnTo>
                <a:lnTo>
                  <a:pt x="483" y="205"/>
                </a:lnTo>
                <a:lnTo>
                  <a:pt x="486" y="201"/>
                </a:lnTo>
                <a:lnTo>
                  <a:pt x="490" y="196"/>
                </a:lnTo>
                <a:lnTo>
                  <a:pt x="495" y="186"/>
                </a:lnTo>
                <a:lnTo>
                  <a:pt x="496" y="181"/>
                </a:lnTo>
                <a:lnTo>
                  <a:pt x="499" y="177"/>
                </a:lnTo>
                <a:lnTo>
                  <a:pt x="506" y="168"/>
                </a:lnTo>
                <a:lnTo>
                  <a:pt x="512" y="160"/>
                </a:lnTo>
                <a:lnTo>
                  <a:pt x="520" y="160"/>
                </a:lnTo>
                <a:lnTo>
                  <a:pt x="524" y="163"/>
                </a:lnTo>
                <a:lnTo>
                  <a:pt x="526" y="166"/>
                </a:lnTo>
                <a:lnTo>
                  <a:pt x="526" y="168"/>
                </a:lnTo>
                <a:lnTo>
                  <a:pt x="533" y="174"/>
                </a:lnTo>
                <a:lnTo>
                  <a:pt x="541" y="180"/>
                </a:lnTo>
                <a:lnTo>
                  <a:pt x="547" y="187"/>
                </a:lnTo>
                <a:lnTo>
                  <a:pt x="553" y="193"/>
                </a:lnTo>
                <a:lnTo>
                  <a:pt x="557" y="196"/>
                </a:lnTo>
                <a:lnTo>
                  <a:pt x="561" y="199"/>
                </a:lnTo>
                <a:lnTo>
                  <a:pt x="566" y="201"/>
                </a:lnTo>
                <a:lnTo>
                  <a:pt x="567" y="205"/>
                </a:lnTo>
                <a:lnTo>
                  <a:pt x="584" y="214"/>
                </a:lnTo>
                <a:lnTo>
                  <a:pt x="590" y="218"/>
                </a:lnTo>
                <a:lnTo>
                  <a:pt x="596" y="224"/>
                </a:lnTo>
                <a:lnTo>
                  <a:pt x="600" y="232"/>
                </a:lnTo>
                <a:lnTo>
                  <a:pt x="605" y="241"/>
                </a:lnTo>
                <a:lnTo>
                  <a:pt x="607" y="248"/>
                </a:lnTo>
                <a:lnTo>
                  <a:pt x="609" y="255"/>
                </a:lnTo>
                <a:lnTo>
                  <a:pt x="618" y="272"/>
                </a:lnTo>
                <a:lnTo>
                  <a:pt x="627" y="287"/>
                </a:lnTo>
                <a:lnTo>
                  <a:pt x="633" y="302"/>
                </a:lnTo>
                <a:lnTo>
                  <a:pt x="639" y="318"/>
                </a:lnTo>
                <a:lnTo>
                  <a:pt x="643" y="333"/>
                </a:lnTo>
                <a:lnTo>
                  <a:pt x="648" y="348"/>
                </a:lnTo>
                <a:lnTo>
                  <a:pt x="649" y="364"/>
                </a:lnTo>
                <a:lnTo>
                  <a:pt x="651" y="379"/>
                </a:lnTo>
                <a:lnTo>
                  <a:pt x="658" y="397"/>
                </a:lnTo>
                <a:lnTo>
                  <a:pt x="661" y="405"/>
                </a:lnTo>
                <a:lnTo>
                  <a:pt x="664" y="414"/>
                </a:lnTo>
                <a:lnTo>
                  <a:pt x="665" y="431"/>
                </a:lnTo>
                <a:lnTo>
                  <a:pt x="665" y="440"/>
                </a:lnTo>
                <a:lnTo>
                  <a:pt x="665" y="449"/>
                </a:lnTo>
                <a:lnTo>
                  <a:pt x="665" y="459"/>
                </a:lnTo>
                <a:lnTo>
                  <a:pt x="664" y="469"/>
                </a:lnTo>
                <a:lnTo>
                  <a:pt x="662" y="480"/>
                </a:lnTo>
                <a:lnTo>
                  <a:pt x="659" y="490"/>
                </a:lnTo>
                <a:lnTo>
                  <a:pt x="656" y="499"/>
                </a:lnTo>
                <a:lnTo>
                  <a:pt x="654" y="508"/>
                </a:lnTo>
                <a:lnTo>
                  <a:pt x="649" y="515"/>
                </a:lnTo>
                <a:lnTo>
                  <a:pt x="645" y="523"/>
                </a:lnTo>
                <a:lnTo>
                  <a:pt x="639" y="530"/>
                </a:lnTo>
                <a:lnTo>
                  <a:pt x="633" y="536"/>
                </a:lnTo>
                <a:lnTo>
                  <a:pt x="625" y="542"/>
                </a:lnTo>
                <a:lnTo>
                  <a:pt x="619" y="548"/>
                </a:lnTo>
                <a:lnTo>
                  <a:pt x="610" y="554"/>
                </a:lnTo>
                <a:lnTo>
                  <a:pt x="603" y="558"/>
                </a:lnTo>
                <a:lnTo>
                  <a:pt x="594" y="561"/>
                </a:lnTo>
                <a:lnTo>
                  <a:pt x="584" y="566"/>
                </a:lnTo>
                <a:lnTo>
                  <a:pt x="579" y="569"/>
                </a:lnTo>
                <a:lnTo>
                  <a:pt x="575" y="572"/>
                </a:lnTo>
                <a:lnTo>
                  <a:pt x="566" y="575"/>
                </a:lnTo>
                <a:lnTo>
                  <a:pt x="542" y="570"/>
                </a:lnTo>
                <a:lnTo>
                  <a:pt x="532" y="569"/>
                </a:lnTo>
                <a:lnTo>
                  <a:pt x="520" y="566"/>
                </a:lnTo>
                <a:lnTo>
                  <a:pt x="499" y="558"/>
                </a:lnTo>
                <a:lnTo>
                  <a:pt x="489" y="554"/>
                </a:lnTo>
                <a:lnTo>
                  <a:pt x="480" y="549"/>
                </a:lnTo>
                <a:lnTo>
                  <a:pt x="471" y="544"/>
                </a:lnTo>
                <a:lnTo>
                  <a:pt x="460" y="539"/>
                </a:lnTo>
                <a:lnTo>
                  <a:pt x="444" y="526"/>
                </a:lnTo>
                <a:lnTo>
                  <a:pt x="428" y="512"/>
                </a:lnTo>
                <a:lnTo>
                  <a:pt x="420" y="505"/>
                </a:lnTo>
                <a:lnTo>
                  <a:pt x="413" y="496"/>
                </a:lnTo>
                <a:lnTo>
                  <a:pt x="403" y="498"/>
                </a:lnTo>
                <a:lnTo>
                  <a:pt x="395" y="499"/>
                </a:lnTo>
                <a:lnTo>
                  <a:pt x="395" y="511"/>
                </a:lnTo>
                <a:lnTo>
                  <a:pt x="397" y="521"/>
                </a:lnTo>
                <a:lnTo>
                  <a:pt x="411" y="539"/>
                </a:lnTo>
                <a:lnTo>
                  <a:pt x="419" y="548"/>
                </a:lnTo>
                <a:lnTo>
                  <a:pt x="426" y="555"/>
                </a:lnTo>
                <a:lnTo>
                  <a:pt x="434" y="563"/>
                </a:lnTo>
                <a:lnTo>
                  <a:pt x="441" y="570"/>
                </a:lnTo>
                <a:lnTo>
                  <a:pt x="456" y="582"/>
                </a:lnTo>
                <a:lnTo>
                  <a:pt x="465" y="587"/>
                </a:lnTo>
                <a:lnTo>
                  <a:pt x="472" y="591"/>
                </a:lnTo>
                <a:lnTo>
                  <a:pt x="489" y="598"/>
                </a:lnTo>
                <a:lnTo>
                  <a:pt x="505" y="604"/>
                </a:lnTo>
                <a:lnTo>
                  <a:pt x="521" y="607"/>
                </a:lnTo>
                <a:lnTo>
                  <a:pt x="538" y="609"/>
                </a:lnTo>
                <a:lnTo>
                  <a:pt x="547" y="609"/>
                </a:lnTo>
                <a:lnTo>
                  <a:pt x="555" y="609"/>
                </a:lnTo>
                <a:lnTo>
                  <a:pt x="564" y="607"/>
                </a:lnTo>
                <a:lnTo>
                  <a:pt x="573" y="606"/>
                </a:lnTo>
                <a:lnTo>
                  <a:pt x="582" y="603"/>
                </a:lnTo>
                <a:lnTo>
                  <a:pt x="591" y="601"/>
                </a:lnTo>
                <a:lnTo>
                  <a:pt x="609" y="594"/>
                </a:lnTo>
                <a:lnTo>
                  <a:pt x="627" y="585"/>
                </a:lnTo>
                <a:lnTo>
                  <a:pt x="646" y="573"/>
                </a:lnTo>
                <a:lnTo>
                  <a:pt x="665" y="560"/>
                </a:lnTo>
                <a:lnTo>
                  <a:pt x="674" y="554"/>
                </a:lnTo>
                <a:lnTo>
                  <a:pt x="683" y="547"/>
                </a:lnTo>
                <a:lnTo>
                  <a:pt x="691" y="539"/>
                </a:lnTo>
                <a:lnTo>
                  <a:pt x="698" y="532"/>
                </a:lnTo>
                <a:lnTo>
                  <a:pt x="705" y="523"/>
                </a:lnTo>
                <a:lnTo>
                  <a:pt x="713" y="515"/>
                </a:lnTo>
                <a:lnTo>
                  <a:pt x="725" y="499"/>
                </a:lnTo>
                <a:lnTo>
                  <a:pt x="735" y="481"/>
                </a:lnTo>
                <a:lnTo>
                  <a:pt x="740" y="472"/>
                </a:lnTo>
                <a:lnTo>
                  <a:pt x="743" y="462"/>
                </a:lnTo>
                <a:lnTo>
                  <a:pt x="747" y="453"/>
                </a:lnTo>
                <a:lnTo>
                  <a:pt x="750" y="444"/>
                </a:lnTo>
                <a:lnTo>
                  <a:pt x="756" y="423"/>
                </a:lnTo>
                <a:lnTo>
                  <a:pt x="757" y="413"/>
                </a:lnTo>
                <a:lnTo>
                  <a:pt x="759" y="402"/>
                </a:lnTo>
                <a:lnTo>
                  <a:pt x="759" y="392"/>
                </a:lnTo>
                <a:lnTo>
                  <a:pt x="760" y="382"/>
                </a:lnTo>
                <a:lnTo>
                  <a:pt x="760" y="370"/>
                </a:lnTo>
                <a:lnTo>
                  <a:pt x="760" y="359"/>
                </a:lnTo>
                <a:lnTo>
                  <a:pt x="757" y="336"/>
                </a:lnTo>
                <a:lnTo>
                  <a:pt x="754" y="312"/>
                </a:lnTo>
                <a:lnTo>
                  <a:pt x="749" y="287"/>
                </a:lnTo>
                <a:lnTo>
                  <a:pt x="741" y="261"/>
                </a:lnTo>
                <a:lnTo>
                  <a:pt x="732" y="235"/>
                </a:lnTo>
                <a:lnTo>
                  <a:pt x="722" y="223"/>
                </a:lnTo>
                <a:lnTo>
                  <a:pt x="713" y="212"/>
                </a:lnTo>
                <a:lnTo>
                  <a:pt x="705" y="205"/>
                </a:lnTo>
                <a:lnTo>
                  <a:pt x="698" y="199"/>
                </a:lnTo>
                <a:lnTo>
                  <a:pt x="694" y="196"/>
                </a:lnTo>
                <a:lnTo>
                  <a:pt x="694" y="195"/>
                </a:lnTo>
                <a:lnTo>
                  <a:pt x="692" y="193"/>
                </a:lnTo>
                <a:lnTo>
                  <a:pt x="689" y="192"/>
                </a:lnTo>
                <a:lnTo>
                  <a:pt x="689" y="190"/>
                </a:lnTo>
                <a:lnTo>
                  <a:pt x="688" y="189"/>
                </a:lnTo>
                <a:lnTo>
                  <a:pt x="683" y="187"/>
                </a:lnTo>
                <a:lnTo>
                  <a:pt x="679" y="181"/>
                </a:lnTo>
                <a:lnTo>
                  <a:pt x="667" y="168"/>
                </a:lnTo>
                <a:lnTo>
                  <a:pt x="658" y="160"/>
                </a:lnTo>
                <a:lnTo>
                  <a:pt x="649" y="153"/>
                </a:lnTo>
                <a:lnTo>
                  <a:pt x="643" y="146"/>
                </a:lnTo>
                <a:lnTo>
                  <a:pt x="637" y="137"/>
                </a:lnTo>
                <a:lnTo>
                  <a:pt x="621" y="120"/>
                </a:lnTo>
                <a:lnTo>
                  <a:pt x="607" y="105"/>
                </a:lnTo>
                <a:lnTo>
                  <a:pt x="596" y="89"/>
                </a:lnTo>
                <a:lnTo>
                  <a:pt x="587" y="74"/>
                </a:lnTo>
                <a:lnTo>
                  <a:pt x="587" y="68"/>
                </a:lnTo>
                <a:lnTo>
                  <a:pt x="588" y="64"/>
                </a:lnTo>
                <a:lnTo>
                  <a:pt x="590" y="59"/>
                </a:lnTo>
                <a:lnTo>
                  <a:pt x="591" y="56"/>
                </a:lnTo>
                <a:lnTo>
                  <a:pt x="602" y="56"/>
                </a:lnTo>
                <a:lnTo>
                  <a:pt x="610" y="55"/>
                </a:lnTo>
                <a:lnTo>
                  <a:pt x="619" y="55"/>
                </a:lnTo>
                <a:lnTo>
                  <a:pt x="627" y="54"/>
                </a:lnTo>
                <a:lnTo>
                  <a:pt x="633" y="52"/>
                </a:lnTo>
                <a:lnTo>
                  <a:pt x="639" y="49"/>
                </a:lnTo>
                <a:lnTo>
                  <a:pt x="643" y="46"/>
                </a:lnTo>
                <a:lnTo>
                  <a:pt x="646" y="43"/>
                </a:lnTo>
                <a:lnTo>
                  <a:pt x="649" y="40"/>
                </a:lnTo>
                <a:lnTo>
                  <a:pt x="651" y="36"/>
                </a:lnTo>
                <a:lnTo>
                  <a:pt x="652" y="31"/>
                </a:lnTo>
                <a:lnTo>
                  <a:pt x="652" y="25"/>
                </a:lnTo>
                <a:lnTo>
                  <a:pt x="651" y="19"/>
                </a:lnTo>
                <a:lnTo>
                  <a:pt x="649" y="13"/>
                </a:lnTo>
                <a:lnTo>
                  <a:pt x="646" y="7"/>
                </a:lnTo>
                <a:lnTo>
                  <a:pt x="642" y="0"/>
                </a:lnTo>
                <a:lnTo>
                  <a:pt x="640" y="0"/>
                </a:lnTo>
                <a:lnTo>
                  <a:pt x="642" y="0"/>
                </a:lnTo>
                <a:lnTo>
                  <a:pt x="640" y="0"/>
                </a:lnTo>
                <a:lnTo>
                  <a:pt x="633" y="0"/>
                </a:lnTo>
                <a:lnTo>
                  <a:pt x="628" y="0"/>
                </a:lnTo>
                <a:lnTo>
                  <a:pt x="624" y="0"/>
                </a:lnTo>
                <a:lnTo>
                  <a:pt x="619" y="0"/>
                </a:lnTo>
                <a:lnTo>
                  <a:pt x="615" y="0"/>
                </a:lnTo>
                <a:lnTo>
                  <a:pt x="609" y="0"/>
                </a:lnTo>
                <a:lnTo>
                  <a:pt x="615" y="0"/>
                </a:lnTo>
                <a:lnTo>
                  <a:pt x="609" y="0"/>
                </a:lnTo>
                <a:lnTo>
                  <a:pt x="607" y="6"/>
                </a:lnTo>
                <a:close/>
              </a:path>
            </a:pathLst>
          </a:custGeom>
          <a:solidFill>
            <a:schemeClr val="tx1"/>
          </a:solidFill>
          <a:ln w="9525">
            <a:noFill/>
            <a:round/>
            <a:headEnd/>
            <a:tailEnd/>
          </a:ln>
        </p:spPr>
        <p:txBody>
          <a:bodyPr/>
          <a:lstStyle/>
          <a:p>
            <a:pPr algn="r">
              <a:spcBef>
                <a:spcPct val="50000"/>
              </a:spcBef>
            </a:pPr>
            <a:r>
              <a:rPr lang="es-VE">
                <a:latin typeface="Calibri" pitchFamily="34" charset="0"/>
              </a:rPr>
              <a:t> </a:t>
            </a:r>
          </a:p>
        </p:txBody>
      </p:sp>
      <p:sp>
        <p:nvSpPr>
          <p:cNvPr id="494" name="Freeform 112"/>
          <p:cNvSpPr>
            <a:spLocks noEditPoints="1"/>
          </p:cNvSpPr>
          <p:nvPr/>
        </p:nvSpPr>
        <p:spPr bwMode="auto">
          <a:xfrm>
            <a:off x="6997687" y="2316949"/>
            <a:ext cx="276225" cy="201613"/>
          </a:xfrm>
          <a:custGeom>
            <a:avLst/>
            <a:gdLst>
              <a:gd name="T0" fmla="*/ 2147483647 w 947"/>
              <a:gd name="T1" fmla="*/ 2147483647 h 644"/>
              <a:gd name="T2" fmla="*/ 2147483647 w 947"/>
              <a:gd name="T3" fmla="*/ 2147483647 h 644"/>
              <a:gd name="T4" fmla="*/ 2147483647 w 947"/>
              <a:gd name="T5" fmla="*/ 2147483647 h 644"/>
              <a:gd name="T6" fmla="*/ 2147483647 w 947"/>
              <a:gd name="T7" fmla="*/ 2147483647 h 644"/>
              <a:gd name="T8" fmla="*/ 2147483647 w 947"/>
              <a:gd name="T9" fmla="*/ 2147483647 h 644"/>
              <a:gd name="T10" fmla="*/ 2147483647 w 947"/>
              <a:gd name="T11" fmla="*/ 2147483647 h 644"/>
              <a:gd name="T12" fmla="*/ 2147483647 w 947"/>
              <a:gd name="T13" fmla="*/ 2147483647 h 644"/>
              <a:gd name="T14" fmla="*/ 2147483647 w 947"/>
              <a:gd name="T15" fmla="*/ 2147483647 h 644"/>
              <a:gd name="T16" fmla="*/ 2147483647 w 947"/>
              <a:gd name="T17" fmla="*/ 2147483647 h 644"/>
              <a:gd name="T18" fmla="*/ 2147483647 w 947"/>
              <a:gd name="T19" fmla="*/ 2147483647 h 644"/>
              <a:gd name="T20" fmla="*/ 2147483647 w 947"/>
              <a:gd name="T21" fmla="*/ 2147483647 h 644"/>
              <a:gd name="T22" fmla="*/ 2147483647 w 947"/>
              <a:gd name="T23" fmla="*/ 0 h 644"/>
              <a:gd name="T24" fmla="*/ 2147483647 w 947"/>
              <a:gd name="T25" fmla="*/ 0 h 644"/>
              <a:gd name="T26" fmla="*/ 2147483647 w 947"/>
              <a:gd name="T27" fmla="*/ 2147483647 h 644"/>
              <a:gd name="T28" fmla="*/ 2147483647 w 947"/>
              <a:gd name="T29" fmla="*/ 2147483647 h 644"/>
              <a:gd name="T30" fmla="*/ 2147483647 w 947"/>
              <a:gd name="T31" fmla="*/ 2147483647 h 644"/>
              <a:gd name="T32" fmla="*/ 2147483647 w 947"/>
              <a:gd name="T33" fmla="*/ 2147483647 h 644"/>
              <a:gd name="T34" fmla="*/ 2147483647 w 947"/>
              <a:gd name="T35" fmla="*/ 2147483647 h 644"/>
              <a:gd name="T36" fmla="*/ 2147483647 w 947"/>
              <a:gd name="T37" fmla="*/ 2147483647 h 644"/>
              <a:gd name="T38" fmla="*/ 2147483647 w 947"/>
              <a:gd name="T39" fmla="*/ 2147483647 h 644"/>
              <a:gd name="T40" fmla="*/ 2147483647 w 947"/>
              <a:gd name="T41" fmla="*/ 0 h 644"/>
              <a:gd name="T42" fmla="*/ 2147483647 w 947"/>
              <a:gd name="T43" fmla="*/ 2147483647 h 644"/>
              <a:gd name="T44" fmla="*/ 2147483647 w 947"/>
              <a:gd name="T45" fmla="*/ 2147483647 h 644"/>
              <a:gd name="T46" fmla="*/ 2147483647 w 947"/>
              <a:gd name="T47" fmla="*/ 2147483647 h 644"/>
              <a:gd name="T48" fmla="*/ 2147483647 w 947"/>
              <a:gd name="T49" fmla="*/ 2147483647 h 644"/>
              <a:gd name="T50" fmla="*/ 2147483647 w 947"/>
              <a:gd name="T51" fmla="*/ 2147483647 h 644"/>
              <a:gd name="T52" fmla="*/ 2147483647 w 947"/>
              <a:gd name="T53" fmla="*/ 2147483647 h 644"/>
              <a:gd name="T54" fmla="*/ 2147483647 w 947"/>
              <a:gd name="T55" fmla="*/ 2147483647 h 644"/>
              <a:gd name="T56" fmla="*/ 0 w 947"/>
              <a:gd name="T57" fmla="*/ 0 h 644"/>
              <a:gd name="T58" fmla="*/ 2147483647 w 947"/>
              <a:gd name="T59" fmla="*/ 2147483647 h 644"/>
              <a:gd name="T60" fmla="*/ 2147483647 w 947"/>
              <a:gd name="T61" fmla="*/ 2147483647 h 644"/>
              <a:gd name="T62" fmla="*/ 2147483647 w 947"/>
              <a:gd name="T63" fmla="*/ 2147483647 h 644"/>
              <a:gd name="T64" fmla="*/ 2147483647 w 947"/>
              <a:gd name="T65" fmla="*/ 2147483647 h 644"/>
              <a:gd name="T66" fmla="*/ 2147483647 w 947"/>
              <a:gd name="T67" fmla="*/ 2147483647 h 644"/>
              <a:gd name="T68" fmla="*/ 2147483647 w 947"/>
              <a:gd name="T69" fmla="*/ 2147483647 h 644"/>
              <a:gd name="T70" fmla="*/ 2147483647 w 947"/>
              <a:gd name="T71" fmla="*/ 2147483647 h 644"/>
              <a:gd name="T72" fmla="*/ 2147483647 w 947"/>
              <a:gd name="T73" fmla="*/ 2147483647 h 644"/>
              <a:gd name="T74" fmla="*/ 2147483647 w 947"/>
              <a:gd name="T75" fmla="*/ 2147483647 h 644"/>
              <a:gd name="T76" fmla="*/ 2147483647 w 947"/>
              <a:gd name="T77" fmla="*/ 2147483647 h 644"/>
              <a:gd name="T78" fmla="*/ 2147483647 w 947"/>
              <a:gd name="T79" fmla="*/ 2147483647 h 644"/>
              <a:gd name="T80" fmla="*/ 2147483647 w 947"/>
              <a:gd name="T81" fmla="*/ 2147483647 h 644"/>
              <a:gd name="T82" fmla="*/ 2147483647 w 947"/>
              <a:gd name="T83" fmla="*/ 2147483647 h 644"/>
              <a:gd name="T84" fmla="*/ 2147483647 w 947"/>
              <a:gd name="T85" fmla="*/ 2147483647 h 644"/>
              <a:gd name="T86" fmla="*/ 2147483647 w 947"/>
              <a:gd name="T87" fmla="*/ 2147483647 h 644"/>
              <a:gd name="T88" fmla="*/ 2147483647 w 947"/>
              <a:gd name="T89" fmla="*/ 2147483647 h 644"/>
              <a:gd name="T90" fmla="*/ 2147483647 w 947"/>
              <a:gd name="T91" fmla="*/ 2147483647 h 644"/>
              <a:gd name="T92" fmla="*/ 2147483647 w 947"/>
              <a:gd name="T93" fmla="*/ 2147483647 h 644"/>
              <a:gd name="T94" fmla="*/ 2147483647 w 947"/>
              <a:gd name="T95" fmla="*/ 2147483647 h 644"/>
              <a:gd name="T96" fmla="*/ 2147483647 w 947"/>
              <a:gd name="T97" fmla="*/ 2147483647 h 644"/>
              <a:gd name="T98" fmla="*/ 2147483647 w 947"/>
              <a:gd name="T99" fmla="*/ 2147483647 h 644"/>
              <a:gd name="T100" fmla="*/ 2147483647 w 947"/>
              <a:gd name="T101" fmla="*/ 2147483647 h 644"/>
              <a:gd name="T102" fmla="*/ 2147483647 w 947"/>
              <a:gd name="T103" fmla="*/ 2147483647 h 644"/>
              <a:gd name="T104" fmla="*/ 2147483647 w 947"/>
              <a:gd name="T105" fmla="*/ 2147483647 h 644"/>
              <a:gd name="T106" fmla="*/ 2147483647 w 947"/>
              <a:gd name="T107" fmla="*/ 2147483647 h 6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47"/>
              <a:gd name="T163" fmla="*/ 0 h 644"/>
              <a:gd name="T164" fmla="*/ 947 w 947"/>
              <a:gd name="T165" fmla="*/ 644 h 64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47" h="644">
                <a:moveTo>
                  <a:pt x="0" y="0"/>
                </a:moveTo>
                <a:lnTo>
                  <a:pt x="13" y="7"/>
                </a:lnTo>
                <a:lnTo>
                  <a:pt x="25" y="13"/>
                </a:lnTo>
                <a:lnTo>
                  <a:pt x="35" y="20"/>
                </a:lnTo>
                <a:lnTo>
                  <a:pt x="40" y="25"/>
                </a:lnTo>
                <a:lnTo>
                  <a:pt x="44" y="29"/>
                </a:lnTo>
                <a:lnTo>
                  <a:pt x="55" y="50"/>
                </a:lnTo>
                <a:lnTo>
                  <a:pt x="147" y="248"/>
                </a:lnTo>
                <a:lnTo>
                  <a:pt x="178" y="317"/>
                </a:lnTo>
                <a:lnTo>
                  <a:pt x="280" y="317"/>
                </a:lnTo>
                <a:lnTo>
                  <a:pt x="393" y="68"/>
                </a:lnTo>
                <a:lnTo>
                  <a:pt x="506" y="317"/>
                </a:lnTo>
                <a:lnTo>
                  <a:pt x="616" y="317"/>
                </a:lnTo>
                <a:lnTo>
                  <a:pt x="730" y="68"/>
                </a:lnTo>
                <a:lnTo>
                  <a:pt x="840" y="317"/>
                </a:lnTo>
                <a:lnTo>
                  <a:pt x="947" y="317"/>
                </a:lnTo>
                <a:lnTo>
                  <a:pt x="855" y="105"/>
                </a:lnTo>
                <a:lnTo>
                  <a:pt x="831" y="49"/>
                </a:lnTo>
                <a:lnTo>
                  <a:pt x="825" y="32"/>
                </a:lnTo>
                <a:lnTo>
                  <a:pt x="822" y="25"/>
                </a:lnTo>
                <a:lnTo>
                  <a:pt x="824" y="17"/>
                </a:lnTo>
                <a:lnTo>
                  <a:pt x="825" y="11"/>
                </a:lnTo>
                <a:lnTo>
                  <a:pt x="831" y="0"/>
                </a:lnTo>
                <a:lnTo>
                  <a:pt x="671" y="0"/>
                </a:lnTo>
                <a:lnTo>
                  <a:pt x="667" y="0"/>
                </a:lnTo>
                <a:lnTo>
                  <a:pt x="664" y="0"/>
                </a:lnTo>
                <a:lnTo>
                  <a:pt x="662" y="0"/>
                </a:lnTo>
                <a:lnTo>
                  <a:pt x="662" y="1"/>
                </a:lnTo>
                <a:lnTo>
                  <a:pt x="664" y="3"/>
                </a:lnTo>
                <a:lnTo>
                  <a:pt x="667" y="4"/>
                </a:lnTo>
                <a:lnTo>
                  <a:pt x="675" y="10"/>
                </a:lnTo>
                <a:lnTo>
                  <a:pt x="680" y="17"/>
                </a:lnTo>
                <a:lnTo>
                  <a:pt x="683" y="23"/>
                </a:lnTo>
                <a:lnTo>
                  <a:pt x="684" y="31"/>
                </a:lnTo>
                <a:lnTo>
                  <a:pt x="684" y="38"/>
                </a:lnTo>
                <a:lnTo>
                  <a:pt x="683" y="41"/>
                </a:lnTo>
                <a:lnTo>
                  <a:pt x="591" y="242"/>
                </a:lnTo>
                <a:lnTo>
                  <a:pt x="496" y="31"/>
                </a:lnTo>
                <a:lnTo>
                  <a:pt x="496" y="22"/>
                </a:lnTo>
                <a:lnTo>
                  <a:pt x="499" y="14"/>
                </a:lnTo>
                <a:lnTo>
                  <a:pt x="502" y="7"/>
                </a:lnTo>
                <a:lnTo>
                  <a:pt x="505" y="0"/>
                </a:lnTo>
                <a:lnTo>
                  <a:pt x="329" y="0"/>
                </a:lnTo>
                <a:lnTo>
                  <a:pt x="337" y="5"/>
                </a:lnTo>
                <a:lnTo>
                  <a:pt x="343" y="13"/>
                </a:lnTo>
                <a:lnTo>
                  <a:pt x="349" y="19"/>
                </a:lnTo>
                <a:lnTo>
                  <a:pt x="353" y="26"/>
                </a:lnTo>
                <a:lnTo>
                  <a:pt x="353" y="32"/>
                </a:lnTo>
                <a:lnTo>
                  <a:pt x="352" y="38"/>
                </a:lnTo>
                <a:lnTo>
                  <a:pt x="352" y="43"/>
                </a:lnTo>
                <a:lnTo>
                  <a:pt x="350" y="49"/>
                </a:lnTo>
                <a:lnTo>
                  <a:pt x="258" y="243"/>
                </a:lnTo>
                <a:lnTo>
                  <a:pt x="162" y="31"/>
                </a:lnTo>
                <a:lnTo>
                  <a:pt x="163" y="22"/>
                </a:lnTo>
                <a:lnTo>
                  <a:pt x="165" y="14"/>
                </a:lnTo>
                <a:lnTo>
                  <a:pt x="168" y="7"/>
                </a:lnTo>
                <a:lnTo>
                  <a:pt x="172" y="0"/>
                </a:lnTo>
                <a:lnTo>
                  <a:pt x="0" y="0"/>
                </a:lnTo>
                <a:close/>
                <a:moveTo>
                  <a:pt x="0" y="331"/>
                </a:moveTo>
                <a:lnTo>
                  <a:pt x="9" y="335"/>
                </a:lnTo>
                <a:lnTo>
                  <a:pt x="18" y="338"/>
                </a:lnTo>
                <a:lnTo>
                  <a:pt x="31" y="347"/>
                </a:lnTo>
                <a:lnTo>
                  <a:pt x="37" y="353"/>
                </a:lnTo>
                <a:lnTo>
                  <a:pt x="43" y="357"/>
                </a:lnTo>
                <a:lnTo>
                  <a:pt x="46" y="363"/>
                </a:lnTo>
                <a:lnTo>
                  <a:pt x="49" y="369"/>
                </a:lnTo>
                <a:lnTo>
                  <a:pt x="177" y="644"/>
                </a:lnTo>
                <a:lnTo>
                  <a:pt x="282" y="644"/>
                </a:lnTo>
                <a:lnTo>
                  <a:pt x="393" y="398"/>
                </a:lnTo>
                <a:lnTo>
                  <a:pt x="505" y="644"/>
                </a:lnTo>
                <a:lnTo>
                  <a:pt x="618" y="644"/>
                </a:lnTo>
                <a:lnTo>
                  <a:pt x="646" y="580"/>
                </a:lnTo>
                <a:lnTo>
                  <a:pt x="730" y="398"/>
                </a:lnTo>
                <a:lnTo>
                  <a:pt x="839" y="644"/>
                </a:lnTo>
                <a:lnTo>
                  <a:pt x="947" y="644"/>
                </a:lnTo>
                <a:lnTo>
                  <a:pt x="822" y="353"/>
                </a:lnTo>
                <a:lnTo>
                  <a:pt x="827" y="340"/>
                </a:lnTo>
                <a:lnTo>
                  <a:pt x="831" y="331"/>
                </a:lnTo>
                <a:lnTo>
                  <a:pt x="671" y="331"/>
                </a:lnTo>
                <a:lnTo>
                  <a:pt x="664" y="329"/>
                </a:lnTo>
                <a:lnTo>
                  <a:pt x="662" y="331"/>
                </a:lnTo>
                <a:lnTo>
                  <a:pt x="664" y="334"/>
                </a:lnTo>
                <a:lnTo>
                  <a:pt x="667" y="335"/>
                </a:lnTo>
                <a:lnTo>
                  <a:pt x="677" y="343"/>
                </a:lnTo>
                <a:lnTo>
                  <a:pt x="681" y="349"/>
                </a:lnTo>
                <a:lnTo>
                  <a:pt x="683" y="356"/>
                </a:lnTo>
                <a:lnTo>
                  <a:pt x="684" y="362"/>
                </a:lnTo>
                <a:lnTo>
                  <a:pt x="684" y="369"/>
                </a:lnTo>
                <a:lnTo>
                  <a:pt x="591" y="573"/>
                </a:lnTo>
                <a:lnTo>
                  <a:pt x="496" y="362"/>
                </a:lnTo>
                <a:lnTo>
                  <a:pt x="496" y="353"/>
                </a:lnTo>
                <a:lnTo>
                  <a:pt x="499" y="346"/>
                </a:lnTo>
                <a:lnTo>
                  <a:pt x="502" y="338"/>
                </a:lnTo>
                <a:lnTo>
                  <a:pt x="505" y="331"/>
                </a:lnTo>
                <a:lnTo>
                  <a:pt x="329" y="331"/>
                </a:lnTo>
                <a:lnTo>
                  <a:pt x="337" y="337"/>
                </a:lnTo>
                <a:lnTo>
                  <a:pt x="343" y="343"/>
                </a:lnTo>
                <a:lnTo>
                  <a:pt x="349" y="350"/>
                </a:lnTo>
                <a:lnTo>
                  <a:pt x="353" y="357"/>
                </a:lnTo>
                <a:lnTo>
                  <a:pt x="353" y="363"/>
                </a:lnTo>
                <a:lnTo>
                  <a:pt x="352" y="368"/>
                </a:lnTo>
                <a:lnTo>
                  <a:pt x="350" y="380"/>
                </a:lnTo>
                <a:lnTo>
                  <a:pt x="258" y="574"/>
                </a:lnTo>
                <a:lnTo>
                  <a:pt x="162" y="362"/>
                </a:lnTo>
                <a:lnTo>
                  <a:pt x="163" y="353"/>
                </a:lnTo>
                <a:lnTo>
                  <a:pt x="165" y="346"/>
                </a:lnTo>
                <a:lnTo>
                  <a:pt x="168" y="338"/>
                </a:lnTo>
                <a:lnTo>
                  <a:pt x="172" y="331"/>
                </a:lnTo>
                <a:lnTo>
                  <a:pt x="0" y="331"/>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495" name="Freeform 108"/>
          <p:cNvSpPr>
            <a:spLocks/>
          </p:cNvSpPr>
          <p:nvPr/>
        </p:nvSpPr>
        <p:spPr bwMode="auto">
          <a:xfrm>
            <a:off x="593722" y="2396324"/>
            <a:ext cx="206375" cy="219075"/>
          </a:xfrm>
          <a:custGeom>
            <a:avLst/>
            <a:gdLst>
              <a:gd name="T0" fmla="*/ 2147483647 w 567"/>
              <a:gd name="T1" fmla="*/ 2147483647 h 660"/>
              <a:gd name="T2" fmla="*/ 2147483647 w 567"/>
              <a:gd name="T3" fmla="*/ 2147483647 h 660"/>
              <a:gd name="T4" fmla="*/ 2147483647 w 567"/>
              <a:gd name="T5" fmla="*/ 2147483647 h 660"/>
              <a:gd name="T6" fmla="*/ 2147483647 w 567"/>
              <a:gd name="T7" fmla="*/ 2147483647 h 660"/>
              <a:gd name="T8" fmla="*/ 2147483647 w 567"/>
              <a:gd name="T9" fmla="*/ 2147483647 h 660"/>
              <a:gd name="T10" fmla="*/ 2147483647 w 567"/>
              <a:gd name="T11" fmla="*/ 2147483647 h 660"/>
              <a:gd name="T12" fmla="*/ 2147483647 w 567"/>
              <a:gd name="T13" fmla="*/ 2147483647 h 660"/>
              <a:gd name="T14" fmla="*/ 2147483647 w 567"/>
              <a:gd name="T15" fmla="*/ 2147483647 h 660"/>
              <a:gd name="T16" fmla="*/ 2147483647 w 567"/>
              <a:gd name="T17" fmla="*/ 2147483647 h 660"/>
              <a:gd name="T18" fmla="*/ 2147483647 w 567"/>
              <a:gd name="T19" fmla="*/ 2147483647 h 660"/>
              <a:gd name="T20" fmla="*/ 2147483647 w 567"/>
              <a:gd name="T21" fmla="*/ 2147483647 h 660"/>
              <a:gd name="T22" fmla="*/ 2147483647 w 567"/>
              <a:gd name="T23" fmla="*/ 2147483647 h 660"/>
              <a:gd name="T24" fmla="*/ 2147483647 w 567"/>
              <a:gd name="T25" fmla="*/ 2147483647 h 660"/>
              <a:gd name="T26" fmla="*/ 2147483647 w 567"/>
              <a:gd name="T27" fmla="*/ 2147483647 h 660"/>
              <a:gd name="T28" fmla="*/ 2147483647 w 567"/>
              <a:gd name="T29" fmla="*/ 2147483647 h 660"/>
              <a:gd name="T30" fmla="*/ 2147483647 w 567"/>
              <a:gd name="T31" fmla="*/ 2147483647 h 660"/>
              <a:gd name="T32" fmla="*/ 2147483647 w 567"/>
              <a:gd name="T33" fmla="*/ 2147483647 h 660"/>
              <a:gd name="T34" fmla="*/ 2147483647 w 567"/>
              <a:gd name="T35" fmla="*/ 2147483647 h 660"/>
              <a:gd name="T36" fmla="*/ 2147483647 w 567"/>
              <a:gd name="T37" fmla="*/ 2147483647 h 660"/>
              <a:gd name="T38" fmla="*/ 2147483647 w 567"/>
              <a:gd name="T39" fmla="*/ 2147483647 h 660"/>
              <a:gd name="T40" fmla="*/ 0 w 567"/>
              <a:gd name="T41" fmla="*/ 2147483647 h 660"/>
              <a:gd name="T42" fmla="*/ 2147483647 w 567"/>
              <a:gd name="T43" fmla="*/ 2147483647 h 660"/>
              <a:gd name="T44" fmla="*/ 2147483647 w 567"/>
              <a:gd name="T45" fmla="*/ 2147483647 h 660"/>
              <a:gd name="T46" fmla="*/ 2147483647 w 567"/>
              <a:gd name="T47" fmla="*/ 2147483647 h 660"/>
              <a:gd name="T48" fmla="*/ 2147483647 w 567"/>
              <a:gd name="T49" fmla="*/ 2147483647 h 660"/>
              <a:gd name="T50" fmla="*/ 2147483647 w 567"/>
              <a:gd name="T51" fmla="*/ 2147483647 h 660"/>
              <a:gd name="T52" fmla="*/ 2147483647 w 567"/>
              <a:gd name="T53" fmla="*/ 2147483647 h 660"/>
              <a:gd name="T54" fmla="*/ 2147483647 w 567"/>
              <a:gd name="T55" fmla="*/ 2147483647 h 660"/>
              <a:gd name="T56" fmla="*/ 2147483647 w 567"/>
              <a:gd name="T57" fmla="*/ 2147483647 h 660"/>
              <a:gd name="T58" fmla="*/ 2147483647 w 567"/>
              <a:gd name="T59" fmla="*/ 2147483647 h 660"/>
              <a:gd name="T60" fmla="*/ 2147483647 w 567"/>
              <a:gd name="T61" fmla="*/ 2147483647 h 660"/>
              <a:gd name="T62" fmla="*/ 2147483647 w 567"/>
              <a:gd name="T63" fmla="*/ 2147483647 h 660"/>
              <a:gd name="T64" fmla="*/ 2147483647 w 567"/>
              <a:gd name="T65" fmla="*/ 2147483647 h 660"/>
              <a:gd name="T66" fmla="*/ 2147483647 w 567"/>
              <a:gd name="T67" fmla="*/ 2147483647 h 660"/>
              <a:gd name="T68" fmla="*/ 2147483647 w 567"/>
              <a:gd name="T69" fmla="*/ 2147483647 h 660"/>
              <a:gd name="T70" fmla="*/ 2147483647 w 567"/>
              <a:gd name="T71" fmla="*/ 2147483647 h 660"/>
              <a:gd name="T72" fmla="*/ 2147483647 w 567"/>
              <a:gd name="T73" fmla="*/ 2147483647 h 660"/>
              <a:gd name="T74" fmla="*/ 2147483647 w 567"/>
              <a:gd name="T75" fmla="*/ 2147483647 h 660"/>
              <a:gd name="T76" fmla="*/ 2147483647 w 567"/>
              <a:gd name="T77" fmla="*/ 2147483647 h 660"/>
              <a:gd name="T78" fmla="*/ 2147483647 w 567"/>
              <a:gd name="T79" fmla="*/ 2147483647 h 660"/>
              <a:gd name="T80" fmla="*/ 2147483647 w 567"/>
              <a:gd name="T81" fmla="*/ 2147483647 h 660"/>
              <a:gd name="T82" fmla="*/ 2147483647 w 567"/>
              <a:gd name="T83" fmla="*/ 2147483647 h 660"/>
              <a:gd name="T84" fmla="*/ 2147483647 w 567"/>
              <a:gd name="T85" fmla="*/ 2147483647 h 660"/>
              <a:gd name="T86" fmla="*/ 2147483647 w 567"/>
              <a:gd name="T87" fmla="*/ 0 h 660"/>
              <a:gd name="T88" fmla="*/ 2147483647 w 567"/>
              <a:gd name="T89" fmla="*/ 2147483647 h 6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
              <a:gd name="T136" fmla="*/ 0 h 660"/>
              <a:gd name="T137" fmla="*/ 567 w 567"/>
              <a:gd name="T138" fmla="*/ 660 h 6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 h="660">
                <a:moveTo>
                  <a:pt x="186" y="70"/>
                </a:moveTo>
                <a:lnTo>
                  <a:pt x="177" y="69"/>
                </a:lnTo>
                <a:lnTo>
                  <a:pt x="169" y="69"/>
                </a:lnTo>
                <a:lnTo>
                  <a:pt x="162" y="66"/>
                </a:lnTo>
                <a:lnTo>
                  <a:pt x="154" y="64"/>
                </a:lnTo>
                <a:lnTo>
                  <a:pt x="175" y="149"/>
                </a:lnTo>
                <a:lnTo>
                  <a:pt x="183" y="138"/>
                </a:lnTo>
                <a:lnTo>
                  <a:pt x="187" y="134"/>
                </a:lnTo>
                <a:lnTo>
                  <a:pt x="192" y="130"/>
                </a:lnTo>
                <a:lnTo>
                  <a:pt x="401" y="76"/>
                </a:lnTo>
                <a:lnTo>
                  <a:pt x="232" y="348"/>
                </a:lnTo>
                <a:lnTo>
                  <a:pt x="105" y="283"/>
                </a:lnTo>
                <a:lnTo>
                  <a:pt x="71" y="312"/>
                </a:lnTo>
                <a:lnTo>
                  <a:pt x="203" y="389"/>
                </a:lnTo>
                <a:lnTo>
                  <a:pt x="62" y="608"/>
                </a:lnTo>
                <a:lnTo>
                  <a:pt x="56" y="614"/>
                </a:lnTo>
                <a:lnTo>
                  <a:pt x="50" y="621"/>
                </a:lnTo>
                <a:lnTo>
                  <a:pt x="45" y="627"/>
                </a:lnTo>
                <a:lnTo>
                  <a:pt x="37" y="634"/>
                </a:lnTo>
                <a:lnTo>
                  <a:pt x="21" y="646"/>
                </a:lnTo>
                <a:lnTo>
                  <a:pt x="0" y="660"/>
                </a:lnTo>
                <a:lnTo>
                  <a:pt x="129" y="660"/>
                </a:lnTo>
                <a:lnTo>
                  <a:pt x="126" y="657"/>
                </a:lnTo>
                <a:lnTo>
                  <a:pt x="125" y="654"/>
                </a:lnTo>
                <a:lnTo>
                  <a:pt x="122" y="645"/>
                </a:lnTo>
                <a:lnTo>
                  <a:pt x="122" y="642"/>
                </a:lnTo>
                <a:lnTo>
                  <a:pt x="123" y="637"/>
                </a:lnTo>
                <a:lnTo>
                  <a:pt x="126" y="629"/>
                </a:lnTo>
                <a:lnTo>
                  <a:pt x="249" y="416"/>
                </a:lnTo>
                <a:lnTo>
                  <a:pt x="374" y="486"/>
                </a:lnTo>
                <a:lnTo>
                  <a:pt x="413" y="453"/>
                </a:lnTo>
                <a:lnTo>
                  <a:pt x="279" y="376"/>
                </a:lnTo>
                <a:lnTo>
                  <a:pt x="448" y="101"/>
                </a:lnTo>
                <a:lnTo>
                  <a:pt x="493" y="305"/>
                </a:lnTo>
                <a:lnTo>
                  <a:pt x="492" y="312"/>
                </a:lnTo>
                <a:lnTo>
                  <a:pt x="490" y="318"/>
                </a:lnTo>
                <a:lnTo>
                  <a:pt x="487" y="324"/>
                </a:lnTo>
                <a:lnTo>
                  <a:pt x="484" y="329"/>
                </a:lnTo>
                <a:lnTo>
                  <a:pt x="567" y="306"/>
                </a:lnTo>
                <a:lnTo>
                  <a:pt x="563" y="303"/>
                </a:lnTo>
                <a:lnTo>
                  <a:pt x="560" y="299"/>
                </a:lnTo>
                <a:lnTo>
                  <a:pt x="555" y="296"/>
                </a:lnTo>
                <a:lnTo>
                  <a:pt x="554" y="291"/>
                </a:lnTo>
                <a:lnTo>
                  <a:pt x="486" y="0"/>
                </a:lnTo>
                <a:lnTo>
                  <a:pt x="186" y="70"/>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496" name="Freeform 320"/>
          <p:cNvSpPr>
            <a:spLocks/>
          </p:cNvSpPr>
          <p:nvPr/>
        </p:nvSpPr>
        <p:spPr bwMode="auto">
          <a:xfrm>
            <a:off x="593368" y="3390569"/>
            <a:ext cx="209550" cy="185738"/>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497" name="Freeform 326"/>
          <p:cNvSpPr>
            <a:spLocks/>
          </p:cNvSpPr>
          <p:nvPr/>
        </p:nvSpPr>
        <p:spPr bwMode="auto">
          <a:xfrm>
            <a:off x="4510102" y="3409149"/>
            <a:ext cx="187325" cy="219075"/>
          </a:xfrm>
          <a:custGeom>
            <a:avLst/>
            <a:gdLst>
              <a:gd name="T0" fmla="*/ 2147483647 w 676"/>
              <a:gd name="T1" fmla="*/ 2147483647 h 664"/>
              <a:gd name="T2" fmla="*/ 2147483647 w 676"/>
              <a:gd name="T3" fmla="*/ 2147483647 h 664"/>
              <a:gd name="T4" fmla="*/ 2147483647 w 676"/>
              <a:gd name="T5" fmla="*/ 2147483647 h 664"/>
              <a:gd name="T6" fmla="*/ 2147483647 w 676"/>
              <a:gd name="T7" fmla="*/ 2147483647 h 664"/>
              <a:gd name="T8" fmla="*/ 2147483647 w 676"/>
              <a:gd name="T9" fmla="*/ 2147483647 h 664"/>
              <a:gd name="T10" fmla="*/ 2147483647 w 676"/>
              <a:gd name="T11" fmla="*/ 2147483647 h 664"/>
              <a:gd name="T12" fmla="*/ 2147483647 w 676"/>
              <a:gd name="T13" fmla="*/ 2147483647 h 664"/>
              <a:gd name="T14" fmla="*/ 2147483647 w 676"/>
              <a:gd name="T15" fmla="*/ 2147483647 h 664"/>
              <a:gd name="T16" fmla="*/ 2147483647 w 676"/>
              <a:gd name="T17" fmla="*/ 2147483647 h 664"/>
              <a:gd name="T18" fmla="*/ 2147483647 w 676"/>
              <a:gd name="T19" fmla="*/ 2147483647 h 664"/>
              <a:gd name="T20" fmla="*/ 2147483647 w 676"/>
              <a:gd name="T21" fmla="*/ 2147483647 h 664"/>
              <a:gd name="T22" fmla="*/ 2147483647 w 676"/>
              <a:gd name="T23" fmla="*/ 2147483647 h 664"/>
              <a:gd name="T24" fmla="*/ 2147483647 w 676"/>
              <a:gd name="T25" fmla="*/ 2147483647 h 664"/>
              <a:gd name="T26" fmla="*/ 2147483647 w 676"/>
              <a:gd name="T27" fmla="*/ 2147483647 h 664"/>
              <a:gd name="T28" fmla="*/ 2147483647 w 676"/>
              <a:gd name="T29" fmla="*/ 2147483647 h 664"/>
              <a:gd name="T30" fmla="*/ 2147483647 w 676"/>
              <a:gd name="T31" fmla="*/ 2147483647 h 664"/>
              <a:gd name="T32" fmla="*/ 2147483647 w 676"/>
              <a:gd name="T33" fmla="*/ 2147483647 h 664"/>
              <a:gd name="T34" fmla="*/ 2147483647 w 676"/>
              <a:gd name="T35" fmla="*/ 2147483647 h 664"/>
              <a:gd name="T36" fmla="*/ 2147483647 w 676"/>
              <a:gd name="T37" fmla="*/ 2147483647 h 664"/>
              <a:gd name="T38" fmla="*/ 2147483647 w 676"/>
              <a:gd name="T39" fmla="*/ 2147483647 h 664"/>
              <a:gd name="T40" fmla="*/ 2147483647 w 676"/>
              <a:gd name="T41" fmla="*/ 2147483647 h 664"/>
              <a:gd name="T42" fmla="*/ 2147483647 w 676"/>
              <a:gd name="T43" fmla="*/ 2147483647 h 664"/>
              <a:gd name="T44" fmla="*/ 2147483647 w 676"/>
              <a:gd name="T45" fmla="*/ 2147483647 h 664"/>
              <a:gd name="T46" fmla="*/ 2147483647 w 676"/>
              <a:gd name="T47" fmla="*/ 2147483647 h 664"/>
              <a:gd name="T48" fmla="*/ 2147483647 w 676"/>
              <a:gd name="T49" fmla="*/ 2147483647 h 664"/>
              <a:gd name="T50" fmla="*/ 2147483647 w 676"/>
              <a:gd name="T51" fmla="*/ 2147483647 h 664"/>
              <a:gd name="T52" fmla="*/ 2147483647 w 676"/>
              <a:gd name="T53" fmla="*/ 2147483647 h 664"/>
              <a:gd name="T54" fmla="*/ 2147483647 w 676"/>
              <a:gd name="T55" fmla="*/ 2147483647 h 664"/>
              <a:gd name="T56" fmla="*/ 2147483647 w 676"/>
              <a:gd name="T57" fmla="*/ 2147483647 h 664"/>
              <a:gd name="T58" fmla="*/ 2147483647 w 676"/>
              <a:gd name="T59" fmla="*/ 2147483647 h 664"/>
              <a:gd name="T60" fmla="*/ 2147483647 w 676"/>
              <a:gd name="T61" fmla="*/ 2147483647 h 664"/>
              <a:gd name="T62" fmla="*/ 2147483647 w 676"/>
              <a:gd name="T63" fmla="*/ 2147483647 h 664"/>
              <a:gd name="T64" fmla="*/ 2147483647 w 676"/>
              <a:gd name="T65" fmla="*/ 2147483647 h 664"/>
              <a:gd name="T66" fmla="*/ 2147483647 w 676"/>
              <a:gd name="T67" fmla="*/ 2147483647 h 664"/>
              <a:gd name="T68" fmla="*/ 2147483647 w 676"/>
              <a:gd name="T69" fmla="*/ 2147483647 h 664"/>
              <a:gd name="T70" fmla="*/ 2147483647 w 676"/>
              <a:gd name="T71" fmla="*/ 2147483647 h 664"/>
              <a:gd name="T72" fmla="*/ 2147483647 w 676"/>
              <a:gd name="T73" fmla="*/ 2147483647 h 664"/>
              <a:gd name="T74" fmla="*/ 2147483647 w 676"/>
              <a:gd name="T75" fmla="*/ 2147483647 h 664"/>
              <a:gd name="T76" fmla="*/ 2147483647 w 676"/>
              <a:gd name="T77" fmla="*/ 2147483647 h 664"/>
              <a:gd name="T78" fmla="*/ 2147483647 w 676"/>
              <a:gd name="T79" fmla="*/ 2147483647 h 664"/>
              <a:gd name="T80" fmla="*/ 2147483647 w 676"/>
              <a:gd name="T81" fmla="*/ 2147483647 h 664"/>
              <a:gd name="T82" fmla="*/ 2147483647 w 676"/>
              <a:gd name="T83" fmla="*/ 2147483647 h 664"/>
              <a:gd name="T84" fmla="*/ 2147483647 w 676"/>
              <a:gd name="T85" fmla="*/ 2147483647 h 664"/>
              <a:gd name="T86" fmla="*/ 2147483647 w 676"/>
              <a:gd name="T87" fmla="*/ 2147483647 h 664"/>
              <a:gd name="T88" fmla="*/ 2147483647 w 676"/>
              <a:gd name="T89" fmla="*/ 2147483647 h 664"/>
              <a:gd name="T90" fmla="*/ 2147483647 w 676"/>
              <a:gd name="T91" fmla="*/ 2147483647 h 664"/>
              <a:gd name="T92" fmla="*/ 2147483647 w 676"/>
              <a:gd name="T93" fmla="*/ 2147483647 h 664"/>
              <a:gd name="T94" fmla="*/ 2147483647 w 676"/>
              <a:gd name="T95" fmla="*/ 2147483647 h 664"/>
              <a:gd name="T96" fmla="*/ 2147483647 w 676"/>
              <a:gd name="T97" fmla="*/ 2147483647 h 664"/>
              <a:gd name="T98" fmla="*/ 0 w 676"/>
              <a:gd name="T99" fmla="*/ 2147483647 h 6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76"/>
              <a:gd name="T151" fmla="*/ 0 h 664"/>
              <a:gd name="T152" fmla="*/ 676 w 676"/>
              <a:gd name="T153" fmla="*/ 664 h 6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76" h="664">
                <a:moveTo>
                  <a:pt x="0" y="67"/>
                </a:moveTo>
                <a:lnTo>
                  <a:pt x="2" y="205"/>
                </a:lnTo>
                <a:lnTo>
                  <a:pt x="8" y="193"/>
                </a:lnTo>
                <a:lnTo>
                  <a:pt x="14" y="181"/>
                </a:lnTo>
                <a:lnTo>
                  <a:pt x="26" y="159"/>
                </a:lnTo>
                <a:lnTo>
                  <a:pt x="37" y="138"/>
                </a:lnTo>
                <a:lnTo>
                  <a:pt x="43" y="129"/>
                </a:lnTo>
                <a:lnTo>
                  <a:pt x="51" y="120"/>
                </a:lnTo>
                <a:lnTo>
                  <a:pt x="57" y="113"/>
                </a:lnTo>
                <a:lnTo>
                  <a:pt x="63" y="106"/>
                </a:lnTo>
                <a:lnTo>
                  <a:pt x="76" y="92"/>
                </a:lnTo>
                <a:lnTo>
                  <a:pt x="89" y="80"/>
                </a:lnTo>
                <a:lnTo>
                  <a:pt x="97" y="76"/>
                </a:lnTo>
                <a:lnTo>
                  <a:pt x="103" y="71"/>
                </a:lnTo>
                <a:lnTo>
                  <a:pt x="118" y="64"/>
                </a:lnTo>
                <a:lnTo>
                  <a:pt x="124" y="61"/>
                </a:lnTo>
                <a:lnTo>
                  <a:pt x="131" y="59"/>
                </a:lnTo>
                <a:lnTo>
                  <a:pt x="146" y="57"/>
                </a:lnTo>
                <a:lnTo>
                  <a:pt x="153" y="57"/>
                </a:lnTo>
                <a:lnTo>
                  <a:pt x="161" y="57"/>
                </a:lnTo>
                <a:lnTo>
                  <a:pt x="168" y="57"/>
                </a:lnTo>
                <a:lnTo>
                  <a:pt x="176" y="57"/>
                </a:lnTo>
                <a:lnTo>
                  <a:pt x="183" y="59"/>
                </a:lnTo>
                <a:lnTo>
                  <a:pt x="190" y="61"/>
                </a:lnTo>
                <a:lnTo>
                  <a:pt x="207" y="67"/>
                </a:lnTo>
                <a:lnTo>
                  <a:pt x="222" y="74"/>
                </a:lnTo>
                <a:lnTo>
                  <a:pt x="238" y="86"/>
                </a:lnTo>
                <a:lnTo>
                  <a:pt x="247" y="92"/>
                </a:lnTo>
                <a:lnTo>
                  <a:pt x="253" y="98"/>
                </a:lnTo>
                <a:lnTo>
                  <a:pt x="260" y="106"/>
                </a:lnTo>
                <a:lnTo>
                  <a:pt x="266" y="113"/>
                </a:lnTo>
                <a:lnTo>
                  <a:pt x="277" y="129"/>
                </a:lnTo>
                <a:lnTo>
                  <a:pt x="278" y="135"/>
                </a:lnTo>
                <a:lnTo>
                  <a:pt x="281" y="137"/>
                </a:lnTo>
                <a:lnTo>
                  <a:pt x="283" y="143"/>
                </a:lnTo>
                <a:lnTo>
                  <a:pt x="288" y="155"/>
                </a:lnTo>
                <a:lnTo>
                  <a:pt x="293" y="163"/>
                </a:lnTo>
                <a:lnTo>
                  <a:pt x="300" y="192"/>
                </a:lnTo>
                <a:lnTo>
                  <a:pt x="300" y="199"/>
                </a:lnTo>
                <a:lnTo>
                  <a:pt x="303" y="204"/>
                </a:lnTo>
                <a:lnTo>
                  <a:pt x="305" y="209"/>
                </a:lnTo>
                <a:lnTo>
                  <a:pt x="306" y="223"/>
                </a:lnTo>
                <a:lnTo>
                  <a:pt x="308" y="233"/>
                </a:lnTo>
                <a:lnTo>
                  <a:pt x="309" y="242"/>
                </a:lnTo>
                <a:lnTo>
                  <a:pt x="312" y="599"/>
                </a:lnTo>
                <a:lnTo>
                  <a:pt x="311" y="621"/>
                </a:lnTo>
                <a:lnTo>
                  <a:pt x="308" y="639"/>
                </a:lnTo>
                <a:lnTo>
                  <a:pt x="305" y="646"/>
                </a:lnTo>
                <a:lnTo>
                  <a:pt x="302" y="653"/>
                </a:lnTo>
                <a:lnTo>
                  <a:pt x="299" y="659"/>
                </a:lnTo>
                <a:lnTo>
                  <a:pt x="296" y="664"/>
                </a:lnTo>
                <a:lnTo>
                  <a:pt x="398" y="664"/>
                </a:lnTo>
                <a:lnTo>
                  <a:pt x="395" y="658"/>
                </a:lnTo>
                <a:lnTo>
                  <a:pt x="394" y="652"/>
                </a:lnTo>
                <a:lnTo>
                  <a:pt x="389" y="637"/>
                </a:lnTo>
                <a:lnTo>
                  <a:pt x="386" y="621"/>
                </a:lnTo>
                <a:lnTo>
                  <a:pt x="385" y="612"/>
                </a:lnTo>
                <a:lnTo>
                  <a:pt x="383" y="603"/>
                </a:lnTo>
                <a:lnTo>
                  <a:pt x="388" y="244"/>
                </a:lnTo>
                <a:lnTo>
                  <a:pt x="388" y="239"/>
                </a:lnTo>
                <a:lnTo>
                  <a:pt x="388" y="235"/>
                </a:lnTo>
                <a:lnTo>
                  <a:pt x="388" y="227"/>
                </a:lnTo>
                <a:lnTo>
                  <a:pt x="389" y="223"/>
                </a:lnTo>
                <a:lnTo>
                  <a:pt x="392" y="206"/>
                </a:lnTo>
                <a:lnTo>
                  <a:pt x="394" y="202"/>
                </a:lnTo>
                <a:lnTo>
                  <a:pt x="394" y="198"/>
                </a:lnTo>
                <a:lnTo>
                  <a:pt x="397" y="184"/>
                </a:lnTo>
                <a:lnTo>
                  <a:pt x="398" y="180"/>
                </a:lnTo>
                <a:lnTo>
                  <a:pt x="400" y="174"/>
                </a:lnTo>
                <a:lnTo>
                  <a:pt x="407" y="156"/>
                </a:lnTo>
                <a:lnTo>
                  <a:pt x="410" y="146"/>
                </a:lnTo>
                <a:lnTo>
                  <a:pt x="422" y="120"/>
                </a:lnTo>
                <a:lnTo>
                  <a:pt x="425" y="116"/>
                </a:lnTo>
                <a:lnTo>
                  <a:pt x="428" y="113"/>
                </a:lnTo>
                <a:lnTo>
                  <a:pt x="438" y="98"/>
                </a:lnTo>
                <a:lnTo>
                  <a:pt x="447" y="91"/>
                </a:lnTo>
                <a:lnTo>
                  <a:pt x="455" y="83"/>
                </a:lnTo>
                <a:lnTo>
                  <a:pt x="462" y="77"/>
                </a:lnTo>
                <a:lnTo>
                  <a:pt x="471" y="73"/>
                </a:lnTo>
                <a:lnTo>
                  <a:pt x="479" y="67"/>
                </a:lnTo>
                <a:lnTo>
                  <a:pt x="486" y="64"/>
                </a:lnTo>
                <a:lnTo>
                  <a:pt x="493" y="61"/>
                </a:lnTo>
                <a:lnTo>
                  <a:pt x="502" y="58"/>
                </a:lnTo>
                <a:lnTo>
                  <a:pt x="510" y="57"/>
                </a:lnTo>
                <a:lnTo>
                  <a:pt x="517" y="55"/>
                </a:lnTo>
                <a:lnTo>
                  <a:pt x="525" y="54"/>
                </a:lnTo>
                <a:lnTo>
                  <a:pt x="532" y="55"/>
                </a:lnTo>
                <a:lnTo>
                  <a:pt x="539" y="55"/>
                </a:lnTo>
                <a:lnTo>
                  <a:pt x="547" y="57"/>
                </a:lnTo>
                <a:lnTo>
                  <a:pt x="554" y="59"/>
                </a:lnTo>
                <a:lnTo>
                  <a:pt x="562" y="62"/>
                </a:lnTo>
                <a:lnTo>
                  <a:pt x="569" y="65"/>
                </a:lnTo>
                <a:lnTo>
                  <a:pt x="577" y="70"/>
                </a:lnTo>
                <a:lnTo>
                  <a:pt x="584" y="76"/>
                </a:lnTo>
                <a:lnTo>
                  <a:pt x="591" y="80"/>
                </a:lnTo>
                <a:lnTo>
                  <a:pt x="606" y="94"/>
                </a:lnTo>
                <a:lnTo>
                  <a:pt x="612" y="103"/>
                </a:lnTo>
                <a:lnTo>
                  <a:pt x="620" y="110"/>
                </a:lnTo>
                <a:lnTo>
                  <a:pt x="634" y="129"/>
                </a:lnTo>
                <a:lnTo>
                  <a:pt x="640" y="140"/>
                </a:lnTo>
                <a:lnTo>
                  <a:pt x="648" y="152"/>
                </a:lnTo>
                <a:lnTo>
                  <a:pt x="661" y="177"/>
                </a:lnTo>
                <a:lnTo>
                  <a:pt x="675" y="204"/>
                </a:lnTo>
                <a:lnTo>
                  <a:pt x="676" y="68"/>
                </a:lnTo>
                <a:lnTo>
                  <a:pt x="657" y="52"/>
                </a:lnTo>
                <a:lnTo>
                  <a:pt x="646" y="45"/>
                </a:lnTo>
                <a:lnTo>
                  <a:pt x="636" y="37"/>
                </a:lnTo>
                <a:lnTo>
                  <a:pt x="626" y="31"/>
                </a:lnTo>
                <a:lnTo>
                  <a:pt x="615" y="25"/>
                </a:lnTo>
                <a:lnTo>
                  <a:pt x="606" y="21"/>
                </a:lnTo>
                <a:lnTo>
                  <a:pt x="596" y="16"/>
                </a:lnTo>
                <a:lnTo>
                  <a:pt x="585" y="12"/>
                </a:lnTo>
                <a:lnTo>
                  <a:pt x="575" y="9"/>
                </a:lnTo>
                <a:lnTo>
                  <a:pt x="554" y="5"/>
                </a:lnTo>
                <a:lnTo>
                  <a:pt x="535" y="2"/>
                </a:lnTo>
                <a:lnTo>
                  <a:pt x="525" y="2"/>
                </a:lnTo>
                <a:lnTo>
                  <a:pt x="514" y="3"/>
                </a:lnTo>
                <a:lnTo>
                  <a:pt x="504" y="3"/>
                </a:lnTo>
                <a:lnTo>
                  <a:pt x="493" y="6"/>
                </a:lnTo>
                <a:lnTo>
                  <a:pt x="473" y="10"/>
                </a:lnTo>
                <a:lnTo>
                  <a:pt x="452" y="19"/>
                </a:lnTo>
                <a:lnTo>
                  <a:pt x="441" y="24"/>
                </a:lnTo>
                <a:lnTo>
                  <a:pt x="431" y="28"/>
                </a:lnTo>
                <a:lnTo>
                  <a:pt x="421" y="36"/>
                </a:lnTo>
                <a:lnTo>
                  <a:pt x="410" y="42"/>
                </a:lnTo>
                <a:lnTo>
                  <a:pt x="389" y="57"/>
                </a:lnTo>
                <a:lnTo>
                  <a:pt x="369" y="74"/>
                </a:lnTo>
                <a:lnTo>
                  <a:pt x="348" y="95"/>
                </a:lnTo>
                <a:lnTo>
                  <a:pt x="326" y="74"/>
                </a:lnTo>
                <a:lnTo>
                  <a:pt x="303" y="57"/>
                </a:lnTo>
                <a:lnTo>
                  <a:pt x="283" y="42"/>
                </a:lnTo>
                <a:lnTo>
                  <a:pt x="260" y="28"/>
                </a:lnTo>
                <a:lnTo>
                  <a:pt x="250" y="22"/>
                </a:lnTo>
                <a:lnTo>
                  <a:pt x="238" y="18"/>
                </a:lnTo>
                <a:lnTo>
                  <a:pt x="216" y="9"/>
                </a:lnTo>
                <a:lnTo>
                  <a:pt x="195" y="5"/>
                </a:lnTo>
                <a:lnTo>
                  <a:pt x="183" y="3"/>
                </a:lnTo>
                <a:lnTo>
                  <a:pt x="173" y="2"/>
                </a:lnTo>
                <a:lnTo>
                  <a:pt x="162" y="0"/>
                </a:lnTo>
                <a:lnTo>
                  <a:pt x="150" y="0"/>
                </a:lnTo>
                <a:lnTo>
                  <a:pt x="140" y="2"/>
                </a:lnTo>
                <a:lnTo>
                  <a:pt x="130" y="3"/>
                </a:lnTo>
                <a:lnTo>
                  <a:pt x="107" y="8"/>
                </a:lnTo>
                <a:lnTo>
                  <a:pt x="97" y="10"/>
                </a:lnTo>
                <a:lnTo>
                  <a:pt x="86" y="15"/>
                </a:lnTo>
                <a:lnTo>
                  <a:pt x="64" y="24"/>
                </a:lnTo>
                <a:lnTo>
                  <a:pt x="54" y="30"/>
                </a:lnTo>
                <a:lnTo>
                  <a:pt x="43" y="36"/>
                </a:lnTo>
                <a:lnTo>
                  <a:pt x="21" y="51"/>
                </a:lnTo>
                <a:lnTo>
                  <a:pt x="0" y="67"/>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498" name="Freeform 345"/>
          <p:cNvSpPr>
            <a:spLocks noEditPoints="1"/>
          </p:cNvSpPr>
          <p:nvPr/>
        </p:nvSpPr>
        <p:spPr bwMode="auto">
          <a:xfrm>
            <a:off x="589789" y="4242063"/>
            <a:ext cx="160305" cy="153717"/>
          </a:xfrm>
          <a:custGeom>
            <a:avLst/>
            <a:gdLst>
              <a:gd name="T0" fmla="*/ 2147483647 w 545"/>
              <a:gd name="T1" fmla="*/ 2147483647 h 657"/>
              <a:gd name="T2" fmla="*/ 2147483647 w 545"/>
              <a:gd name="T3" fmla="*/ 2147483647 h 657"/>
              <a:gd name="T4" fmla="*/ 2147483647 w 545"/>
              <a:gd name="T5" fmla="*/ 2147483647 h 657"/>
              <a:gd name="T6" fmla="*/ 2147483647 w 545"/>
              <a:gd name="T7" fmla="*/ 2147483647 h 657"/>
              <a:gd name="T8" fmla="*/ 2147483647 w 545"/>
              <a:gd name="T9" fmla="*/ 2147483647 h 657"/>
              <a:gd name="T10" fmla="*/ 2147483647 w 545"/>
              <a:gd name="T11" fmla="*/ 2147483647 h 657"/>
              <a:gd name="T12" fmla="*/ 2147483647 w 545"/>
              <a:gd name="T13" fmla="*/ 2147483647 h 657"/>
              <a:gd name="T14" fmla="*/ 2147483647 w 545"/>
              <a:gd name="T15" fmla="*/ 2147483647 h 657"/>
              <a:gd name="T16" fmla="*/ 2147483647 w 545"/>
              <a:gd name="T17" fmla="*/ 2147483647 h 657"/>
              <a:gd name="T18" fmla="*/ 2147483647 w 545"/>
              <a:gd name="T19" fmla="*/ 2147483647 h 657"/>
              <a:gd name="T20" fmla="*/ 2147483647 w 545"/>
              <a:gd name="T21" fmla="*/ 2147483647 h 657"/>
              <a:gd name="T22" fmla="*/ 2147483647 w 545"/>
              <a:gd name="T23" fmla="*/ 2147483647 h 657"/>
              <a:gd name="T24" fmla="*/ 0 w 545"/>
              <a:gd name="T25" fmla="*/ 2147483647 h 657"/>
              <a:gd name="T26" fmla="*/ 2147483647 w 545"/>
              <a:gd name="T27" fmla="*/ 2147483647 h 657"/>
              <a:gd name="T28" fmla="*/ 2147483647 w 545"/>
              <a:gd name="T29" fmla="*/ 2147483647 h 657"/>
              <a:gd name="T30" fmla="*/ 2147483647 w 545"/>
              <a:gd name="T31" fmla="*/ 2147483647 h 657"/>
              <a:gd name="T32" fmla="*/ 2147483647 w 545"/>
              <a:gd name="T33" fmla="*/ 2147483647 h 657"/>
              <a:gd name="T34" fmla="*/ 2147483647 w 545"/>
              <a:gd name="T35" fmla="*/ 2147483647 h 657"/>
              <a:gd name="T36" fmla="*/ 2147483647 w 545"/>
              <a:gd name="T37" fmla="*/ 2147483647 h 657"/>
              <a:gd name="T38" fmla="*/ 2147483647 w 545"/>
              <a:gd name="T39" fmla="*/ 2147483647 h 657"/>
              <a:gd name="T40" fmla="*/ 2147483647 w 545"/>
              <a:gd name="T41" fmla="*/ 2147483647 h 657"/>
              <a:gd name="T42" fmla="*/ 2147483647 w 545"/>
              <a:gd name="T43" fmla="*/ 2147483647 h 657"/>
              <a:gd name="T44" fmla="*/ 2147483647 w 545"/>
              <a:gd name="T45" fmla="*/ 2147483647 h 657"/>
              <a:gd name="T46" fmla="*/ 2147483647 w 545"/>
              <a:gd name="T47" fmla="*/ 2147483647 h 657"/>
              <a:gd name="T48" fmla="*/ 2147483647 w 545"/>
              <a:gd name="T49" fmla="*/ 2147483647 h 657"/>
              <a:gd name="T50" fmla="*/ 2147483647 w 545"/>
              <a:gd name="T51" fmla="*/ 2147483647 h 657"/>
              <a:gd name="T52" fmla="*/ 2147483647 w 545"/>
              <a:gd name="T53" fmla="*/ 2147483647 h 657"/>
              <a:gd name="T54" fmla="*/ 2147483647 w 545"/>
              <a:gd name="T55" fmla="*/ 2147483647 h 657"/>
              <a:gd name="T56" fmla="*/ 2147483647 w 545"/>
              <a:gd name="T57" fmla="*/ 2147483647 h 657"/>
              <a:gd name="T58" fmla="*/ 0 w 545"/>
              <a:gd name="T59" fmla="*/ 0 h 657"/>
              <a:gd name="T60" fmla="*/ 2147483647 w 545"/>
              <a:gd name="T61" fmla="*/ 2147483647 h 657"/>
              <a:gd name="T62" fmla="*/ 2147483647 w 545"/>
              <a:gd name="T63" fmla="*/ 2147483647 h 657"/>
              <a:gd name="T64" fmla="*/ 2147483647 w 545"/>
              <a:gd name="T65" fmla="*/ 2147483647 h 657"/>
              <a:gd name="T66" fmla="*/ 2147483647 w 545"/>
              <a:gd name="T67" fmla="*/ 2147483647 h 6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45"/>
              <a:gd name="T103" fmla="*/ 0 h 657"/>
              <a:gd name="T104" fmla="*/ 545 w 545"/>
              <a:gd name="T105" fmla="*/ 657 h 6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45" h="657">
                <a:moveTo>
                  <a:pt x="0" y="122"/>
                </a:moveTo>
                <a:lnTo>
                  <a:pt x="6" y="115"/>
                </a:lnTo>
                <a:lnTo>
                  <a:pt x="12" y="107"/>
                </a:lnTo>
                <a:lnTo>
                  <a:pt x="23" y="94"/>
                </a:lnTo>
                <a:lnTo>
                  <a:pt x="29" y="88"/>
                </a:lnTo>
                <a:lnTo>
                  <a:pt x="37" y="84"/>
                </a:lnTo>
                <a:lnTo>
                  <a:pt x="43" y="79"/>
                </a:lnTo>
                <a:lnTo>
                  <a:pt x="50" y="75"/>
                </a:lnTo>
                <a:lnTo>
                  <a:pt x="65" y="66"/>
                </a:lnTo>
                <a:lnTo>
                  <a:pt x="80" y="60"/>
                </a:lnTo>
                <a:lnTo>
                  <a:pt x="87" y="58"/>
                </a:lnTo>
                <a:lnTo>
                  <a:pt x="96" y="55"/>
                </a:lnTo>
                <a:lnTo>
                  <a:pt x="113" y="52"/>
                </a:lnTo>
                <a:lnTo>
                  <a:pt x="113" y="578"/>
                </a:lnTo>
                <a:lnTo>
                  <a:pt x="110" y="605"/>
                </a:lnTo>
                <a:lnTo>
                  <a:pt x="92" y="600"/>
                </a:lnTo>
                <a:lnTo>
                  <a:pt x="75" y="594"/>
                </a:lnTo>
                <a:lnTo>
                  <a:pt x="68" y="591"/>
                </a:lnTo>
                <a:lnTo>
                  <a:pt x="61" y="588"/>
                </a:lnTo>
                <a:lnTo>
                  <a:pt x="46" y="581"/>
                </a:lnTo>
                <a:lnTo>
                  <a:pt x="32" y="571"/>
                </a:lnTo>
                <a:lnTo>
                  <a:pt x="20" y="560"/>
                </a:lnTo>
                <a:lnTo>
                  <a:pt x="10" y="548"/>
                </a:lnTo>
                <a:lnTo>
                  <a:pt x="4" y="542"/>
                </a:lnTo>
                <a:lnTo>
                  <a:pt x="0" y="535"/>
                </a:lnTo>
                <a:lnTo>
                  <a:pt x="0" y="657"/>
                </a:lnTo>
                <a:lnTo>
                  <a:pt x="545" y="657"/>
                </a:lnTo>
                <a:lnTo>
                  <a:pt x="545" y="551"/>
                </a:lnTo>
                <a:lnTo>
                  <a:pt x="545" y="541"/>
                </a:lnTo>
                <a:lnTo>
                  <a:pt x="543" y="531"/>
                </a:lnTo>
                <a:lnTo>
                  <a:pt x="533" y="547"/>
                </a:lnTo>
                <a:lnTo>
                  <a:pt x="521" y="560"/>
                </a:lnTo>
                <a:lnTo>
                  <a:pt x="509" y="572"/>
                </a:lnTo>
                <a:lnTo>
                  <a:pt x="502" y="577"/>
                </a:lnTo>
                <a:lnTo>
                  <a:pt x="496" y="581"/>
                </a:lnTo>
                <a:lnTo>
                  <a:pt x="488" y="585"/>
                </a:lnTo>
                <a:lnTo>
                  <a:pt x="481" y="590"/>
                </a:lnTo>
                <a:lnTo>
                  <a:pt x="473" y="593"/>
                </a:lnTo>
                <a:lnTo>
                  <a:pt x="466" y="596"/>
                </a:lnTo>
                <a:lnTo>
                  <a:pt x="450" y="602"/>
                </a:lnTo>
                <a:lnTo>
                  <a:pt x="441" y="603"/>
                </a:lnTo>
                <a:lnTo>
                  <a:pt x="433" y="605"/>
                </a:lnTo>
                <a:lnTo>
                  <a:pt x="432" y="581"/>
                </a:lnTo>
                <a:lnTo>
                  <a:pt x="432" y="565"/>
                </a:lnTo>
                <a:lnTo>
                  <a:pt x="432" y="535"/>
                </a:lnTo>
                <a:lnTo>
                  <a:pt x="432" y="54"/>
                </a:lnTo>
                <a:lnTo>
                  <a:pt x="450" y="58"/>
                </a:lnTo>
                <a:lnTo>
                  <a:pt x="459" y="60"/>
                </a:lnTo>
                <a:lnTo>
                  <a:pt x="467" y="63"/>
                </a:lnTo>
                <a:lnTo>
                  <a:pt x="484" y="70"/>
                </a:lnTo>
                <a:lnTo>
                  <a:pt x="499" y="79"/>
                </a:lnTo>
                <a:lnTo>
                  <a:pt x="505" y="84"/>
                </a:lnTo>
                <a:lnTo>
                  <a:pt x="512" y="88"/>
                </a:lnTo>
                <a:lnTo>
                  <a:pt x="518" y="94"/>
                </a:lnTo>
                <a:lnTo>
                  <a:pt x="524" y="100"/>
                </a:lnTo>
                <a:lnTo>
                  <a:pt x="530" y="106"/>
                </a:lnTo>
                <a:lnTo>
                  <a:pt x="534" y="113"/>
                </a:lnTo>
                <a:lnTo>
                  <a:pt x="545" y="127"/>
                </a:lnTo>
                <a:lnTo>
                  <a:pt x="545" y="0"/>
                </a:lnTo>
                <a:lnTo>
                  <a:pt x="0" y="0"/>
                </a:lnTo>
                <a:lnTo>
                  <a:pt x="0" y="122"/>
                </a:lnTo>
                <a:close/>
                <a:moveTo>
                  <a:pt x="228" y="52"/>
                </a:moveTo>
                <a:lnTo>
                  <a:pt x="322" y="52"/>
                </a:lnTo>
                <a:lnTo>
                  <a:pt x="322" y="581"/>
                </a:lnTo>
                <a:lnTo>
                  <a:pt x="319" y="605"/>
                </a:lnTo>
                <a:lnTo>
                  <a:pt x="224" y="605"/>
                </a:lnTo>
                <a:lnTo>
                  <a:pt x="222" y="572"/>
                </a:lnTo>
                <a:lnTo>
                  <a:pt x="222" y="52"/>
                </a:lnTo>
                <a:lnTo>
                  <a:pt x="228" y="52"/>
                </a:lnTo>
                <a:close/>
              </a:path>
            </a:pathLst>
          </a:custGeom>
          <a:solidFill>
            <a:schemeClr val="tx1"/>
          </a:solidFill>
          <a:ln w="9525">
            <a:noFill/>
            <a:round/>
            <a:headEnd/>
            <a:tailEnd/>
          </a:ln>
        </p:spPr>
        <p:txBody>
          <a:bodyPr/>
          <a:lstStyle/>
          <a:p>
            <a:pPr algn="r">
              <a:spcBef>
                <a:spcPct val="50000"/>
              </a:spcBef>
            </a:pPr>
            <a:endParaRPr lang="es-VE"/>
          </a:p>
        </p:txBody>
      </p:sp>
      <p:sp>
        <p:nvSpPr>
          <p:cNvPr id="499" name="Freeform 335"/>
          <p:cNvSpPr>
            <a:spLocks noEditPoints="1"/>
          </p:cNvSpPr>
          <p:nvPr/>
        </p:nvSpPr>
        <p:spPr bwMode="auto">
          <a:xfrm>
            <a:off x="7105663" y="3398037"/>
            <a:ext cx="192087" cy="220662"/>
          </a:xfrm>
          <a:custGeom>
            <a:avLst/>
            <a:gdLst>
              <a:gd name="T0" fmla="*/ 2147483647 w 559"/>
              <a:gd name="T1" fmla="*/ 2147483647 h 656"/>
              <a:gd name="T2" fmla="*/ 2147483647 w 559"/>
              <a:gd name="T3" fmla="*/ 2147483647 h 656"/>
              <a:gd name="T4" fmla="*/ 2147483647 w 559"/>
              <a:gd name="T5" fmla="*/ 2147483647 h 656"/>
              <a:gd name="T6" fmla="*/ 2147483647 w 559"/>
              <a:gd name="T7" fmla="*/ 2147483647 h 656"/>
              <a:gd name="T8" fmla="*/ 2147483647 w 559"/>
              <a:gd name="T9" fmla="*/ 2147483647 h 656"/>
              <a:gd name="T10" fmla="*/ 2147483647 w 559"/>
              <a:gd name="T11" fmla="*/ 2147483647 h 656"/>
              <a:gd name="T12" fmla="*/ 2147483647 w 559"/>
              <a:gd name="T13" fmla="*/ 2147483647 h 656"/>
              <a:gd name="T14" fmla="*/ 2147483647 w 559"/>
              <a:gd name="T15" fmla="*/ 2147483647 h 656"/>
              <a:gd name="T16" fmla="*/ 2147483647 w 559"/>
              <a:gd name="T17" fmla="*/ 2147483647 h 656"/>
              <a:gd name="T18" fmla="*/ 2147483647 w 559"/>
              <a:gd name="T19" fmla="*/ 2147483647 h 656"/>
              <a:gd name="T20" fmla="*/ 2147483647 w 559"/>
              <a:gd name="T21" fmla="*/ 2147483647 h 656"/>
              <a:gd name="T22" fmla="*/ 2147483647 w 559"/>
              <a:gd name="T23" fmla="*/ 2147483647 h 656"/>
              <a:gd name="T24" fmla="*/ 2147483647 w 559"/>
              <a:gd name="T25" fmla="*/ 2147483647 h 656"/>
              <a:gd name="T26" fmla="*/ 2147483647 w 559"/>
              <a:gd name="T27" fmla="*/ 2147483647 h 656"/>
              <a:gd name="T28" fmla="*/ 2147483647 w 559"/>
              <a:gd name="T29" fmla="*/ 2147483647 h 656"/>
              <a:gd name="T30" fmla="*/ 2147483647 w 559"/>
              <a:gd name="T31" fmla="*/ 2147483647 h 656"/>
              <a:gd name="T32" fmla="*/ 2147483647 w 559"/>
              <a:gd name="T33" fmla="*/ 2147483647 h 656"/>
              <a:gd name="T34" fmla="*/ 2147483647 w 559"/>
              <a:gd name="T35" fmla="*/ 2147483647 h 656"/>
              <a:gd name="T36" fmla="*/ 2147483647 w 559"/>
              <a:gd name="T37" fmla="*/ 2147483647 h 656"/>
              <a:gd name="T38" fmla="*/ 2147483647 w 559"/>
              <a:gd name="T39" fmla="*/ 2147483647 h 656"/>
              <a:gd name="T40" fmla="*/ 2147483647 w 559"/>
              <a:gd name="T41" fmla="*/ 2147483647 h 656"/>
              <a:gd name="T42" fmla="*/ 2147483647 w 559"/>
              <a:gd name="T43" fmla="*/ 2147483647 h 656"/>
              <a:gd name="T44" fmla="*/ 2147483647 w 559"/>
              <a:gd name="T45" fmla="*/ 2147483647 h 656"/>
              <a:gd name="T46" fmla="*/ 2147483647 w 559"/>
              <a:gd name="T47" fmla="*/ 2147483647 h 656"/>
              <a:gd name="T48" fmla="*/ 2147483647 w 559"/>
              <a:gd name="T49" fmla="*/ 2147483647 h 656"/>
              <a:gd name="T50" fmla="*/ 2147483647 w 559"/>
              <a:gd name="T51" fmla="*/ 2147483647 h 656"/>
              <a:gd name="T52" fmla="*/ 2147483647 w 559"/>
              <a:gd name="T53" fmla="*/ 2147483647 h 656"/>
              <a:gd name="T54" fmla="*/ 2147483647 w 559"/>
              <a:gd name="T55" fmla="*/ 2147483647 h 656"/>
              <a:gd name="T56" fmla="*/ 2147483647 w 559"/>
              <a:gd name="T57" fmla="*/ 2147483647 h 656"/>
              <a:gd name="T58" fmla="*/ 2147483647 w 559"/>
              <a:gd name="T59" fmla="*/ 2147483647 h 656"/>
              <a:gd name="T60" fmla="*/ 2147483647 w 559"/>
              <a:gd name="T61" fmla="*/ 2147483647 h 656"/>
              <a:gd name="T62" fmla="*/ 2147483647 w 559"/>
              <a:gd name="T63" fmla="*/ 2147483647 h 656"/>
              <a:gd name="T64" fmla="*/ 2147483647 w 559"/>
              <a:gd name="T65" fmla="*/ 2147483647 h 656"/>
              <a:gd name="T66" fmla="*/ 2147483647 w 559"/>
              <a:gd name="T67" fmla="*/ 2147483647 h 656"/>
              <a:gd name="T68" fmla="*/ 2147483647 w 559"/>
              <a:gd name="T69" fmla="*/ 2147483647 h 656"/>
              <a:gd name="T70" fmla="*/ 2147483647 w 559"/>
              <a:gd name="T71" fmla="*/ 2147483647 h 656"/>
              <a:gd name="T72" fmla="*/ 2147483647 w 559"/>
              <a:gd name="T73" fmla="*/ 2147483647 h 656"/>
              <a:gd name="T74" fmla="*/ 2147483647 w 559"/>
              <a:gd name="T75" fmla="*/ 2147483647 h 656"/>
              <a:gd name="T76" fmla="*/ 2147483647 w 559"/>
              <a:gd name="T77" fmla="*/ 0 h 656"/>
              <a:gd name="T78" fmla="*/ 2147483647 w 559"/>
              <a:gd name="T79" fmla="*/ 2147483647 h 656"/>
              <a:gd name="T80" fmla="*/ 2147483647 w 559"/>
              <a:gd name="T81" fmla="*/ 2147483647 h 656"/>
              <a:gd name="T82" fmla="*/ 2147483647 w 559"/>
              <a:gd name="T83" fmla="*/ 2147483647 h 656"/>
              <a:gd name="T84" fmla="*/ 2147483647 w 559"/>
              <a:gd name="T85" fmla="*/ 2147483647 h 656"/>
              <a:gd name="T86" fmla="*/ 2147483647 w 559"/>
              <a:gd name="T87" fmla="*/ 2147483647 h 656"/>
              <a:gd name="T88" fmla="*/ 2147483647 w 559"/>
              <a:gd name="T89" fmla="*/ 2147483647 h 656"/>
              <a:gd name="T90" fmla="*/ 2147483647 w 559"/>
              <a:gd name="T91" fmla="*/ 2147483647 h 656"/>
              <a:gd name="T92" fmla="*/ 2147483647 w 559"/>
              <a:gd name="T93" fmla="*/ 2147483647 h 656"/>
              <a:gd name="T94" fmla="*/ 2147483647 w 559"/>
              <a:gd name="T95" fmla="*/ 2147483647 h 656"/>
              <a:gd name="T96" fmla="*/ 2147483647 w 559"/>
              <a:gd name="T97" fmla="*/ 2147483647 h 656"/>
              <a:gd name="T98" fmla="*/ 2147483647 w 559"/>
              <a:gd name="T99" fmla="*/ 2147483647 h 656"/>
              <a:gd name="T100" fmla="*/ 2147483647 w 559"/>
              <a:gd name="T101" fmla="*/ 2147483647 h 656"/>
              <a:gd name="T102" fmla="*/ 2147483647 w 559"/>
              <a:gd name="T103" fmla="*/ 2147483647 h 656"/>
              <a:gd name="T104" fmla="*/ 2147483647 w 559"/>
              <a:gd name="T105" fmla="*/ 2147483647 h 656"/>
              <a:gd name="T106" fmla="*/ 2147483647 w 559"/>
              <a:gd name="T107" fmla="*/ 2147483647 h 656"/>
              <a:gd name="T108" fmla="*/ 2147483647 w 559"/>
              <a:gd name="T109" fmla="*/ 2147483647 h 656"/>
              <a:gd name="T110" fmla="*/ 2147483647 w 559"/>
              <a:gd name="T111" fmla="*/ 2147483647 h 656"/>
              <a:gd name="T112" fmla="*/ 2147483647 w 559"/>
              <a:gd name="T113" fmla="*/ 2147483647 h 656"/>
              <a:gd name="T114" fmla="*/ 2147483647 w 559"/>
              <a:gd name="T115" fmla="*/ 2147483647 h 656"/>
              <a:gd name="T116" fmla="*/ 2147483647 w 559"/>
              <a:gd name="T117" fmla="*/ 2147483647 h 656"/>
              <a:gd name="T118" fmla="*/ 2147483647 w 559"/>
              <a:gd name="T119" fmla="*/ 2147483647 h 6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59"/>
              <a:gd name="T181" fmla="*/ 0 h 656"/>
              <a:gd name="T182" fmla="*/ 559 w 559"/>
              <a:gd name="T183" fmla="*/ 656 h 65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59" h="656">
                <a:moveTo>
                  <a:pt x="0" y="0"/>
                </a:moveTo>
                <a:lnTo>
                  <a:pt x="6" y="18"/>
                </a:lnTo>
                <a:lnTo>
                  <a:pt x="15" y="34"/>
                </a:lnTo>
                <a:lnTo>
                  <a:pt x="23" y="51"/>
                </a:lnTo>
                <a:lnTo>
                  <a:pt x="32" y="65"/>
                </a:lnTo>
                <a:lnTo>
                  <a:pt x="42" y="79"/>
                </a:lnTo>
                <a:lnTo>
                  <a:pt x="51" y="92"/>
                </a:lnTo>
                <a:lnTo>
                  <a:pt x="63" y="105"/>
                </a:lnTo>
                <a:lnTo>
                  <a:pt x="73" y="117"/>
                </a:lnTo>
                <a:lnTo>
                  <a:pt x="85" y="128"/>
                </a:lnTo>
                <a:lnTo>
                  <a:pt x="98" y="138"/>
                </a:lnTo>
                <a:lnTo>
                  <a:pt x="112" y="147"/>
                </a:lnTo>
                <a:lnTo>
                  <a:pt x="125" y="156"/>
                </a:lnTo>
                <a:lnTo>
                  <a:pt x="140" y="163"/>
                </a:lnTo>
                <a:lnTo>
                  <a:pt x="155" y="169"/>
                </a:lnTo>
                <a:lnTo>
                  <a:pt x="170" y="175"/>
                </a:lnTo>
                <a:lnTo>
                  <a:pt x="186" y="181"/>
                </a:lnTo>
                <a:lnTo>
                  <a:pt x="162" y="190"/>
                </a:lnTo>
                <a:lnTo>
                  <a:pt x="138" y="202"/>
                </a:lnTo>
                <a:lnTo>
                  <a:pt x="118" y="212"/>
                </a:lnTo>
                <a:lnTo>
                  <a:pt x="98" y="226"/>
                </a:lnTo>
                <a:lnTo>
                  <a:pt x="81" y="239"/>
                </a:lnTo>
                <a:lnTo>
                  <a:pt x="66" y="254"/>
                </a:lnTo>
                <a:lnTo>
                  <a:pt x="58" y="261"/>
                </a:lnTo>
                <a:lnTo>
                  <a:pt x="51" y="269"/>
                </a:lnTo>
                <a:lnTo>
                  <a:pt x="45" y="278"/>
                </a:lnTo>
                <a:lnTo>
                  <a:pt x="39" y="285"/>
                </a:lnTo>
                <a:lnTo>
                  <a:pt x="29" y="303"/>
                </a:lnTo>
                <a:lnTo>
                  <a:pt x="24" y="312"/>
                </a:lnTo>
                <a:lnTo>
                  <a:pt x="20" y="321"/>
                </a:lnTo>
                <a:lnTo>
                  <a:pt x="15" y="331"/>
                </a:lnTo>
                <a:lnTo>
                  <a:pt x="12" y="340"/>
                </a:lnTo>
                <a:lnTo>
                  <a:pt x="9" y="351"/>
                </a:lnTo>
                <a:lnTo>
                  <a:pt x="6" y="361"/>
                </a:lnTo>
                <a:lnTo>
                  <a:pt x="3" y="382"/>
                </a:lnTo>
                <a:lnTo>
                  <a:pt x="2" y="404"/>
                </a:lnTo>
                <a:lnTo>
                  <a:pt x="0" y="428"/>
                </a:lnTo>
                <a:lnTo>
                  <a:pt x="3" y="451"/>
                </a:lnTo>
                <a:lnTo>
                  <a:pt x="8" y="478"/>
                </a:lnTo>
                <a:lnTo>
                  <a:pt x="12" y="498"/>
                </a:lnTo>
                <a:lnTo>
                  <a:pt x="17" y="503"/>
                </a:lnTo>
                <a:lnTo>
                  <a:pt x="18" y="511"/>
                </a:lnTo>
                <a:lnTo>
                  <a:pt x="21" y="514"/>
                </a:lnTo>
                <a:lnTo>
                  <a:pt x="37" y="545"/>
                </a:lnTo>
                <a:lnTo>
                  <a:pt x="51" y="558"/>
                </a:lnTo>
                <a:lnTo>
                  <a:pt x="64" y="572"/>
                </a:lnTo>
                <a:lnTo>
                  <a:pt x="78" y="584"/>
                </a:lnTo>
                <a:lnTo>
                  <a:pt x="91" y="596"/>
                </a:lnTo>
                <a:lnTo>
                  <a:pt x="104" y="604"/>
                </a:lnTo>
                <a:lnTo>
                  <a:pt x="119" y="615"/>
                </a:lnTo>
                <a:lnTo>
                  <a:pt x="134" y="622"/>
                </a:lnTo>
                <a:lnTo>
                  <a:pt x="149" y="630"/>
                </a:lnTo>
                <a:lnTo>
                  <a:pt x="164" y="637"/>
                </a:lnTo>
                <a:lnTo>
                  <a:pt x="180" y="643"/>
                </a:lnTo>
                <a:lnTo>
                  <a:pt x="187" y="645"/>
                </a:lnTo>
                <a:lnTo>
                  <a:pt x="196" y="648"/>
                </a:lnTo>
                <a:lnTo>
                  <a:pt x="211" y="650"/>
                </a:lnTo>
                <a:lnTo>
                  <a:pt x="229" y="653"/>
                </a:lnTo>
                <a:lnTo>
                  <a:pt x="245" y="655"/>
                </a:lnTo>
                <a:lnTo>
                  <a:pt x="262" y="656"/>
                </a:lnTo>
                <a:lnTo>
                  <a:pt x="280" y="656"/>
                </a:lnTo>
                <a:lnTo>
                  <a:pt x="303" y="655"/>
                </a:lnTo>
                <a:lnTo>
                  <a:pt x="327" y="653"/>
                </a:lnTo>
                <a:lnTo>
                  <a:pt x="337" y="652"/>
                </a:lnTo>
                <a:lnTo>
                  <a:pt x="348" y="650"/>
                </a:lnTo>
                <a:lnTo>
                  <a:pt x="370" y="646"/>
                </a:lnTo>
                <a:lnTo>
                  <a:pt x="389" y="640"/>
                </a:lnTo>
                <a:lnTo>
                  <a:pt x="409" y="633"/>
                </a:lnTo>
                <a:lnTo>
                  <a:pt x="427" y="624"/>
                </a:lnTo>
                <a:lnTo>
                  <a:pt x="444" y="615"/>
                </a:lnTo>
                <a:lnTo>
                  <a:pt x="461" y="604"/>
                </a:lnTo>
                <a:lnTo>
                  <a:pt x="476" y="591"/>
                </a:lnTo>
                <a:lnTo>
                  <a:pt x="490" y="579"/>
                </a:lnTo>
                <a:lnTo>
                  <a:pt x="504" y="564"/>
                </a:lnTo>
                <a:lnTo>
                  <a:pt x="516" y="548"/>
                </a:lnTo>
                <a:lnTo>
                  <a:pt x="528" y="532"/>
                </a:lnTo>
                <a:lnTo>
                  <a:pt x="538" y="512"/>
                </a:lnTo>
                <a:lnTo>
                  <a:pt x="548" y="493"/>
                </a:lnTo>
                <a:lnTo>
                  <a:pt x="548" y="489"/>
                </a:lnTo>
                <a:lnTo>
                  <a:pt x="550" y="486"/>
                </a:lnTo>
                <a:lnTo>
                  <a:pt x="553" y="475"/>
                </a:lnTo>
                <a:lnTo>
                  <a:pt x="556" y="463"/>
                </a:lnTo>
                <a:lnTo>
                  <a:pt x="557" y="451"/>
                </a:lnTo>
                <a:lnTo>
                  <a:pt x="559" y="428"/>
                </a:lnTo>
                <a:lnTo>
                  <a:pt x="559" y="404"/>
                </a:lnTo>
                <a:lnTo>
                  <a:pt x="559" y="392"/>
                </a:lnTo>
                <a:lnTo>
                  <a:pt x="557" y="380"/>
                </a:lnTo>
                <a:lnTo>
                  <a:pt x="556" y="370"/>
                </a:lnTo>
                <a:lnTo>
                  <a:pt x="553" y="359"/>
                </a:lnTo>
                <a:lnTo>
                  <a:pt x="551" y="349"/>
                </a:lnTo>
                <a:lnTo>
                  <a:pt x="548" y="339"/>
                </a:lnTo>
                <a:lnTo>
                  <a:pt x="541" y="319"/>
                </a:lnTo>
                <a:lnTo>
                  <a:pt x="536" y="309"/>
                </a:lnTo>
                <a:lnTo>
                  <a:pt x="532" y="300"/>
                </a:lnTo>
                <a:lnTo>
                  <a:pt x="522" y="282"/>
                </a:lnTo>
                <a:lnTo>
                  <a:pt x="508" y="266"/>
                </a:lnTo>
                <a:lnTo>
                  <a:pt x="493" y="250"/>
                </a:lnTo>
                <a:lnTo>
                  <a:pt x="486" y="242"/>
                </a:lnTo>
                <a:lnTo>
                  <a:pt x="477" y="236"/>
                </a:lnTo>
                <a:lnTo>
                  <a:pt x="468" y="229"/>
                </a:lnTo>
                <a:lnTo>
                  <a:pt x="459" y="223"/>
                </a:lnTo>
                <a:lnTo>
                  <a:pt x="440" y="209"/>
                </a:lnTo>
                <a:lnTo>
                  <a:pt x="418" y="198"/>
                </a:lnTo>
                <a:lnTo>
                  <a:pt x="395" y="187"/>
                </a:lnTo>
                <a:lnTo>
                  <a:pt x="370" y="178"/>
                </a:lnTo>
                <a:lnTo>
                  <a:pt x="386" y="171"/>
                </a:lnTo>
                <a:lnTo>
                  <a:pt x="401" y="163"/>
                </a:lnTo>
                <a:lnTo>
                  <a:pt x="416" y="156"/>
                </a:lnTo>
                <a:lnTo>
                  <a:pt x="431" y="147"/>
                </a:lnTo>
                <a:lnTo>
                  <a:pt x="444" y="138"/>
                </a:lnTo>
                <a:lnTo>
                  <a:pt x="458" y="128"/>
                </a:lnTo>
                <a:lnTo>
                  <a:pt x="470" y="117"/>
                </a:lnTo>
                <a:lnTo>
                  <a:pt x="481" y="107"/>
                </a:lnTo>
                <a:lnTo>
                  <a:pt x="493" y="95"/>
                </a:lnTo>
                <a:lnTo>
                  <a:pt x="504" y="83"/>
                </a:lnTo>
                <a:lnTo>
                  <a:pt x="513" y="71"/>
                </a:lnTo>
                <a:lnTo>
                  <a:pt x="523" y="58"/>
                </a:lnTo>
                <a:lnTo>
                  <a:pt x="530" y="45"/>
                </a:lnTo>
                <a:lnTo>
                  <a:pt x="539" y="31"/>
                </a:lnTo>
                <a:lnTo>
                  <a:pt x="547" y="16"/>
                </a:lnTo>
                <a:lnTo>
                  <a:pt x="553" y="0"/>
                </a:lnTo>
                <a:lnTo>
                  <a:pt x="450" y="0"/>
                </a:lnTo>
                <a:lnTo>
                  <a:pt x="446" y="16"/>
                </a:lnTo>
                <a:lnTo>
                  <a:pt x="440" y="33"/>
                </a:lnTo>
                <a:lnTo>
                  <a:pt x="434" y="46"/>
                </a:lnTo>
                <a:lnTo>
                  <a:pt x="428" y="59"/>
                </a:lnTo>
                <a:lnTo>
                  <a:pt x="421" y="73"/>
                </a:lnTo>
                <a:lnTo>
                  <a:pt x="413" y="85"/>
                </a:lnTo>
                <a:lnTo>
                  <a:pt x="404" y="95"/>
                </a:lnTo>
                <a:lnTo>
                  <a:pt x="394" y="104"/>
                </a:lnTo>
                <a:lnTo>
                  <a:pt x="385" y="113"/>
                </a:lnTo>
                <a:lnTo>
                  <a:pt x="375" y="122"/>
                </a:lnTo>
                <a:lnTo>
                  <a:pt x="363" y="128"/>
                </a:lnTo>
                <a:lnTo>
                  <a:pt x="351" y="135"/>
                </a:lnTo>
                <a:lnTo>
                  <a:pt x="337" y="140"/>
                </a:lnTo>
                <a:lnTo>
                  <a:pt x="324" y="144"/>
                </a:lnTo>
                <a:lnTo>
                  <a:pt x="318" y="146"/>
                </a:lnTo>
                <a:lnTo>
                  <a:pt x="311" y="149"/>
                </a:lnTo>
                <a:lnTo>
                  <a:pt x="296" y="150"/>
                </a:lnTo>
                <a:lnTo>
                  <a:pt x="280" y="150"/>
                </a:lnTo>
                <a:lnTo>
                  <a:pt x="263" y="150"/>
                </a:lnTo>
                <a:lnTo>
                  <a:pt x="248" y="147"/>
                </a:lnTo>
                <a:lnTo>
                  <a:pt x="233" y="144"/>
                </a:lnTo>
                <a:lnTo>
                  <a:pt x="220" y="138"/>
                </a:lnTo>
                <a:lnTo>
                  <a:pt x="214" y="135"/>
                </a:lnTo>
                <a:lnTo>
                  <a:pt x="207" y="132"/>
                </a:lnTo>
                <a:lnTo>
                  <a:pt x="195" y="125"/>
                </a:lnTo>
                <a:lnTo>
                  <a:pt x="183" y="116"/>
                </a:lnTo>
                <a:lnTo>
                  <a:pt x="173" y="107"/>
                </a:lnTo>
                <a:lnTo>
                  <a:pt x="162" y="95"/>
                </a:lnTo>
                <a:lnTo>
                  <a:pt x="152" y="83"/>
                </a:lnTo>
                <a:lnTo>
                  <a:pt x="143" y="68"/>
                </a:lnTo>
                <a:lnTo>
                  <a:pt x="135" y="54"/>
                </a:lnTo>
                <a:lnTo>
                  <a:pt x="127" y="37"/>
                </a:lnTo>
                <a:lnTo>
                  <a:pt x="121" y="19"/>
                </a:lnTo>
                <a:lnTo>
                  <a:pt x="115" y="0"/>
                </a:lnTo>
                <a:lnTo>
                  <a:pt x="0" y="0"/>
                </a:lnTo>
                <a:close/>
                <a:moveTo>
                  <a:pt x="259" y="205"/>
                </a:moveTo>
                <a:lnTo>
                  <a:pt x="280" y="206"/>
                </a:lnTo>
                <a:lnTo>
                  <a:pt x="297" y="208"/>
                </a:lnTo>
                <a:lnTo>
                  <a:pt x="306" y="209"/>
                </a:lnTo>
                <a:lnTo>
                  <a:pt x="315" y="211"/>
                </a:lnTo>
                <a:lnTo>
                  <a:pt x="331" y="215"/>
                </a:lnTo>
                <a:lnTo>
                  <a:pt x="346" y="221"/>
                </a:lnTo>
                <a:lnTo>
                  <a:pt x="361" y="229"/>
                </a:lnTo>
                <a:lnTo>
                  <a:pt x="369" y="233"/>
                </a:lnTo>
                <a:lnTo>
                  <a:pt x="375" y="238"/>
                </a:lnTo>
                <a:lnTo>
                  <a:pt x="381" y="244"/>
                </a:lnTo>
                <a:lnTo>
                  <a:pt x="386" y="248"/>
                </a:lnTo>
                <a:lnTo>
                  <a:pt x="392" y="254"/>
                </a:lnTo>
                <a:lnTo>
                  <a:pt x="398" y="260"/>
                </a:lnTo>
                <a:lnTo>
                  <a:pt x="404" y="267"/>
                </a:lnTo>
                <a:lnTo>
                  <a:pt x="409" y="273"/>
                </a:lnTo>
                <a:lnTo>
                  <a:pt x="418" y="288"/>
                </a:lnTo>
                <a:lnTo>
                  <a:pt x="427" y="304"/>
                </a:lnTo>
                <a:lnTo>
                  <a:pt x="434" y="322"/>
                </a:lnTo>
                <a:lnTo>
                  <a:pt x="440" y="342"/>
                </a:lnTo>
                <a:lnTo>
                  <a:pt x="444" y="361"/>
                </a:lnTo>
                <a:lnTo>
                  <a:pt x="449" y="383"/>
                </a:lnTo>
                <a:lnTo>
                  <a:pt x="452" y="404"/>
                </a:lnTo>
                <a:lnTo>
                  <a:pt x="453" y="425"/>
                </a:lnTo>
                <a:lnTo>
                  <a:pt x="455" y="435"/>
                </a:lnTo>
                <a:lnTo>
                  <a:pt x="455" y="444"/>
                </a:lnTo>
                <a:lnTo>
                  <a:pt x="453" y="462"/>
                </a:lnTo>
                <a:lnTo>
                  <a:pt x="452" y="471"/>
                </a:lnTo>
                <a:lnTo>
                  <a:pt x="452" y="480"/>
                </a:lnTo>
                <a:lnTo>
                  <a:pt x="447" y="496"/>
                </a:lnTo>
                <a:lnTo>
                  <a:pt x="443" y="512"/>
                </a:lnTo>
                <a:lnTo>
                  <a:pt x="437" y="527"/>
                </a:lnTo>
                <a:lnTo>
                  <a:pt x="430" y="541"/>
                </a:lnTo>
                <a:lnTo>
                  <a:pt x="425" y="548"/>
                </a:lnTo>
                <a:lnTo>
                  <a:pt x="421" y="554"/>
                </a:lnTo>
                <a:lnTo>
                  <a:pt x="410" y="566"/>
                </a:lnTo>
                <a:lnTo>
                  <a:pt x="404" y="572"/>
                </a:lnTo>
                <a:lnTo>
                  <a:pt x="400" y="578"/>
                </a:lnTo>
                <a:lnTo>
                  <a:pt x="386" y="588"/>
                </a:lnTo>
                <a:lnTo>
                  <a:pt x="372" y="597"/>
                </a:lnTo>
                <a:lnTo>
                  <a:pt x="357" y="606"/>
                </a:lnTo>
                <a:lnTo>
                  <a:pt x="340" y="613"/>
                </a:lnTo>
                <a:lnTo>
                  <a:pt x="317" y="619"/>
                </a:lnTo>
                <a:lnTo>
                  <a:pt x="305" y="621"/>
                </a:lnTo>
                <a:lnTo>
                  <a:pt x="294" y="622"/>
                </a:lnTo>
                <a:lnTo>
                  <a:pt x="284" y="622"/>
                </a:lnTo>
                <a:lnTo>
                  <a:pt x="274" y="622"/>
                </a:lnTo>
                <a:lnTo>
                  <a:pt x="263" y="621"/>
                </a:lnTo>
                <a:lnTo>
                  <a:pt x="253" y="619"/>
                </a:lnTo>
                <a:lnTo>
                  <a:pt x="242" y="618"/>
                </a:lnTo>
                <a:lnTo>
                  <a:pt x="233" y="615"/>
                </a:lnTo>
                <a:lnTo>
                  <a:pt x="223" y="610"/>
                </a:lnTo>
                <a:lnTo>
                  <a:pt x="214" y="606"/>
                </a:lnTo>
                <a:lnTo>
                  <a:pt x="205" y="601"/>
                </a:lnTo>
                <a:lnTo>
                  <a:pt x="196" y="596"/>
                </a:lnTo>
                <a:lnTo>
                  <a:pt x="180" y="582"/>
                </a:lnTo>
                <a:lnTo>
                  <a:pt x="173" y="575"/>
                </a:lnTo>
                <a:lnTo>
                  <a:pt x="165" y="567"/>
                </a:lnTo>
                <a:lnTo>
                  <a:pt x="150" y="551"/>
                </a:lnTo>
                <a:lnTo>
                  <a:pt x="138" y="533"/>
                </a:lnTo>
                <a:lnTo>
                  <a:pt x="130" y="515"/>
                </a:lnTo>
                <a:lnTo>
                  <a:pt x="121" y="498"/>
                </a:lnTo>
                <a:lnTo>
                  <a:pt x="115" y="478"/>
                </a:lnTo>
                <a:lnTo>
                  <a:pt x="110" y="457"/>
                </a:lnTo>
                <a:lnTo>
                  <a:pt x="109" y="438"/>
                </a:lnTo>
                <a:lnTo>
                  <a:pt x="107" y="413"/>
                </a:lnTo>
                <a:lnTo>
                  <a:pt x="107" y="391"/>
                </a:lnTo>
                <a:lnTo>
                  <a:pt x="109" y="368"/>
                </a:lnTo>
                <a:lnTo>
                  <a:pt x="112" y="349"/>
                </a:lnTo>
                <a:lnTo>
                  <a:pt x="113" y="339"/>
                </a:lnTo>
                <a:lnTo>
                  <a:pt x="116" y="330"/>
                </a:lnTo>
                <a:lnTo>
                  <a:pt x="122" y="312"/>
                </a:lnTo>
                <a:lnTo>
                  <a:pt x="125" y="304"/>
                </a:lnTo>
                <a:lnTo>
                  <a:pt x="130" y="296"/>
                </a:lnTo>
                <a:lnTo>
                  <a:pt x="137" y="281"/>
                </a:lnTo>
                <a:lnTo>
                  <a:pt x="143" y="273"/>
                </a:lnTo>
                <a:lnTo>
                  <a:pt x="147" y="267"/>
                </a:lnTo>
                <a:lnTo>
                  <a:pt x="159" y="254"/>
                </a:lnTo>
                <a:lnTo>
                  <a:pt x="165" y="248"/>
                </a:lnTo>
                <a:lnTo>
                  <a:pt x="173" y="244"/>
                </a:lnTo>
                <a:lnTo>
                  <a:pt x="180" y="238"/>
                </a:lnTo>
                <a:lnTo>
                  <a:pt x="187" y="233"/>
                </a:lnTo>
                <a:lnTo>
                  <a:pt x="202" y="224"/>
                </a:lnTo>
                <a:lnTo>
                  <a:pt x="220" y="217"/>
                </a:lnTo>
                <a:lnTo>
                  <a:pt x="239" y="211"/>
                </a:lnTo>
                <a:lnTo>
                  <a:pt x="259" y="20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0" name="AutoShape 287"/>
          <p:cNvSpPr>
            <a:spLocks noEditPoints="1"/>
          </p:cNvSpPr>
          <p:nvPr/>
        </p:nvSpPr>
        <p:spPr bwMode="auto">
          <a:xfrm>
            <a:off x="5768981" y="4423562"/>
            <a:ext cx="188913" cy="230188"/>
          </a:xfrm>
          <a:custGeom>
            <a:avLst/>
            <a:gdLst>
              <a:gd name="T0" fmla="*/ 2147483647 w 497"/>
              <a:gd name="T1" fmla="*/ 2147483647 h 626"/>
              <a:gd name="T2" fmla="*/ 2147483647 w 497"/>
              <a:gd name="T3" fmla="*/ 2147483647 h 626"/>
              <a:gd name="T4" fmla="*/ 2147483647 w 497"/>
              <a:gd name="T5" fmla="*/ 2147483647 h 626"/>
              <a:gd name="T6" fmla="*/ 2147483647 w 497"/>
              <a:gd name="T7" fmla="*/ 2147483647 h 626"/>
              <a:gd name="T8" fmla="*/ 2147483647 w 497"/>
              <a:gd name="T9" fmla="*/ 2147483647 h 626"/>
              <a:gd name="T10" fmla="*/ 2147483647 w 497"/>
              <a:gd name="T11" fmla="*/ 2147483647 h 626"/>
              <a:gd name="T12" fmla="*/ 2147483647 w 497"/>
              <a:gd name="T13" fmla="*/ 2147483647 h 626"/>
              <a:gd name="T14" fmla="*/ 2147483647 w 497"/>
              <a:gd name="T15" fmla="*/ 2147483647 h 626"/>
              <a:gd name="T16" fmla="*/ 2147483647 w 497"/>
              <a:gd name="T17" fmla="*/ 2147483647 h 626"/>
              <a:gd name="T18" fmla="*/ 2147483647 w 497"/>
              <a:gd name="T19" fmla="*/ 2147483647 h 626"/>
              <a:gd name="T20" fmla="*/ 2147483647 w 497"/>
              <a:gd name="T21" fmla="*/ 2147483647 h 626"/>
              <a:gd name="T22" fmla="*/ 2147483647 w 497"/>
              <a:gd name="T23" fmla="*/ 2147483647 h 626"/>
              <a:gd name="T24" fmla="*/ 2147483647 w 497"/>
              <a:gd name="T25" fmla="*/ 2147483647 h 626"/>
              <a:gd name="T26" fmla="*/ 2147483647 w 497"/>
              <a:gd name="T27" fmla="*/ 2147483647 h 626"/>
              <a:gd name="T28" fmla="*/ 2147483647 w 497"/>
              <a:gd name="T29" fmla="*/ 2147483647 h 626"/>
              <a:gd name="T30" fmla="*/ 2147483647 w 497"/>
              <a:gd name="T31" fmla="*/ 2147483647 h 626"/>
              <a:gd name="T32" fmla="*/ 2147483647 w 497"/>
              <a:gd name="T33" fmla="*/ 2147483647 h 626"/>
              <a:gd name="T34" fmla="*/ 2147483647 w 497"/>
              <a:gd name="T35" fmla="*/ 2147483647 h 626"/>
              <a:gd name="T36" fmla="*/ 2147483647 w 497"/>
              <a:gd name="T37" fmla="*/ 2147483647 h 626"/>
              <a:gd name="T38" fmla="*/ 2147483647 w 497"/>
              <a:gd name="T39" fmla="*/ 2147483647 h 626"/>
              <a:gd name="T40" fmla="*/ 2147483647 w 497"/>
              <a:gd name="T41" fmla="*/ 2147483647 h 626"/>
              <a:gd name="T42" fmla="*/ 2147483647 w 497"/>
              <a:gd name="T43" fmla="*/ 2147483647 h 626"/>
              <a:gd name="T44" fmla="*/ 2147483647 w 497"/>
              <a:gd name="T45" fmla="*/ 2147483647 h 626"/>
              <a:gd name="T46" fmla="*/ 2147483647 w 497"/>
              <a:gd name="T47" fmla="*/ 2147483647 h 626"/>
              <a:gd name="T48" fmla="*/ 2147483647 w 497"/>
              <a:gd name="T49" fmla="*/ 2147483647 h 626"/>
              <a:gd name="T50" fmla="*/ 2147483647 w 497"/>
              <a:gd name="T51" fmla="*/ 2147483647 h 626"/>
              <a:gd name="T52" fmla="*/ 2147483647 w 497"/>
              <a:gd name="T53" fmla="*/ 2147483647 h 626"/>
              <a:gd name="T54" fmla="*/ 2147483647 w 497"/>
              <a:gd name="T55" fmla="*/ 2147483647 h 626"/>
              <a:gd name="T56" fmla="*/ 2147483647 w 497"/>
              <a:gd name="T57" fmla="*/ 2147483647 h 626"/>
              <a:gd name="T58" fmla="*/ 2147483647 w 497"/>
              <a:gd name="T59" fmla="*/ 2147483647 h 626"/>
              <a:gd name="T60" fmla="*/ 2147483647 w 497"/>
              <a:gd name="T61" fmla="*/ 2147483647 h 626"/>
              <a:gd name="T62" fmla="*/ 2147483647 w 497"/>
              <a:gd name="T63" fmla="*/ 2147483647 h 626"/>
              <a:gd name="T64" fmla="*/ 2147483647 w 497"/>
              <a:gd name="T65" fmla="*/ 2147483647 h 626"/>
              <a:gd name="T66" fmla="*/ 2147483647 w 497"/>
              <a:gd name="T67" fmla="*/ 2147483647 h 626"/>
              <a:gd name="T68" fmla="*/ 2147483647 w 497"/>
              <a:gd name="T69" fmla="*/ 2147483647 h 626"/>
              <a:gd name="T70" fmla="*/ 2147483647 w 497"/>
              <a:gd name="T71" fmla="*/ 2147483647 h 626"/>
              <a:gd name="T72" fmla="*/ 2147483647 w 497"/>
              <a:gd name="T73" fmla="*/ 2147483647 h 626"/>
              <a:gd name="T74" fmla="*/ 2147483647 w 497"/>
              <a:gd name="T75" fmla="*/ 2147483647 h 626"/>
              <a:gd name="T76" fmla="*/ 2147483647 w 497"/>
              <a:gd name="T77" fmla="*/ 2147483647 h 626"/>
              <a:gd name="T78" fmla="*/ 2147483647 w 497"/>
              <a:gd name="T79" fmla="*/ 2147483647 h 626"/>
              <a:gd name="T80" fmla="*/ 2147483647 w 497"/>
              <a:gd name="T81" fmla="*/ 2147483647 h 626"/>
              <a:gd name="T82" fmla="*/ 2147483647 w 497"/>
              <a:gd name="T83" fmla="*/ 2147483647 h 626"/>
              <a:gd name="T84" fmla="*/ 2147483647 w 497"/>
              <a:gd name="T85" fmla="*/ 2147483647 h 626"/>
              <a:gd name="T86" fmla="*/ 2147483647 w 497"/>
              <a:gd name="T87" fmla="*/ 2147483647 h 626"/>
              <a:gd name="T88" fmla="*/ 2147483647 w 497"/>
              <a:gd name="T89" fmla="*/ 2147483647 h 626"/>
              <a:gd name="T90" fmla="*/ 2147483647 w 497"/>
              <a:gd name="T91" fmla="*/ 2147483647 h 626"/>
              <a:gd name="T92" fmla="*/ 2147483647 w 497"/>
              <a:gd name="T93" fmla="*/ 2147483647 h 626"/>
              <a:gd name="T94" fmla="*/ 2147483647 w 497"/>
              <a:gd name="T95" fmla="*/ 2147483647 h 626"/>
              <a:gd name="T96" fmla="*/ 2147483647 w 497"/>
              <a:gd name="T97" fmla="*/ 2147483647 h 626"/>
              <a:gd name="T98" fmla="*/ 2147483647 w 497"/>
              <a:gd name="T99" fmla="*/ 2147483647 h 626"/>
              <a:gd name="T100" fmla="*/ 2147483647 w 497"/>
              <a:gd name="T101" fmla="*/ 2147483647 h 626"/>
              <a:gd name="T102" fmla="*/ 2147483647 w 497"/>
              <a:gd name="T103" fmla="*/ 2147483647 h 626"/>
              <a:gd name="T104" fmla="*/ 2147483647 w 497"/>
              <a:gd name="T105" fmla="*/ 2147483647 h 626"/>
              <a:gd name="T106" fmla="*/ 2147483647 w 497"/>
              <a:gd name="T107" fmla="*/ 0 h 626"/>
              <a:gd name="T108" fmla="*/ 2147483647 w 497"/>
              <a:gd name="T109" fmla="*/ 2147483647 h 626"/>
              <a:gd name="T110" fmla="*/ 2147483647 w 497"/>
              <a:gd name="T111" fmla="*/ 2147483647 h 626"/>
              <a:gd name="T112" fmla="*/ 2147483647 w 497"/>
              <a:gd name="T113" fmla="*/ 2147483647 h 626"/>
              <a:gd name="T114" fmla="*/ 2147483647 w 497"/>
              <a:gd name="T115" fmla="*/ 2147483647 h 626"/>
              <a:gd name="T116" fmla="*/ 2147483647 w 497"/>
              <a:gd name="T117" fmla="*/ 2147483647 h 626"/>
              <a:gd name="T118" fmla="*/ 2147483647 w 497"/>
              <a:gd name="T119" fmla="*/ 2147483647 h 626"/>
              <a:gd name="T120" fmla="*/ 2147483647 w 497"/>
              <a:gd name="T121" fmla="*/ 2147483647 h 626"/>
              <a:gd name="T122" fmla="*/ 2147483647 w 497"/>
              <a:gd name="T123" fmla="*/ 2147483647 h 6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97"/>
              <a:gd name="T187" fmla="*/ 0 h 626"/>
              <a:gd name="T188" fmla="*/ 497 w 497"/>
              <a:gd name="T189" fmla="*/ 626 h 62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97" h="626">
                <a:moveTo>
                  <a:pt x="227" y="0"/>
                </a:moveTo>
                <a:lnTo>
                  <a:pt x="215" y="7"/>
                </a:lnTo>
                <a:lnTo>
                  <a:pt x="204" y="12"/>
                </a:lnTo>
                <a:lnTo>
                  <a:pt x="182" y="16"/>
                </a:lnTo>
                <a:lnTo>
                  <a:pt x="161" y="22"/>
                </a:lnTo>
                <a:lnTo>
                  <a:pt x="144" y="30"/>
                </a:lnTo>
                <a:lnTo>
                  <a:pt x="126" y="37"/>
                </a:lnTo>
                <a:lnTo>
                  <a:pt x="111" y="46"/>
                </a:lnTo>
                <a:lnTo>
                  <a:pt x="96" y="56"/>
                </a:lnTo>
                <a:lnTo>
                  <a:pt x="84" y="68"/>
                </a:lnTo>
                <a:lnTo>
                  <a:pt x="78" y="74"/>
                </a:lnTo>
                <a:lnTo>
                  <a:pt x="72" y="80"/>
                </a:lnTo>
                <a:lnTo>
                  <a:pt x="68" y="86"/>
                </a:lnTo>
                <a:lnTo>
                  <a:pt x="63" y="93"/>
                </a:lnTo>
                <a:lnTo>
                  <a:pt x="59" y="101"/>
                </a:lnTo>
                <a:lnTo>
                  <a:pt x="56" y="107"/>
                </a:lnTo>
                <a:lnTo>
                  <a:pt x="50" y="123"/>
                </a:lnTo>
                <a:lnTo>
                  <a:pt x="44" y="139"/>
                </a:lnTo>
                <a:lnTo>
                  <a:pt x="43" y="148"/>
                </a:lnTo>
                <a:lnTo>
                  <a:pt x="41" y="156"/>
                </a:lnTo>
                <a:lnTo>
                  <a:pt x="41" y="166"/>
                </a:lnTo>
                <a:lnTo>
                  <a:pt x="40" y="175"/>
                </a:lnTo>
                <a:lnTo>
                  <a:pt x="40" y="194"/>
                </a:lnTo>
                <a:lnTo>
                  <a:pt x="41" y="215"/>
                </a:lnTo>
                <a:lnTo>
                  <a:pt x="49" y="224"/>
                </a:lnTo>
                <a:lnTo>
                  <a:pt x="56" y="240"/>
                </a:lnTo>
                <a:lnTo>
                  <a:pt x="62" y="248"/>
                </a:lnTo>
                <a:lnTo>
                  <a:pt x="66" y="255"/>
                </a:lnTo>
                <a:lnTo>
                  <a:pt x="71" y="264"/>
                </a:lnTo>
                <a:lnTo>
                  <a:pt x="74" y="272"/>
                </a:lnTo>
                <a:lnTo>
                  <a:pt x="78" y="276"/>
                </a:lnTo>
                <a:lnTo>
                  <a:pt x="83" y="280"/>
                </a:lnTo>
                <a:lnTo>
                  <a:pt x="87" y="285"/>
                </a:lnTo>
                <a:lnTo>
                  <a:pt x="90" y="289"/>
                </a:lnTo>
                <a:lnTo>
                  <a:pt x="93" y="294"/>
                </a:lnTo>
                <a:lnTo>
                  <a:pt x="96" y="300"/>
                </a:lnTo>
                <a:lnTo>
                  <a:pt x="101" y="309"/>
                </a:lnTo>
                <a:lnTo>
                  <a:pt x="103" y="312"/>
                </a:lnTo>
                <a:lnTo>
                  <a:pt x="106" y="313"/>
                </a:lnTo>
                <a:lnTo>
                  <a:pt x="112" y="319"/>
                </a:lnTo>
                <a:lnTo>
                  <a:pt x="114" y="322"/>
                </a:lnTo>
                <a:lnTo>
                  <a:pt x="115" y="325"/>
                </a:lnTo>
                <a:lnTo>
                  <a:pt x="117" y="332"/>
                </a:lnTo>
                <a:lnTo>
                  <a:pt x="112" y="335"/>
                </a:lnTo>
                <a:lnTo>
                  <a:pt x="86" y="340"/>
                </a:lnTo>
                <a:lnTo>
                  <a:pt x="80" y="347"/>
                </a:lnTo>
                <a:lnTo>
                  <a:pt x="59" y="355"/>
                </a:lnTo>
                <a:lnTo>
                  <a:pt x="50" y="359"/>
                </a:lnTo>
                <a:lnTo>
                  <a:pt x="41" y="364"/>
                </a:lnTo>
                <a:lnTo>
                  <a:pt x="26" y="373"/>
                </a:lnTo>
                <a:lnTo>
                  <a:pt x="19" y="377"/>
                </a:lnTo>
                <a:lnTo>
                  <a:pt x="13" y="381"/>
                </a:lnTo>
                <a:lnTo>
                  <a:pt x="5" y="401"/>
                </a:lnTo>
                <a:lnTo>
                  <a:pt x="3" y="410"/>
                </a:lnTo>
                <a:lnTo>
                  <a:pt x="1" y="417"/>
                </a:lnTo>
                <a:lnTo>
                  <a:pt x="0" y="425"/>
                </a:lnTo>
                <a:lnTo>
                  <a:pt x="0" y="432"/>
                </a:lnTo>
                <a:lnTo>
                  <a:pt x="1" y="439"/>
                </a:lnTo>
                <a:lnTo>
                  <a:pt x="3" y="445"/>
                </a:lnTo>
                <a:lnTo>
                  <a:pt x="5" y="451"/>
                </a:lnTo>
                <a:lnTo>
                  <a:pt x="10" y="456"/>
                </a:lnTo>
                <a:lnTo>
                  <a:pt x="14" y="460"/>
                </a:lnTo>
                <a:lnTo>
                  <a:pt x="20" y="465"/>
                </a:lnTo>
                <a:lnTo>
                  <a:pt x="28" y="469"/>
                </a:lnTo>
                <a:lnTo>
                  <a:pt x="35" y="472"/>
                </a:lnTo>
                <a:lnTo>
                  <a:pt x="43" y="475"/>
                </a:lnTo>
                <a:lnTo>
                  <a:pt x="53" y="476"/>
                </a:lnTo>
                <a:lnTo>
                  <a:pt x="68" y="479"/>
                </a:lnTo>
                <a:lnTo>
                  <a:pt x="83" y="481"/>
                </a:lnTo>
                <a:lnTo>
                  <a:pt x="96" y="481"/>
                </a:lnTo>
                <a:lnTo>
                  <a:pt x="111" y="481"/>
                </a:lnTo>
                <a:lnTo>
                  <a:pt x="124" y="481"/>
                </a:lnTo>
                <a:lnTo>
                  <a:pt x="136" y="478"/>
                </a:lnTo>
                <a:lnTo>
                  <a:pt x="150" y="475"/>
                </a:lnTo>
                <a:lnTo>
                  <a:pt x="161" y="471"/>
                </a:lnTo>
                <a:lnTo>
                  <a:pt x="173" y="466"/>
                </a:lnTo>
                <a:lnTo>
                  <a:pt x="184" y="460"/>
                </a:lnTo>
                <a:lnTo>
                  <a:pt x="194" y="454"/>
                </a:lnTo>
                <a:lnTo>
                  <a:pt x="204" y="445"/>
                </a:lnTo>
                <a:lnTo>
                  <a:pt x="215" y="438"/>
                </a:lnTo>
                <a:lnTo>
                  <a:pt x="224" y="427"/>
                </a:lnTo>
                <a:lnTo>
                  <a:pt x="233" y="417"/>
                </a:lnTo>
                <a:lnTo>
                  <a:pt x="242" y="405"/>
                </a:lnTo>
                <a:lnTo>
                  <a:pt x="242" y="399"/>
                </a:lnTo>
                <a:lnTo>
                  <a:pt x="245" y="395"/>
                </a:lnTo>
                <a:lnTo>
                  <a:pt x="246" y="378"/>
                </a:lnTo>
                <a:lnTo>
                  <a:pt x="246" y="367"/>
                </a:lnTo>
                <a:lnTo>
                  <a:pt x="249" y="353"/>
                </a:lnTo>
                <a:lnTo>
                  <a:pt x="249" y="343"/>
                </a:lnTo>
                <a:lnTo>
                  <a:pt x="246" y="315"/>
                </a:lnTo>
                <a:lnTo>
                  <a:pt x="245" y="312"/>
                </a:lnTo>
                <a:lnTo>
                  <a:pt x="245" y="309"/>
                </a:lnTo>
                <a:lnTo>
                  <a:pt x="240" y="307"/>
                </a:lnTo>
                <a:lnTo>
                  <a:pt x="237" y="301"/>
                </a:lnTo>
                <a:lnTo>
                  <a:pt x="228" y="292"/>
                </a:lnTo>
                <a:lnTo>
                  <a:pt x="221" y="283"/>
                </a:lnTo>
                <a:lnTo>
                  <a:pt x="216" y="276"/>
                </a:lnTo>
                <a:lnTo>
                  <a:pt x="212" y="267"/>
                </a:lnTo>
                <a:lnTo>
                  <a:pt x="194" y="249"/>
                </a:lnTo>
                <a:lnTo>
                  <a:pt x="181" y="233"/>
                </a:lnTo>
                <a:lnTo>
                  <a:pt x="169" y="215"/>
                </a:lnTo>
                <a:lnTo>
                  <a:pt x="158" y="199"/>
                </a:lnTo>
                <a:lnTo>
                  <a:pt x="154" y="191"/>
                </a:lnTo>
                <a:lnTo>
                  <a:pt x="151" y="184"/>
                </a:lnTo>
                <a:lnTo>
                  <a:pt x="148" y="175"/>
                </a:lnTo>
                <a:lnTo>
                  <a:pt x="145" y="168"/>
                </a:lnTo>
                <a:lnTo>
                  <a:pt x="144" y="160"/>
                </a:lnTo>
                <a:lnTo>
                  <a:pt x="142" y="153"/>
                </a:lnTo>
                <a:lnTo>
                  <a:pt x="142" y="145"/>
                </a:lnTo>
                <a:lnTo>
                  <a:pt x="142" y="138"/>
                </a:lnTo>
                <a:lnTo>
                  <a:pt x="142" y="130"/>
                </a:lnTo>
                <a:lnTo>
                  <a:pt x="144" y="123"/>
                </a:lnTo>
                <a:lnTo>
                  <a:pt x="145" y="116"/>
                </a:lnTo>
                <a:lnTo>
                  <a:pt x="147" y="110"/>
                </a:lnTo>
                <a:lnTo>
                  <a:pt x="152" y="95"/>
                </a:lnTo>
                <a:lnTo>
                  <a:pt x="157" y="89"/>
                </a:lnTo>
                <a:lnTo>
                  <a:pt x="161" y="81"/>
                </a:lnTo>
                <a:lnTo>
                  <a:pt x="172" y="70"/>
                </a:lnTo>
                <a:lnTo>
                  <a:pt x="178" y="62"/>
                </a:lnTo>
                <a:lnTo>
                  <a:pt x="185" y="56"/>
                </a:lnTo>
                <a:lnTo>
                  <a:pt x="200" y="44"/>
                </a:lnTo>
                <a:lnTo>
                  <a:pt x="218" y="32"/>
                </a:lnTo>
                <a:lnTo>
                  <a:pt x="236" y="32"/>
                </a:lnTo>
                <a:lnTo>
                  <a:pt x="251" y="35"/>
                </a:lnTo>
                <a:lnTo>
                  <a:pt x="265" y="38"/>
                </a:lnTo>
                <a:lnTo>
                  <a:pt x="273" y="40"/>
                </a:lnTo>
                <a:lnTo>
                  <a:pt x="280" y="43"/>
                </a:lnTo>
                <a:lnTo>
                  <a:pt x="286" y="44"/>
                </a:lnTo>
                <a:lnTo>
                  <a:pt x="294" y="47"/>
                </a:lnTo>
                <a:lnTo>
                  <a:pt x="300" y="52"/>
                </a:lnTo>
                <a:lnTo>
                  <a:pt x="305" y="55"/>
                </a:lnTo>
                <a:lnTo>
                  <a:pt x="316" y="62"/>
                </a:lnTo>
                <a:lnTo>
                  <a:pt x="326" y="71"/>
                </a:lnTo>
                <a:lnTo>
                  <a:pt x="331" y="77"/>
                </a:lnTo>
                <a:lnTo>
                  <a:pt x="335" y="81"/>
                </a:lnTo>
                <a:lnTo>
                  <a:pt x="338" y="87"/>
                </a:lnTo>
                <a:lnTo>
                  <a:pt x="343" y="93"/>
                </a:lnTo>
                <a:lnTo>
                  <a:pt x="350" y="105"/>
                </a:lnTo>
                <a:lnTo>
                  <a:pt x="356" y="120"/>
                </a:lnTo>
                <a:lnTo>
                  <a:pt x="360" y="135"/>
                </a:lnTo>
                <a:lnTo>
                  <a:pt x="365" y="151"/>
                </a:lnTo>
                <a:lnTo>
                  <a:pt x="368" y="168"/>
                </a:lnTo>
                <a:lnTo>
                  <a:pt x="369" y="187"/>
                </a:lnTo>
                <a:lnTo>
                  <a:pt x="375" y="214"/>
                </a:lnTo>
                <a:lnTo>
                  <a:pt x="380" y="240"/>
                </a:lnTo>
                <a:lnTo>
                  <a:pt x="381" y="252"/>
                </a:lnTo>
                <a:lnTo>
                  <a:pt x="383" y="266"/>
                </a:lnTo>
                <a:lnTo>
                  <a:pt x="384" y="289"/>
                </a:lnTo>
                <a:lnTo>
                  <a:pt x="383" y="313"/>
                </a:lnTo>
                <a:lnTo>
                  <a:pt x="381" y="337"/>
                </a:lnTo>
                <a:lnTo>
                  <a:pt x="380" y="347"/>
                </a:lnTo>
                <a:lnTo>
                  <a:pt x="378" y="359"/>
                </a:lnTo>
                <a:lnTo>
                  <a:pt x="375" y="370"/>
                </a:lnTo>
                <a:lnTo>
                  <a:pt x="372" y="380"/>
                </a:lnTo>
                <a:lnTo>
                  <a:pt x="369" y="390"/>
                </a:lnTo>
                <a:lnTo>
                  <a:pt x="366" y="401"/>
                </a:lnTo>
                <a:lnTo>
                  <a:pt x="357" y="420"/>
                </a:lnTo>
                <a:lnTo>
                  <a:pt x="347" y="439"/>
                </a:lnTo>
                <a:lnTo>
                  <a:pt x="337" y="457"/>
                </a:lnTo>
                <a:lnTo>
                  <a:pt x="323" y="475"/>
                </a:lnTo>
                <a:lnTo>
                  <a:pt x="308" y="491"/>
                </a:lnTo>
                <a:lnTo>
                  <a:pt x="301" y="499"/>
                </a:lnTo>
                <a:lnTo>
                  <a:pt x="292" y="508"/>
                </a:lnTo>
                <a:lnTo>
                  <a:pt x="283" y="515"/>
                </a:lnTo>
                <a:lnTo>
                  <a:pt x="274" y="523"/>
                </a:lnTo>
                <a:lnTo>
                  <a:pt x="267" y="536"/>
                </a:lnTo>
                <a:lnTo>
                  <a:pt x="262" y="540"/>
                </a:lnTo>
                <a:lnTo>
                  <a:pt x="258" y="546"/>
                </a:lnTo>
                <a:lnTo>
                  <a:pt x="256" y="558"/>
                </a:lnTo>
                <a:lnTo>
                  <a:pt x="255" y="570"/>
                </a:lnTo>
                <a:lnTo>
                  <a:pt x="256" y="582"/>
                </a:lnTo>
                <a:lnTo>
                  <a:pt x="256" y="588"/>
                </a:lnTo>
                <a:lnTo>
                  <a:pt x="258" y="592"/>
                </a:lnTo>
                <a:lnTo>
                  <a:pt x="264" y="595"/>
                </a:lnTo>
                <a:lnTo>
                  <a:pt x="270" y="603"/>
                </a:lnTo>
                <a:lnTo>
                  <a:pt x="274" y="607"/>
                </a:lnTo>
                <a:lnTo>
                  <a:pt x="277" y="610"/>
                </a:lnTo>
                <a:lnTo>
                  <a:pt x="285" y="615"/>
                </a:lnTo>
                <a:lnTo>
                  <a:pt x="294" y="619"/>
                </a:lnTo>
                <a:lnTo>
                  <a:pt x="297" y="624"/>
                </a:lnTo>
                <a:lnTo>
                  <a:pt x="316" y="625"/>
                </a:lnTo>
                <a:lnTo>
                  <a:pt x="335" y="626"/>
                </a:lnTo>
                <a:lnTo>
                  <a:pt x="353" y="626"/>
                </a:lnTo>
                <a:lnTo>
                  <a:pt x="369" y="625"/>
                </a:lnTo>
                <a:lnTo>
                  <a:pt x="386" y="624"/>
                </a:lnTo>
                <a:lnTo>
                  <a:pt x="401" y="621"/>
                </a:lnTo>
                <a:lnTo>
                  <a:pt x="415" y="618"/>
                </a:lnTo>
                <a:lnTo>
                  <a:pt x="427" y="613"/>
                </a:lnTo>
                <a:lnTo>
                  <a:pt x="435" y="610"/>
                </a:lnTo>
                <a:lnTo>
                  <a:pt x="439" y="607"/>
                </a:lnTo>
                <a:lnTo>
                  <a:pt x="451" y="601"/>
                </a:lnTo>
                <a:lnTo>
                  <a:pt x="461" y="594"/>
                </a:lnTo>
                <a:lnTo>
                  <a:pt x="470" y="585"/>
                </a:lnTo>
                <a:lnTo>
                  <a:pt x="478" y="576"/>
                </a:lnTo>
                <a:lnTo>
                  <a:pt x="485" y="566"/>
                </a:lnTo>
                <a:lnTo>
                  <a:pt x="491" y="555"/>
                </a:lnTo>
                <a:lnTo>
                  <a:pt x="497" y="543"/>
                </a:lnTo>
                <a:lnTo>
                  <a:pt x="488" y="540"/>
                </a:lnTo>
                <a:lnTo>
                  <a:pt x="481" y="539"/>
                </a:lnTo>
                <a:lnTo>
                  <a:pt x="473" y="539"/>
                </a:lnTo>
                <a:lnTo>
                  <a:pt x="466" y="540"/>
                </a:lnTo>
                <a:lnTo>
                  <a:pt x="457" y="545"/>
                </a:lnTo>
                <a:lnTo>
                  <a:pt x="447" y="548"/>
                </a:lnTo>
                <a:lnTo>
                  <a:pt x="436" y="549"/>
                </a:lnTo>
                <a:lnTo>
                  <a:pt x="426" y="551"/>
                </a:lnTo>
                <a:lnTo>
                  <a:pt x="414" y="561"/>
                </a:lnTo>
                <a:lnTo>
                  <a:pt x="412" y="567"/>
                </a:lnTo>
                <a:lnTo>
                  <a:pt x="411" y="572"/>
                </a:lnTo>
                <a:lnTo>
                  <a:pt x="405" y="582"/>
                </a:lnTo>
                <a:lnTo>
                  <a:pt x="399" y="589"/>
                </a:lnTo>
                <a:lnTo>
                  <a:pt x="392" y="595"/>
                </a:lnTo>
                <a:lnTo>
                  <a:pt x="375" y="595"/>
                </a:lnTo>
                <a:lnTo>
                  <a:pt x="368" y="595"/>
                </a:lnTo>
                <a:lnTo>
                  <a:pt x="362" y="594"/>
                </a:lnTo>
                <a:lnTo>
                  <a:pt x="356" y="592"/>
                </a:lnTo>
                <a:lnTo>
                  <a:pt x="351" y="591"/>
                </a:lnTo>
                <a:lnTo>
                  <a:pt x="347" y="588"/>
                </a:lnTo>
                <a:lnTo>
                  <a:pt x="344" y="583"/>
                </a:lnTo>
                <a:lnTo>
                  <a:pt x="341" y="580"/>
                </a:lnTo>
                <a:lnTo>
                  <a:pt x="340" y="574"/>
                </a:lnTo>
                <a:lnTo>
                  <a:pt x="340" y="570"/>
                </a:lnTo>
                <a:lnTo>
                  <a:pt x="338" y="564"/>
                </a:lnTo>
                <a:lnTo>
                  <a:pt x="340" y="557"/>
                </a:lnTo>
                <a:lnTo>
                  <a:pt x="341" y="549"/>
                </a:lnTo>
                <a:lnTo>
                  <a:pt x="343" y="542"/>
                </a:lnTo>
                <a:lnTo>
                  <a:pt x="346" y="533"/>
                </a:lnTo>
                <a:lnTo>
                  <a:pt x="349" y="527"/>
                </a:lnTo>
                <a:lnTo>
                  <a:pt x="353" y="520"/>
                </a:lnTo>
                <a:lnTo>
                  <a:pt x="357" y="512"/>
                </a:lnTo>
                <a:lnTo>
                  <a:pt x="366" y="500"/>
                </a:lnTo>
                <a:lnTo>
                  <a:pt x="374" y="491"/>
                </a:lnTo>
                <a:lnTo>
                  <a:pt x="383" y="484"/>
                </a:lnTo>
                <a:lnTo>
                  <a:pt x="390" y="476"/>
                </a:lnTo>
                <a:lnTo>
                  <a:pt x="398" y="469"/>
                </a:lnTo>
                <a:lnTo>
                  <a:pt x="402" y="463"/>
                </a:lnTo>
                <a:lnTo>
                  <a:pt x="415" y="444"/>
                </a:lnTo>
                <a:lnTo>
                  <a:pt x="427" y="426"/>
                </a:lnTo>
                <a:lnTo>
                  <a:pt x="436" y="408"/>
                </a:lnTo>
                <a:lnTo>
                  <a:pt x="447" y="390"/>
                </a:lnTo>
                <a:lnTo>
                  <a:pt x="454" y="371"/>
                </a:lnTo>
                <a:lnTo>
                  <a:pt x="460" y="352"/>
                </a:lnTo>
                <a:lnTo>
                  <a:pt x="466" y="332"/>
                </a:lnTo>
                <a:lnTo>
                  <a:pt x="470" y="313"/>
                </a:lnTo>
                <a:lnTo>
                  <a:pt x="473" y="294"/>
                </a:lnTo>
                <a:lnTo>
                  <a:pt x="475" y="273"/>
                </a:lnTo>
                <a:lnTo>
                  <a:pt x="475" y="254"/>
                </a:lnTo>
                <a:lnTo>
                  <a:pt x="475" y="233"/>
                </a:lnTo>
                <a:lnTo>
                  <a:pt x="472" y="212"/>
                </a:lnTo>
                <a:lnTo>
                  <a:pt x="469" y="191"/>
                </a:lnTo>
                <a:lnTo>
                  <a:pt x="464" y="171"/>
                </a:lnTo>
                <a:lnTo>
                  <a:pt x="458" y="148"/>
                </a:lnTo>
                <a:lnTo>
                  <a:pt x="454" y="130"/>
                </a:lnTo>
                <a:lnTo>
                  <a:pt x="447" y="113"/>
                </a:lnTo>
                <a:lnTo>
                  <a:pt x="439" y="98"/>
                </a:lnTo>
                <a:lnTo>
                  <a:pt x="429" y="83"/>
                </a:lnTo>
                <a:lnTo>
                  <a:pt x="424" y="76"/>
                </a:lnTo>
                <a:lnTo>
                  <a:pt x="418" y="70"/>
                </a:lnTo>
                <a:lnTo>
                  <a:pt x="414" y="62"/>
                </a:lnTo>
                <a:lnTo>
                  <a:pt x="408" y="56"/>
                </a:lnTo>
                <a:lnTo>
                  <a:pt x="401" y="52"/>
                </a:lnTo>
                <a:lnTo>
                  <a:pt x="395" y="46"/>
                </a:lnTo>
                <a:lnTo>
                  <a:pt x="381" y="35"/>
                </a:lnTo>
                <a:lnTo>
                  <a:pt x="366" y="27"/>
                </a:lnTo>
                <a:lnTo>
                  <a:pt x="350" y="19"/>
                </a:lnTo>
                <a:lnTo>
                  <a:pt x="332" y="13"/>
                </a:lnTo>
                <a:lnTo>
                  <a:pt x="313" y="9"/>
                </a:lnTo>
                <a:lnTo>
                  <a:pt x="294" y="4"/>
                </a:lnTo>
                <a:lnTo>
                  <a:pt x="273" y="1"/>
                </a:lnTo>
                <a:lnTo>
                  <a:pt x="251" y="0"/>
                </a:lnTo>
                <a:lnTo>
                  <a:pt x="227" y="0"/>
                </a:lnTo>
                <a:close/>
                <a:moveTo>
                  <a:pt x="133" y="352"/>
                </a:moveTo>
                <a:lnTo>
                  <a:pt x="141" y="356"/>
                </a:lnTo>
                <a:lnTo>
                  <a:pt x="148" y="359"/>
                </a:lnTo>
                <a:lnTo>
                  <a:pt x="151" y="362"/>
                </a:lnTo>
                <a:lnTo>
                  <a:pt x="154" y="365"/>
                </a:lnTo>
                <a:lnTo>
                  <a:pt x="157" y="371"/>
                </a:lnTo>
                <a:lnTo>
                  <a:pt x="160" y="377"/>
                </a:lnTo>
                <a:lnTo>
                  <a:pt x="161" y="384"/>
                </a:lnTo>
                <a:lnTo>
                  <a:pt x="163" y="392"/>
                </a:lnTo>
                <a:lnTo>
                  <a:pt x="161" y="401"/>
                </a:lnTo>
                <a:lnTo>
                  <a:pt x="160" y="411"/>
                </a:lnTo>
                <a:lnTo>
                  <a:pt x="157" y="420"/>
                </a:lnTo>
                <a:lnTo>
                  <a:pt x="152" y="427"/>
                </a:lnTo>
                <a:lnTo>
                  <a:pt x="148" y="435"/>
                </a:lnTo>
                <a:lnTo>
                  <a:pt x="142" y="441"/>
                </a:lnTo>
                <a:lnTo>
                  <a:pt x="135" y="447"/>
                </a:lnTo>
                <a:lnTo>
                  <a:pt x="127" y="450"/>
                </a:lnTo>
                <a:lnTo>
                  <a:pt x="118" y="453"/>
                </a:lnTo>
                <a:lnTo>
                  <a:pt x="108" y="453"/>
                </a:lnTo>
                <a:lnTo>
                  <a:pt x="103" y="451"/>
                </a:lnTo>
                <a:lnTo>
                  <a:pt x="99" y="450"/>
                </a:lnTo>
                <a:lnTo>
                  <a:pt x="96" y="448"/>
                </a:lnTo>
                <a:lnTo>
                  <a:pt x="92" y="447"/>
                </a:lnTo>
                <a:lnTo>
                  <a:pt x="89" y="444"/>
                </a:lnTo>
                <a:lnTo>
                  <a:pt x="87" y="441"/>
                </a:lnTo>
                <a:lnTo>
                  <a:pt x="84" y="438"/>
                </a:lnTo>
                <a:lnTo>
                  <a:pt x="83" y="435"/>
                </a:lnTo>
                <a:lnTo>
                  <a:pt x="81" y="430"/>
                </a:lnTo>
                <a:lnTo>
                  <a:pt x="81" y="426"/>
                </a:lnTo>
                <a:lnTo>
                  <a:pt x="80" y="417"/>
                </a:lnTo>
                <a:lnTo>
                  <a:pt x="81" y="405"/>
                </a:lnTo>
                <a:lnTo>
                  <a:pt x="83" y="401"/>
                </a:lnTo>
                <a:lnTo>
                  <a:pt x="86" y="396"/>
                </a:lnTo>
                <a:lnTo>
                  <a:pt x="90" y="387"/>
                </a:lnTo>
                <a:lnTo>
                  <a:pt x="96" y="378"/>
                </a:lnTo>
                <a:lnTo>
                  <a:pt x="102" y="373"/>
                </a:lnTo>
                <a:lnTo>
                  <a:pt x="109" y="365"/>
                </a:lnTo>
                <a:lnTo>
                  <a:pt x="117" y="361"/>
                </a:lnTo>
                <a:lnTo>
                  <a:pt x="120" y="358"/>
                </a:lnTo>
                <a:lnTo>
                  <a:pt x="124" y="356"/>
                </a:lnTo>
                <a:lnTo>
                  <a:pt x="133" y="3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1" name="Freeform 278"/>
          <p:cNvSpPr>
            <a:spLocks noEditPoints="1"/>
          </p:cNvSpPr>
          <p:nvPr/>
        </p:nvSpPr>
        <p:spPr bwMode="auto">
          <a:xfrm>
            <a:off x="3201974" y="5471311"/>
            <a:ext cx="323850" cy="173038"/>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2" name="Freeform 282"/>
          <p:cNvSpPr>
            <a:spLocks/>
          </p:cNvSpPr>
          <p:nvPr/>
        </p:nvSpPr>
        <p:spPr bwMode="auto">
          <a:xfrm>
            <a:off x="5724524" y="1256499"/>
            <a:ext cx="357187" cy="207963"/>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a:latin typeface="Calibri" pitchFamily="34" charset="0"/>
            </a:endParaRPr>
          </a:p>
        </p:txBody>
      </p:sp>
      <p:sp>
        <p:nvSpPr>
          <p:cNvPr id="503" name="Freeform 284"/>
          <p:cNvSpPr>
            <a:spLocks noEditPoints="1"/>
          </p:cNvSpPr>
          <p:nvPr/>
        </p:nvSpPr>
        <p:spPr bwMode="auto">
          <a:xfrm>
            <a:off x="3132146" y="4415624"/>
            <a:ext cx="301625" cy="209550"/>
          </a:xfrm>
          <a:custGeom>
            <a:avLst/>
            <a:gdLst>
              <a:gd name="T0" fmla="*/ 80130 w 862"/>
              <a:gd name="T1" fmla="*/ 171620 h 674"/>
              <a:gd name="T2" fmla="*/ 131217 w 862"/>
              <a:gd name="T3" fmla="*/ 183123 h 674"/>
              <a:gd name="T4" fmla="*/ 185104 w 862"/>
              <a:gd name="T5" fmla="*/ 181879 h 674"/>
              <a:gd name="T6" fmla="*/ 240740 w 862"/>
              <a:gd name="T7" fmla="*/ 166645 h 674"/>
              <a:gd name="T8" fmla="*/ 271882 w 862"/>
              <a:gd name="T9" fmla="*/ 148302 h 674"/>
              <a:gd name="T10" fmla="*/ 282730 w 862"/>
              <a:gd name="T11" fmla="*/ 132135 h 674"/>
              <a:gd name="T12" fmla="*/ 283430 w 862"/>
              <a:gd name="T13" fmla="*/ 116900 h 674"/>
              <a:gd name="T14" fmla="*/ 274682 w 862"/>
              <a:gd name="T15" fmla="*/ 101977 h 674"/>
              <a:gd name="T16" fmla="*/ 259985 w 862"/>
              <a:gd name="T17" fmla="*/ 93272 h 674"/>
              <a:gd name="T18" fmla="*/ 240390 w 862"/>
              <a:gd name="T19" fmla="*/ 95137 h 674"/>
              <a:gd name="T20" fmla="*/ 211697 w 862"/>
              <a:gd name="T21" fmla="*/ 111615 h 674"/>
              <a:gd name="T22" fmla="*/ 200150 w 862"/>
              <a:gd name="T23" fmla="*/ 129336 h 674"/>
              <a:gd name="T24" fmla="*/ 204349 w 862"/>
              <a:gd name="T25" fmla="*/ 151100 h 674"/>
              <a:gd name="T26" fmla="*/ 210648 w 862"/>
              <a:gd name="T27" fmla="*/ 165712 h 674"/>
              <a:gd name="T28" fmla="*/ 192452 w 862"/>
              <a:gd name="T29" fmla="*/ 159183 h 674"/>
              <a:gd name="T30" fmla="*/ 178456 w 862"/>
              <a:gd name="T31" fmla="*/ 145504 h 674"/>
              <a:gd name="T32" fmla="*/ 176356 w 862"/>
              <a:gd name="T33" fmla="*/ 105397 h 674"/>
              <a:gd name="T34" fmla="*/ 188603 w 862"/>
              <a:gd name="T35" fmla="*/ 89230 h 674"/>
              <a:gd name="T36" fmla="*/ 220095 w 862"/>
              <a:gd name="T37" fmla="*/ 74928 h 674"/>
              <a:gd name="T38" fmla="*/ 254737 w 862"/>
              <a:gd name="T39" fmla="*/ 75239 h 674"/>
              <a:gd name="T40" fmla="*/ 276431 w 862"/>
              <a:gd name="T41" fmla="*/ 85810 h 674"/>
              <a:gd name="T42" fmla="*/ 296376 w 862"/>
              <a:gd name="T43" fmla="*/ 106640 h 674"/>
              <a:gd name="T44" fmla="*/ 301625 w 862"/>
              <a:gd name="T45" fmla="*/ 132135 h 674"/>
              <a:gd name="T46" fmla="*/ 294277 w 862"/>
              <a:gd name="T47" fmla="*/ 156385 h 674"/>
              <a:gd name="T48" fmla="*/ 272582 w 862"/>
              <a:gd name="T49" fmla="*/ 180947 h 674"/>
              <a:gd name="T50" fmla="*/ 237241 w 862"/>
              <a:gd name="T51" fmla="*/ 200223 h 674"/>
              <a:gd name="T52" fmla="*/ 198751 w 862"/>
              <a:gd name="T53" fmla="*/ 208617 h 674"/>
              <a:gd name="T54" fmla="*/ 160260 w 862"/>
              <a:gd name="T55" fmla="*/ 208617 h 674"/>
              <a:gd name="T56" fmla="*/ 128068 w 862"/>
              <a:gd name="T57" fmla="*/ 203954 h 674"/>
              <a:gd name="T58" fmla="*/ 93077 w 862"/>
              <a:gd name="T59" fmla="*/ 191207 h 674"/>
              <a:gd name="T60" fmla="*/ 71732 w 862"/>
              <a:gd name="T61" fmla="*/ 176905 h 674"/>
              <a:gd name="T62" fmla="*/ 15046 w 862"/>
              <a:gd name="T63" fmla="*/ 114102 h 674"/>
              <a:gd name="T64" fmla="*/ 1750 w 862"/>
              <a:gd name="T65" fmla="*/ 90162 h 674"/>
              <a:gd name="T66" fmla="*/ 700 w 862"/>
              <a:gd name="T67" fmla="*/ 68399 h 674"/>
              <a:gd name="T68" fmla="*/ 10497 w 862"/>
              <a:gd name="T69" fmla="*/ 47568 h 674"/>
              <a:gd name="T70" fmla="*/ 33942 w 862"/>
              <a:gd name="T71" fmla="*/ 28292 h 674"/>
              <a:gd name="T72" fmla="*/ 80830 w 862"/>
              <a:gd name="T73" fmla="*/ 8394 h 674"/>
              <a:gd name="T74" fmla="*/ 120720 w 862"/>
              <a:gd name="T75" fmla="*/ 311 h 674"/>
              <a:gd name="T76" fmla="*/ 163759 w 862"/>
              <a:gd name="T77" fmla="*/ 2798 h 674"/>
              <a:gd name="T78" fmla="*/ 212047 w 862"/>
              <a:gd name="T79" fmla="*/ 21142 h 674"/>
              <a:gd name="T80" fmla="*/ 238291 w 862"/>
              <a:gd name="T81" fmla="*/ 38241 h 674"/>
              <a:gd name="T82" fmla="*/ 229893 w 862"/>
              <a:gd name="T83" fmla="*/ 41661 h 674"/>
              <a:gd name="T84" fmla="*/ 179855 w 862"/>
              <a:gd name="T85" fmla="*/ 29847 h 674"/>
              <a:gd name="T86" fmla="*/ 126319 w 862"/>
              <a:gd name="T87" fmla="*/ 29536 h 674"/>
              <a:gd name="T88" fmla="*/ 84679 w 862"/>
              <a:gd name="T89" fmla="*/ 38241 h 674"/>
              <a:gd name="T90" fmla="*/ 54586 w 862"/>
              <a:gd name="T91" fmla="*/ 55030 h 674"/>
              <a:gd name="T92" fmla="*/ 29393 w 862"/>
              <a:gd name="T93" fmla="*/ 79903 h 674"/>
              <a:gd name="T94" fmla="*/ 23094 w 862"/>
              <a:gd name="T95" fmla="*/ 93582 h 674"/>
              <a:gd name="T96" fmla="*/ 28693 w 862"/>
              <a:gd name="T97" fmla="*/ 109749 h 674"/>
              <a:gd name="T98" fmla="*/ 51087 w 862"/>
              <a:gd name="T99" fmla="*/ 121875 h 674"/>
              <a:gd name="T100" fmla="*/ 71382 w 862"/>
              <a:gd name="T101" fmla="*/ 118144 h 674"/>
              <a:gd name="T102" fmla="*/ 95876 w 862"/>
              <a:gd name="T103" fmla="*/ 98868 h 674"/>
              <a:gd name="T104" fmla="*/ 106024 w 862"/>
              <a:gd name="T105" fmla="*/ 78037 h 674"/>
              <a:gd name="T106" fmla="*/ 101825 w 862"/>
              <a:gd name="T107" fmla="*/ 60005 h 674"/>
              <a:gd name="T108" fmla="*/ 90977 w 862"/>
              <a:gd name="T109" fmla="*/ 46636 h 674"/>
              <a:gd name="T110" fmla="*/ 108123 w 862"/>
              <a:gd name="T111" fmla="*/ 49745 h 674"/>
              <a:gd name="T112" fmla="*/ 124919 w 862"/>
              <a:gd name="T113" fmla="*/ 62181 h 674"/>
              <a:gd name="T114" fmla="*/ 134367 w 862"/>
              <a:gd name="T115" fmla="*/ 85810 h 674"/>
              <a:gd name="T116" fmla="*/ 130518 w 862"/>
              <a:gd name="T117" fmla="*/ 106019 h 674"/>
              <a:gd name="T118" fmla="*/ 110223 w 862"/>
              <a:gd name="T119" fmla="*/ 126849 h 674"/>
              <a:gd name="T120" fmla="*/ 78730 w 862"/>
              <a:gd name="T121" fmla="*/ 138975 h 674"/>
              <a:gd name="T122" fmla="*/ 46888 w 862"/>
              <a:gd name="T123" fmla="*/ 135244 h 6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62"/>
              <a:gd name="T187" fmla="*/ 0 h 674"/>
              <a:gd name="T188" fmla="*/ 862 w 862"/>
              <a:gd name="T189" fmla="*/ 674 h 6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62" h="674">
                <a:moveTo>
                  <a:pt x="173" y="530"/>
                </a:moveTo>
                <a:lnTo>
                  <a:pt x="185" y="535"/>
                </a:lnTo>
                <a:lnTo>
                  <a:pt x="198" y="539"/>
                </a:lnTo>
                <a:lnTo>
                  <a:pt x="201" y="540"/>
                </a:lnTo>
                <a:lnTo>
                  <a:pt x="205" y="542"/>
                </a:lnTo>
                <a:lnTo>
                  <a:pt x="229" y="552"/>
                </a:lnTo>
                <a:lnTo>
                  <a:pt x="253" y="561"/>
                </a:lnTo>
                <a:lnTo>
                  <a:pt x="277" y="569"/>
                </a:lnTo>
                <a:lnTo>
                  <a:pt x="300" y="576"/>
                </a:lnTo>
                <a:lnTo>
                  <a:pt x="326" y="581"/>
                </a:lnTo>
                <a:lnTo>
                  <a:pt x="349" y="585"/>
                </a:lnTo>
                <a:lnTo>
                  <a:pt x="375" y="589"/>
                </a:lnTo>
                <a:lnTo>
                  <a:pt x="400" y="591"/>
                </a:lnTo>
                <a:lnTo>
                  <a:pt x="425" y="592"/>
                </a:lnTo>
                <a:lnTo>
                  <a:pt x="450" y="592"/>
                </a:lnTo>
                <a:lnTo>
                  <a:pt x="477" y="591"/>
                </a:lnTo>
                <a:lnTo>
                  <a:pt x="502" y="589"/>
                </a:lnTo>
                <a:lnTo>
                  <a:pt x="529" y="585"/>
                </a:lnTo>
                <a:lnTo>
                  <a:pt x="556" y="581"/>
                </a:lnTo>
                <a:lnTo>
                  <a:pt x="583" y="575"/>
                </a:lnTo>
                <a:lnTo>
                  <a:pt x="609" y="569"/>
                </a:lnTo>
                <a:lnTo>
                  <a:pt x="630" y="560"/>
                </a:lnTo>
                <a:lnTo>
                  <a:pt x="651" y="552"/>
                </a:lnTo>
                <a:lnTo>
                  <a:pt x="688" y="536"/>
                </a:lnTo>
                <a:lnTo>
                  <a:pt x="719" y="520"/>
                </a:lnTo>
                <a:lnTo>
                  <a:pt x="734" y="511"/>
                </a:lnTo>
                <a:lnTo>
                  <a:pt x="746" y="502"/>
                </a:lnTo>
                <a:lnTo>
                  <a:pt x="758" y="493"/>
                </a:lnTo>
                <a:lnTo>
                  <a:pt x="768" y="486"/>
                </a:lnTo>
                <a:lnTo>
                  <a:pt x="777" y="477"/>
                </a:lnTo>
                <a:lnTo>
                  <a:pt x="786" y="468"/>
                </a:lnTo>
                <a:lnTo>
                  <a:pt x="793" y="459"/>
                </a:lnTo>
                <a:lnTo>
                  <a:pt x="798" y="450"/>
                </a:lnTo>
                <a:lnTo>
                  <a:pt x="802" y="441"/>
                </a:lnTo>
                <a:lnTo>
                  <a:pt x="805" y="434"/>
                </a:lnTo>
                <a:lnTo>
                  <a:pt x="808" y="425"/>
                </a:lnTo>
                <a:lnTo>
                  <a:pt x="810" y="416"/>
                </a:lnTo>
                <a:lnTo>
                  <a:pt x="811" y="407"/>
                </a:lnTo>
                <a:lnTo>
                  <a:pt x="811" y="399"/>
                </a:lnTo>
                <a:lnTo>
                  <a:pt x="811" y="390"/>
                </a:lnTo>
                <a:lnTo>
                  <a:pt x="811" y="383"/>
                </a:lnTo>
                <a:lnTo>
                  <a:pt x="810" y="376"/>
                </a:lnTo>
                <a:lnTo>
                  <a:pt x="808" y="368"/>
                </a:lnTo>
                <a:lnTo>
                  <a:pt x="805" y="361"/>
                </a:lnTo>
                <a:lnTo>
                  <a:pt x="802" y="353"/>
                </a:lnTo>
                <a:lnTo>
                  <a:pt x="799" y="347"/>
                </a:lnTo>
                <a:lnTo>
                  <a:pt x="795" y="340"/>
                </a:lnTo>
                <a:lnTo>
                  <a:pt x="785" y="328"/>
                </a:lnTo>
                <a:lnTo>
                  <a:pt x="773" y="315"/>
                </a:lnTo>
                <a:lnTo>
                  <a:pt x="765" y="310"/>
                </a:lnTo>
                <a:lnTo>
                  <a:pt x="759" y="306"/>
                </a:lnTo>
                <a:lnTo>
                  <a:pt x="750" y="303"/>
                </a:lnTo>
                <a:lnTo>
                  <a:pt x="747" y="301"/>
                </a:lnTo>
                <a:lnTo>
                  <a:pt x="743" y="300"/>
                </a:lnTo>
                <a:lnTo>
                  <a:pt x="734" y="298"/>
                </a:lnTo>
                <a:lnTo>
                  <a:pt x="725" y="298"/>
                </a:lnTo>
                <a:lnTo>
                  <a:pt x="716" y="298"/>
                </a:lnTo>
                <a:lnTo>
                  <a:pt x="707" y="300"/>
                </a:lnTo>
                <a:lnTo>
                  <a:pt x="697" y="303"/>
                </a:lnTo>
                <a:lnTo>
                  <a:pt x="687" y="306"/>
                </a:lnTo>
                <a:lnTo>
                  <a:pt x="676" y="310"/>
                </a:lnTo>
                <a:lnTo>
                  <a:pt x="664" y="316"/>
                </a:lnTo>
                <a:lnTo>
                  <a:pt x="640" y="331"/>
                </a:lnTo>
                <a:lnTo>
                  <a:pt x="629" y="339"/>
                </a:lnTo>
                <a:lnTo>
                  <a:pt x="617" y="349"/>
                </a:lnTo>
                <a:lnTo>
                  <a:pt x="605" y="359"/>
                </a:lnTo>
                <a:lnTo>
                  <a:pt x="596" y="371"/>
                </a:lnTo>
                <a:lnTo>
                  <a:pt x="587" y="382"/>
                </a:lnTo>
                <a:lnTo>
                  <a:pt x="581" y="393"/>
                </a:lnTo>
                <a:lnTo>
                  <a:pt x="578" y="399"/>
                </a:lnTo>
                <a:lnTo>
                  <a:pt x="575" y="405"/>
                </a:lnTo>
                <a:lnTo>
                  <a:pt x="572" y="416"/>
                </a:lnTo>
                <a:lnTo>
                  <a:pt x="571" y="428"/>
                </a:lnTo>
                <a:lnTo>
                  <a:pt x="571" y="440"/>
                </a:lnTo>
                <a:lnTo>
                  <a:pt x="571" y="451"/>
                </a:lnTo>
                <a:lnTo>
                  <a:pt x="574" y="463"/>
                </a:lnTo>
                <a:lnTo>
                  <a:pt x="578" y="474"/>
                </a:lnTo>
                <a:lnTo>
                  <a:pt x="584" y="486"/>
                </a:lnTo>
                <a:lnTo>
                  <a:pt x="591" y="497"/>
                </a:lnTo>
                <a:lnTo>
                  <a:pt x="599" y="509"/>
                </a:lnTo>
                <a:lnTo>
                  <a:pt x="609" y="521"/>
                </a:lnTo>
                <a:lnTo>
                  <a:pt x="621" y="533"/>
                </a:lnTo>
                <a:lnTo>
                  <a:pt x="611" y="533"/>
                </a:lnTo>
                <a:lnTo>
                  <a:pt x="602" y="533"/>
                </a:lnTo>
                <a:lnTo>
                  <a:pt x="591" y="530"/>
                </a:lnTo>
                <a:lnTo>
                  <a:pt x="583" y="529"/>
                </a:lnTo>
                <a:lnTo>
                  <a:pt x="574" y="526"/>
                </a:lnTo>
                <a:lnTo>
                  <a:pt x="565" y="521"/>
                </a:lnTo>
                <a:lnTo>
                  <a:pt x="557" y="517"/>
                </a:lnTo>
                <a:lnTo>
                  <a:pt x="550" y="512"/>
                </a:lnTo>
                <a:lnTo>
                  <a:pt x="541" y="506"/>
                </a:lnTo>
                <a:lnTo>
                  <a:pt x="535" y="500"/>
                </a:lnTo>
                <a:lnTo>
                  <a:pt x="528" y="493"/>
                </a:lnTo>
                <a:lnTo>
                  <a:pt x="522" y="486"/>
                </a:lnTo>
                <a:lnTo>
                  <a:pt x="514" y="477"/>
                </a:lnTo>
                <a:lnTo>
                  <a:pt x="510" y="468"/>
                </a:lnTo>
                <a:lnTo>
                  <a:pt x="498" y="448"/>
                </a:lnTo>
                <a:lnTo>
                  <a:pt x="489" y="407"/>
                </a:lnTo>
                <a:lnTo>
                  <a:pt x="492" y="389"/>
                </a:lnTo>
                <a:lnTo>
                  <a:pt x="495" y="371"/>
                </a:lnTo>
                <a:lnTo>
                  <a:pt x="499" y="355"/>
                </a:lnTo>
                <a:lnTo>
                  <a:pt x="504" y="339"/>
                </a:lnTo>
                <a:lnTo>
                  <a:pt x="511" y="324"/>
                </a:lnTo>
                <a:lnTo>
                  <a:pt x="519" y="310"/>
                </a:lnTo>
                <a:lnTo>
                  <a:pt x="523" y="304"/>
                </a:lnTo>
                <a:lnTo>
                  <a:pt x="529" y="298"/>
                </a:lnTo>
                <a:lnTo>
                  <a:pt x="534" y="292"/>
                </a:lnTo>
                <a:lnTo>
                  <a:pt x="539" y="287"/>
                </a:lnTo>
                <a:lnTo>
                  <a:pt x="551" y="276"/>
                </a:lnTo>
                <a:lnTo>
                  <a:pt x="565" y="267"/>
                </a:lnTo>
                <a:lnTo>
                  <a:pt x="578" y="260"/>
                </a:lnTo>
                <a:lnTo>
                  <a:pt x="594" y="252"/>
                </a:lnTo>
                <a:lnTo>
                  <a:pt x="611" y="246"/>
                </a:lnTo>
                <a:lnTo>
                  <a:pt x="629" y="241"/>
                </a:lnTo>
                <a:lnTo>
                  <a:pt x="648" y="236"/>
                </a:lnTo>
                <a:lnTo>
                  <a:pt x="669" y="233"/>
                </a:lnTo>
                <a:lnTo>
                  <a:pt x="694" y="235"/>
                </a:lnTo>
                <a:lnTo>
                  <a:pt x="706" y="236"/>
                </a:lnTo>
                <a:lnTo>
                  <a:pt x="718" y="239"/>
                </a:lnTo>
                <a:lnTo>
                  <a:pt x="728" y="242"/>
                </a:lnTo>
                <a:lnTo>
                  <a:pt x="740" y="246"/>
                </a:lnTo>
                <a:lnTo>
                  <a:pt x="750" y="251"/>
                </a:lnTo>
                <a:lnTo>
                  <a:pt x="761" y="255"/>
                </a:lnTo>
                <a:lnTo>
                  <a:pt x="771" y="261"/>
                </a:lnTo>
                <a:lnTo>
                  <a:pt x="780" y="269"/>
                </a:lnTo>
                <a:lnTo>
                  <a:pt x="790" y="276"/>
                </a:lnTo>
                <a:lnTo>
                  <a:pt x="799" y="284"/>
                </a:lnTo>
                <a:lnTo>
                  <a:pt x="808" y="292"/>
                </a:lnTo>
                <a:lnTo>
                  <a:pt x="816" y="303"/>
                </a:lnTo>
                <a:lnTo>
                  <a:pt x="825" y="312"/>
                </a:lnTo>
                <a:lnTo>
                  <a:pt x="832" y="324"/>
                </a:lnTo>
                <a:lnTo>
                  <a:pt x="847" y="343"/>
                </a:lnTo>
                <a:lnTo>
                  <a:pt x="853" y="356"/>
                </a:lnTo>
                <a:lnTo>
                  <a:pt x="856" y="371"/>
                </a:lnTo>
                <a:lnTo>
                  <a:pt x="859" y="385"/>
                </a:lnTo>
                <a:lnTo>
                  <a:pt x="860" y="398"/>
                </a:lnTo>
                <a:lnTo>
                  <a:pt x="862" y="411"/>
                </a:lnTo>
                <a:lnTo>
                  <a:pt x="862" y="425"/>
                </a:lnTo>
                <a:lnTo>
                  <a:pt x="860" y="438"/>
                </a:lnTo>
                <a:lnTo>
                  <a:pt x="859" y="451"/>
                </a:lnTo>
                <a:lnTo>
                  <a:pt x="856" y="463"/>
                </a:lnTo>
                <a:lnTo>
                  <a:pt x="851" y="477"/>
                </a:lnTo>
                <a:lnTo>
                  <a:pt x="847" y="490"/>
                </a:lnTo>
                <a:lnTo>
                  <a:pt x="841" y="503"/>
                </a:lnTo>
                <a:lnTo>
                  <a:pt x="834" y="515"/>
                </a:lnTo>
                <a:lnTo>
                  <a:pt x="826" y="529"/>
                </a:lnTo>
                <a:lnTo>
                  <a:pt x="817" y="540"/>
                </a:lnTo>
                <a:lnTo>
                  <a:pt x="807" y="554"/>
                </a:lnTo>
                <a:lnTo>
                  <a:pt x="793" y="569"/>
                </a:lnTo>
                <a:lnTo>
                  <a:pt x="779" y="582"/>
                </a:lnTo>
                <a:lnTo>
                  <a:pt x="762" y="594"/>
                </a:lnTo>
                <a:lnTo>
                  <a:pt x="747" y="606"/>
                </a:lnTo>
                <a:lnTo>
                  <a:pt x="731" y="618"/>
                </a:lnTo>
                <a:lnTo>
                  <a:pt x="713" y="627"/>
                </a:lnTo>
                <a:lnTo>
                  <a:pt x="695" y="636"/>
                </a:lnTo>
                <a:lnTo>
                  <a:pt x="678" y="644"/>
                </a:lnTo>
                <a:lnTo>
                  <a:pt x="660" y="652"/>
                </a:lnTo>
                <a:lnTo>
                  <a:pt x="640" y="658"/>
                </a:lnTo>
                <a:lnTo>
                  <a:pt x="620" y="662"/>
                </a:lnTo>
                <a:lnTo>
                  <a:pt x="600" y="667"/>
                </a:lnTo>
                <a:lnTo>
                  <a:pt x="578" y="670"/>
                </a:lnTo>
                <a:lnTo>
                  <a:pt x="568" y="671"/>
                </a:lnTo>
                <a:lnTo>
                  <a:pt x="557" y="673"/>
                </a:lnTo>
                <a:lnTo>
                  <a:pt x="535" y="674"/>
                </a:lnTo>
                <a:lnTo>
                  <a:pt x="513" y="674"/>
                </a:lnTo>
                <a:lnTo>
                  <a:pt x="493" y="674"/>
                </a:lnTo>
                <a:lnTo>
                  <a:pt x="476" y="673"/>
                </a:lnTo>
                <a:lnTo>
                  <a:pt x="458" y="671"/>
                </a:lnTo>
                <a:lnTo>
                  <a:pt x="441" y="670"/>
                </a:lnTo>
                <a:lnTo>
                  <a:pt x="425" y="667"/>
                </a:lnTo>
                <a:lnTo>
                  <a:pt x="409" y="665"/>
                </a:lnTo>
                <a:lnTo>
                  <a:pt x="394" y="662"/>
                </a:lnTo>
                <a:lnTo>
                  <a:pt x="379" y="659"/>
                </a:lnTo>
                <a:lnTo>
                  <a:pt x="366" y="656"/>
                </a:lnTo>
                <a:lnTo>
                  <a:pt x="352" y="652"/>
                </a:lnTo>
                <a:lnTo>
                  <a:pt x="339" y="649"/>
                </a:lnTo>
                <a:lnTo>
                  <a:pt x="327" y="644"/>
                </a:lnTo>
                <a:lnTo>
                  <a:pt x="305" y="636"/>
                </a:lnTo>
                <a:lnTo>
                  <a:pt x="284" y="625"/>
                </a:lnTo>
                <a:lnTo>
                  <a:pt x="266" y="615"/>
                </a:lnTo>
                <a:lnTo>
                  <a:pt x="248" y="604"/>
                </a:lnTo>
                <a:lnTo>
                  <a:pt x="241" y="598"/>
                </a:lnTo>
                <a:lnTo>
                  <a:pt x="234" y="592"/>
                </a:lnTo>
                <a:lnTo>
                  <a:pt x="226" y="587"/>
                </a:lnTo>
                <a:lnTo>
                  <a:pt x="219" y="581"/>
                </a:lnTo>
                <a:lnTo>
                  <a:pt x="205" y="569"/>
                </a:lnTo>
                <a:lnTo>
                  <a:pt x="193" y="557"/>
                </a:lnTo>
                <a:lnTo>
                  <a:pt x="183" y="543"/>
                </a:lnTo>
                <a:lnTo>
                  <a:pt x="173" y="530"/>
                </a:lnTo>
                <a:close/>
                <a:moveTo>
                  <a:pt x="61" y="388"/>
                </a:moveTo>
                <a:lnTo>
                  <a:pt x="52" y="377"/>
                </a:lnTo>
                <a:lnTo>
                  <a:pt x="43" y="367"/>
                </a:lnTo>
                <a:lnTo>
                  <a:pt x="36" y="355"/>
                </a:lnTo>
                <a:lnTo>
                  <a:pt x="29" y="344"/>
                </a:lnTo>
                <a:lnTo>
                  <a:pt x="23" y="334"/>
                </a:lnTo>
                <a:lnTo>
                  <a:pt x="17" y="322"/>
                </a:lnTo>
                <a:lnTo>
                  <a:pt x="8" y="300"/>
                </a:lnTo>
                <a:lnTo>
                  <a:pt x="5" y="290"/>
                </a:lnTo>
                <a:lnTo>
                  <a:pt x="3" y="278"/>
                </a:lnTo>
                <a:lnTo>
                  <a:pt x="0" y="266"/>
                </a:lnTo>
                <a:lnTo>
                  <a:pt x="0" y="255"/>
                </a:lnTo>
                <a:lnTo>
                  <a:pt x="0" y="243"/>
                </a:lnTo>
                <a:lnTo>
                  <a:pt x="0" y="232"/>
                </a:lnTo>
                <a:lnTo>
                  <a:pt x="2" y="220"/>
                </a:lnTo>
                <a:lnTo>
                  <a:pt x="3" y="208"/>
                </a:lnTo>
                <a:lnTo>
                  <a:pt x="8" y="197"/>
                </a:lnTo>
                <a:lnTo>
                  <a:pt x="11" y="186"/>
                </a:lnTo>
                <a:lnTo>
                  <a:pt x="17" y="174"/>
                </a:lnTo>
                <a:lnTo>
                  <a:pt x="23" y="163"/>
                </a:lnTo>
                <a:lnTo>
                  <a:pt x="30" y="153"/>
                </a:lnTo>
                <a:lnTo>
                  <a:pt x="39" y="141"/>
                </a:lnTo>
                <a:lnTo>
                  <a:pt x="48" y="131"/>
                </a:lnTo>
                <a:lnTo>
                  <a:pt x="60" y="120"/>
                </a:lnTo>
                <a:lnTo>
                  <a:pt x="70" y="110"/>
                </a:lnTo>
                <a:lnTo>
                  <a:pt x="84" y="101"/>
                </a:lnTo>
                <a:lnTo>
                  <a:pt x="97" y="91"/>
                </a:lnTo>
                <a:lnTo>
                  <a:pt x="112" y="82"/>
                </a:lnTo>
                <a:lnTo>
                  <a:pt x="128" y="71"/>
                </a:lnTo>
                <a:lnTo>
                  <a:pt x="146" y="62"/>
                </a:lnTo>
                <a:lnTo>
                  <a:pt x="183" y="44"/>
                </a:lnTo>
                <a:lnTo>
                  <a:pt x="207" y="36"/>
                </a:lnTo>
                <a:lnTo>
                  <a:pt x="231" y="27"/>
                </a:lnTo>
                <a:lnTo>
                  <a:pt x="254" y="19"/>
                </a:lnTo>
                <a:lnTo>
                  <a:pt x="278" y="13"/>
                </a:lnTo>
                <a:lnTo>
                  <a:pt x="300" y="7"/>
                </a:lnTo>
                <a:lnTo>
                  <a:pt x="311" y="6"/>
                </a:lnTo>
                <a:lnTo>
                  <a:pt x="323" y="4"/>
                </a:lnTo>
                <a:lnTo>
                  <a:pt x="345" y="1"/>
                </a:lnTo>
                <a:lnTo>
                  <a:pt x="366" y="0"/>
                </a:lnTo>
                <a:lnTo>
                  <a:pt x="387" y="0"/>
                </a:lnTo>
                <a:lnTo>
                  <a:pt x="407" y="0"/>
                </a:lnTo>
                <a:lnTo>
                  <a:pt x="428" y="1"/>
                </a:lnTo>
                <a:lnTo>
                  <a:pt x="449" y="4"/>
                </a:lnTo>
                <a:lnTo>
                  <a:pt x="468" y="9"/>
                </a:lnTo>
                <a:lnTo>
                  <a:pt x="488" y="15"/>
                </a:lnTo>
                <a:lnTo>
                  <a:pt x="507" y="21"/>
                </a:lnTo>
                <a:lnTo>
                  <a:pt x="526" y="28"/>
                </a:lnTo>
                <a:lnTo>
                  <a:pt x="562" y="44"/>
                </a:lnTo>
                <a:lnTo>
                  <a:pt x="593" y="61"/>
                </a:lnTo>
                <a:lnTo>
                  <a:pt x="606" y="68"/>
                </a:lnTo>
                <a:lnTo>
                  <a:pt x="620" y="76"/>
                </a:lnTo>
                <a:lnTo>
                  <a:pt x="633" y="85"/>
                </a:lnTo>
                <a:lnTo>
                  <a:pt x="643" y="92"/>
                </a:lnTo>
                <a:lnTo>
                  <a:pt x="655" y="99"/>
                </a:lnTo>
                <a:lnTo>
                  <a:pt x="664" y="107"/>
                </a:lnTo>
                <a:lnTo>
                  <a:pt x="681" y="123"/>
                </a:lnTo>
                <a:lnTo>
                  <a:pt x="688" y="131"/>
                </a:lnTo>
                <a:lnTo>
                  <a:pt x="694" y="138"/>
                </a:lnTo>
                <a:lnTo>
                  <a:pt x="698" y="145"/>
                </a:lnTo>
                <a:lnTo>
                  <a:pt x="703" y="153"/>
                </a:lnTo>
                <a:lnTo>
                  <a:pt x="679" y="143"/>
                </a:lnTo>
                <a:lnTo>
                  <a:pt x="657" y="134"/>
                </a:lnTo>
                <a:lnTo>
                  <a:pt x="635" y="125"/>
                </a:lnTo>
                <a:lnTo>
                  <a:pt x="611" y="117"/>
                </a:lnTo>
                <a:lnTo>
                  <a:pt x="587" y="110"/>
                </a:lnTo>
                <a:lnTo>
                  <a:pt x="563" y="105"/>
                </a:lnTo>
                <a:lnTo>
                  <a:pt x="539" y="99"/>
                </a:lnTo>
                <a:lnTo>
                  <a:pt x="514" y="96"/>
                </a:lnTo>
                <a:lnTo>
                  <a:pt x="489" y="93"/>
                </a:lnTo>
                <a:lnTo>
                  <a:pt x="464" y="92"/>
                </a:lnTo>
                <a:lnTo>
                  <a:pt x="438" y="91"/>
                </a:lnTo>
                <a:lnTo>
                  <a:pt x="413" y="92"/>
                </a:lnTo>
                <a:lnTo>
                  <a:pt x="387" y="92"/>
                </a:lnTo>
                <a:lnTo>
                  <a:pt x="361" y="95"/>
                </a:lnTo>
                <a:lnTo>
                  <a:pt x="335" y="98"/>
                </a:lnTo>
                <a:lnTo>
                  <a:pt x="308" y="102"/>
                </a:lnTo>
                <a:lnTo>
                  <a:pt x="290" y="105"/>
                </a:lnTo>
                <a:lnTo>
                  <a:pt x="274" y="111"/>
                </a:lnTo>
                <a:lnTo>
                  <a:pt x="259" y="116"/>
                </a:lnTo>
                <a:lnTo>
                  <a:pt x="242" y="123"/>
                </a:lnTo>
                <a:lnTo>
                  <a:pt x="228" y="129"/>
                </a:lnTo>
                <a:lnTo>
                  <a:pt x="213" y="138"/>
                </a:lnTo>
                <a:lnTo>
                  <a:pt x="198" y="145"/>
                </a:lnTo>
                <a:lnTo>
                  <a:pt x="183" y="156"/>
                </a:lnTo>
                <a:lnTo>
                  <a:pt x="170" y="165"/>
                </a:lnTo>
                <a:lnTo>
                  <a:pt x="156" y="177"/>
                </a:lnTo>
                <a:lnTo>
                  <a:pt x="143" y="187"/>
                </a:lnTo>
                <a:lnTo>
                  <a:pt x="131" y="200"/>
                </a:lnTo>
                <a:lnTo>
                  <a:pt x="119" y="214"/>
                </a:lnTo>
                <a:lnTo>
                  <a:pt x="107" y="227"/>
                </a:lnTo>
                <a:lnTo>
                  <a:pt x="95" y="242"/>
                </a:lnTo>
                <a:lnTo>
                  <a:pt x="84" y="257"/>
                </a:lnTo>
                <a:lnTo>
                  <a:pt x="79" y="264"/>
                </a:lnTo>
                <a:lnTo>
                  <a:pt x="75" y="272"/>
                </a:lnTo>
                <a:lnTo>
                  <a:pt x="72" y="279"/>
                </a:lnTo>
                <a:lnTo>
                  <a:pt x="69" y="287"/>
                </a:lnTo>
                <a:lnTo>
                  <a:pt x="67" y="294"/>
                </a:lnTo>
                <a:lnTo>
                  <a:pt x="66" y="301"/>
                </a:lnTo>
                <a:lnTo>
                  <a:pt x="66" y="309"/>
                </a:lnTo>
                <a:lnTo>
                  <a:pt x="67" y="316"/>
                </a:lnTo>
                <a:lnTo>
                  <a:pt x="69" y="324"/>
                </a:lnTo>
                <a:lnTo>
                  <a:pt x="70" y="331"/>
                </a:lnTo>
                <a:lnTo>
                  <a:pt x="78" y="346"/>
                </a:lnTo>
                <a:lnTo>
                  <a:pt x="82" y="353"/>
                </a:lnTo>
                <a:lnTo>
                  <a:pt x="87" y="361"/>
                </a:lnTo>
                <a:lnTo>
                  <a:pt x="100" y="376"/>
                </a:lnTo>
                <a:lnTo>
                  <a:pt x="112" y="382"/>
                </a:lnTo>
                <a:lnTo>
                  <a:pt x="124" y="388"/>
                </a:lnTo>
                <a:lnTo>
                  <a:pt x="134" y="390"/>
                </a:lnTo>
                <a:lnTo>
                  <a:pt x="146" y="392"/>
                </a:lnTo>
                <a:lnTo>
                  <a:pt x="152" y="393"/>
                </a:lnTo>
                <a:lnTo>
                  <a:pt x="158" y="393"/>
                </a:lnTo>
                <a:lnTo>
                  <a:pt x="170" y="392"/>
                </a:lnTo>
                <a:lnTo>
                  <a:pt x="182" y="389"/>
                </a:lnTo>
                <a:lnTo>
                  <a:pt x="192" y="386"/>
                </a:lnTo>
                <a:lnTo>
                  <a:pt x="204" y="380"/>
                </a:lnTo>
                <a:lnTo>
                  <a:pt x="216" y="374"/>
                </a:lnTo>
                <a:lnTo>
                  <a:pt x="228" y="365"/>
                </a:lnTo>
                <a:lnTo>
                  <a:pt x="239" y="356"/>
                </a:lnTo>
                <a:lnTo>
                  <a:pt x="250" y="344"/>
                </a:lnTo>
                <a:lnTo>
                  <a:pt x="262" y="331"/>
                </a:lnTo>
                <a:lnTo>
                  <a:pt x="274" y="318"/>
                </a:lnTo>
                <a:lnTo>
                  <a:pt x="286" y="301"/>
                </a:lnTo>
                <a:lnTo>
                  <a:pt x="291" y="291"/>
                </a:lnTo>
                <a:lnTo>
                  <a:pt x="296" y="281"/>
                </a:lnTo>
                <a:lnTo>
                  <a:pt x="300" y="272"/>
                </a:lnTo>
                <a:lnTo>
                  <a:pt x="302" y="261"/>
                </a:lnTo>
                <a:lnTo>
                  <a:pt x="303" y="251"/>
                </a:lnTo>
                <a:lnTo>
                  <a:pt x="305" y="241"/>
                </a:lnTo>
                <a:lnTo>
                  <a:pt x="303" y="232"/>
                </a:lnTo>
                <a:lnTo>
                  <a:pt x="302" y="221"/>
                </a:lnTo>
                <a:lnTo>
                  <a:pt x="300" y="212"/>
                </a:lnTo>
                <a:lnTo>
                  <a:pt x="296" y="203"/>
                </a:lnTo>
                <a:lnTo>
                  <a:pt x="291" y="193"/>
                </a:lnTo>
                <a:lnTo>
                  <a:pt x="286" y="184"/>
                </a:lnTo>
                <a:lnTo>
                  <a:pt x="278" y="175"/>
                </a:lnTo>
                <a:lnTo>
                  <a:pt x="271" y="166"/>
                </a:lnTo>
                <a:lnTo>
                  <a:pt x="262" y="157"/>
                </a:lnTo>
                <a:lnTo>
                  <a:pt x="251" y="150"/>
                </a:lnTo>
                <a:lnTo>
                  <a:pt x="260" y="150"/>
                </a:lnTo>
                <a:lnTo>
                  <a:pt x="269" y="150"/>
                </a:lnTo>
                <a:lnTo>
                  <a:pt x="278" y="151"/>
                </a:lnTo>
                <a:lnTo>
                  <a:pt x="286" y="153"/>
                </a:lnTo>
                <a:lnTo>
                  <a:pt x="294" y="154"/>
                </a:lnTo>
                <a:lnTo>
                  <a:pt x="302" y="157"/>
                </a:lnTo>
                <a:lnTo>
                  <a:pt x="309" y="160"/>
                </a:lnTo>
                <a:lnTo>
                  <a:pt x="317" y="165"/>
                </a:lnTo>
                <a:lnTo>
                  <a:pt x="324" y="169"/>
                </a:lnTo>
                <a:lnTo>
                  <a:pt x="332" y="174"/>
                </a:lnTo>
                <a:lnTo>
                  <a:pt x="345" y="187"/>
                </a:lnTo>
                <a:lnTo>
                  <a:pt x="351" y="193"/>
                </a:lnTo>
                <a:lnTo>
                  <a:pt x="357" y="200"/>
                </a:lnTo>
                <a:lnTo>
                  <a:pt x="363" y="209"/>
                </a:lnTo>
                <a:lnTo>
                  <a:pt x="369" y="217"/>
                </a:lnTo>
                <a:lnTo>
                  <a:pt x="375" y="233"/>
                </a:lnTo>
                <a:lnTo>
                  <a:pt x="379" y="248"/>
                </a:lnTo>
                <a:lnTo>
                  <a:pt x="382" y="261"/>
                </a:lnTo>
                <a:lnTo>
                  <a:pt x="384" y="276"/>
                </a:lnTo>
                <a:lnTo>
                  <a:pt x="384" y="290"/>
                </a:lnTo>
                <a:lnTo>
                  <a:pt x="384" y="303"/>
                </a:lnTo>
                <a:lnTo>
                  <a:pt x="382" y="310"/>
                </a:lnTo>
                <a:lnTo>
                  <a:pt x="381" y="316"/>
                </a:lnTo>
                <a:lnTo>
                  <a:pt x="378" y="330"/>
                </a:lnTo>
                <a:lnTo>
                  <a:pt x="373" y="341"/>
                </a:lnTo>
                <a:lnTo>
                  <a:pt x="366" y="353"/>
                </a:lnTo>
                <a:lnTo>
                  <a:pt x="358" y="365"/>
                </a:lnTo>
                <a:lnTo>
                  <a:pt x="349" y="377"/>
                </a:lnTo>
                <a:lnTo>
                  <a:pt x="340" y="388"/>
                </a:lnTo>
                <a:lnTo>
                  <a:pt x="329" y="398"/>
                </a:lnTo>
                <a:lnTo>
                  <a:pt x="315" y="408"/>
                </a:lnTo>
                <a:lnTo>
                  <a:pt x="302" y="419"/>
                </a:lnTo>
                <a:lnTo>
                  <a:pt x="286" y="426"/>
                </a:lnTo>
                <a:lnTo>
                  <a:pt x="271" y="434"/>
                </a:lnTo>
                <a:lnTo>
                  <a:pt x="254" y="440"/>
                </a:lnTo>
                <a:lnTo>
                  <a:pt x="239" y="444"/>
                </a:lnTo>
                <a:lnTo>
                  <a:pt x="225" y="447"/>
                </a:lnTo>
                <a:lnTo>
                  <a:pt x="210" y="448"/>
                </a:lnTo>
                <a:lnTo>
                  <a:pt x="193" y="448"/>
                </a:lnTo>
                <a:lnTo>
                  <a:pt x="179" y="447"/>
                </a:lnTo>
                <a:lnTo>
                  <a:pt x="164" y="444"/>
                </a:lnTo>
                <a:lnTo>
                  <a:pt x="149" y="441"/>
                </a:lnTo>
                <a:lnTo>
                  <a:pt x="134" y="435"/>
                </a:lnTo>
                <a:lnTo>
                  <a:pt x="119" y="429"/>
                </a:lnTo>
                <a:lnTo>
                  <a:pt x="106" y="420"/>
                </a:lnTo>
                <a:lnTo>
                  <a:pt x="91" y="411"/>
                </a:lnTo>
                <a:lnTo>
                  <a:pt x="76" y="399"/>
                </a:lnTo>
                <a:lnTo>
                  <a:pt x="61" y="388"/>
                </a:lnTo>
                <a:close/>
              </a:path>
            </a:pathLst>
          </a:custGeom>
          <a:ln w="9525">
            <a:noFill/>
            <a:round/>
            <a:headEnd/>
            <a:tailEnd/>
          </a:ln>
        </p:spPr>
        <p:style>
          <a:lnRef idx="0">
            <a:scrgbClr r="0" g="0" b="0"/>
          </a:lnRef>
          <a:fillRef idx="1001">
            <a:schemeClr val="dk1"/>
          </a:fillRef>
          <a:effectRef idx="0">
            <a:scrgbClr r="0" g="0" b="0"/>
          </a:effectRef>
          <a:fontRef idx="major"/>
        </p:style>
        <p:txBody>
          <a:bodyPr/>
          <a:lstStyle/>
          <a:p>
            <a:pPr fontAlgn="auto">
              <a:spcBef>
                <a:spcPts val="0"/>
              </a:spcBef>
              <a:spcAft>
                <a:spcPts val="0"/>
              </a:spcAft>
              <a:defRPr/>
            </a:pPr>
            <a:endParaRPr lang="es-VE"/>
          </a:p>
        </p:txBody>
      </p:sp>
      <p:sp>
        <p:nvSpPr>
          <p:cNvPr id="504" name="Freeform 266"/>
          <p:cNvSpPr>
            <a:spLocks noEditPoints="1"/>
          </p:cNvSpPr>
          <p:nvPr/>
        </p:nvSpPr>
        <p:spPr bwMode="auto">
          <a:xfrm>
            <a:off x="8358192" y="4421975"/>
            <a:ext cx="261937" cy="227012"/>
          </a:xfrm>
          <a:custGeom>
            <a:avLst/>
            <a:gdLst>
              <a:gd name="T0" fmla="*/ 2147483647 w 800"/>
              <a:gd name="T1" fmla="*/ 2147483647 h 681"/>
              <a:gd name="T2" fmla="*/ 2147483647 w 800"/>
              <a:gd name="T3" fmla="*/ 2147483647 h 681"/>
              <a:gd name="T4" fmla="*/ 2147483647 w 800"/>
              <a:gd name="T5" fmla="*/ 2147483647 h 681"/>
              <a:gd name="T6" fmla="*/ 2147483647 w 800"/>
              <a:gd name="T7" fmla="*/ 2147483647 h 681"/>
              <a:gd name="T8" fmla="*/ 2147483647 w 800"/>
              <a:gd name="T9" fmla="*/ 2147483647 h 681"/>
              <a:gd name="T10" fmla="*/ 2147483647 w 800"/>
              <a:gd name="T11" fmla="*/ 2147483647 h 681"/>
              <a:gd name="T12" fmla="*/ 2147483647 w 800"/>
              <a:gd name="T13" fmla="*/ 2147483647 h 681"/>
              <a:gd name="T14" fmla="*/ 2147483647 w 800"/>
              <a:gd name="T15" fmla="*/ 2147483647 h 681"/>
              <a:gd name="T16" fmla="*/ 2147483647 w 800"/>
              <a:gd name="T17" fmla="*/ 2147483647 h 681"/>
              <a:gd name="T18" fmla="*/ 2147483647 w 800"/>
              <a:gd name="T19" fmla="*/ 2147483647 h 681"/>
              <a:gd name="T20" fmla="*/ 2147483647 w 800"/>
              <a:gd name="T21" fmla="*/ 2147483647 h 681"/>
              <a:gd name="T22" fmla="*/ 2147483647 w 800"/>
              <a:gd name="T23" fmla="*/ 2147483647 h 681"/>
              <a:gd name="T24" fmla="*/ 2147483647 w 800"/>
              <a:gd name="T25" fmla="*/ 2147483647 h 681"/>
              <a:gd name="T26" fmla="*/ 2147483647 w 800"/>
              <a:gd name="T27" fmla="*/ 2147483647 h 681"/>
              <a:gd name="T28" fmla="*/ 2147483647 w 800"/>
              <a:gd name="T29" fmla="*/ 2147483647 h 681"/>
              <a:gd name="T30" fmla="*/ 2147483647 w 800"/>
              <a:gd name="T31" fmla="*/ 2147483647 h 681"/>
              <a:gd name="T32" fmla="*/ 2147483647 w 800"/>
              <a:gd name="T33" fmla="*/ 0 h 681"/>
              <a:gd name="T34" fmla="*/ 2147483647 w 800"/>
              <a:gd name="T35" fmla="*/ 2147483647 h 681"/>
              <a:gd name="T36" fmla="*/ 2147483647 w 800"/>
              <a:gd name="T37" fmla="*/ 2147483647 h 681"/>
              <a:gd name="T38" fmla="*/ 2147483647 w 800"/>
              <a:gd name="T39" fmla="*/ 2147483647 h 681"/>
              <a:gd name="T40" fmla="*/ 2147483647 w 800"/>
              <a:gd name="T41" fmla="*/ 2147483647 h 681"/>
              <a:gd name="T42" fmla="*/ 2147483647 w 800"/>
              <a:gd name="T43" fmla="*/ 2147483647 h 681"/>
              <a:gd name="T44" fmla="*/ 2147483647 w 800"/>
              <a:gd name="T45" fmla="*/ 2147483647 h 681"/>
              <a:gd name="T46" fmla="*/ 2147483647 w 800"/>
              <a:gd name="T47" fmla="*/ 2147483647 h 681"/>
              <a:gd name="T48" fmla="*/ 2147483647 w 800"/>
              <a:gd name="T49" fmla="*/ 2147483647 h 681"/>
              <a:gd name="T50" fmla="*/ 2147483647 w 800"/>
              <a:gd name="T51" fmla="*/ 2147483647 h 681"/>
              <a:gd name="T52" fmla="*/ 2147483647 w 800"/>
              <a:gd name="T53" fmla="*/ 2147483647 h 681"/>
              <a:gd name="T54" fmla="*/ 2147483647 w 800"/>
              <a:gd name="T55" fmla="*/ 2147483647 h 681"/>
              <a:gd name="T56" fmla="*/ 2147483647 w 800"/>
              <a:gd name="T57" fmla="*/ 2147483647 h 681"/>
              <a:gd name="T58" fmla="*/ 2147483647 w 800"/>
              <a:gd name="T59" fmla="*/ 2147483647 h 681"/>
              <a:gd name="T60" fmla="*/ 2147483647 w 800"/>
              <a:gd name="T61" fmla="*/ 2147483647 h 681"/>
              <a:gd name="T62" fmla="*/ 2147483647 w 800"/>
              <a:gd name="T63" fmla="*/ 2147483647 h 681"/>
              <a:gd name="T64" fmla="*/ 2147483647 w 800"/>
              <a:gd name="T65" fmla="*/ 2147483647 h 681"/>
              <a:gd name="T66" fmla="*/ 2147483647 w 800"/>
              <a:gd name="T67" fmla="*/ 2147483647 h 681"/>
              <a:gd name="T68" fmla="*/ 2147483647 w 800"/>
              <a:gd name="T69" fmla="*/ 2147483647 h 681"/>
              <a:gd name="T70" fmla="*/ 2147483647 w 800"/>
              <a:gd name="T71" fmla="*/ 2147483647 h 681"/>
              <a:gd name="T72" fmla="*/ 2147483647 w 800"/>
              <a:gd name="T73" fmla="*/ 2147483647 h 681"/>
              <a:gd name="T74" fmla="*/ 2147483647 w 800"/>
              <a:gd name="T75" fmla="*/ 2147483647 h 681"/>
              <a:gd name="T76" fmla="*/ 2147483647 w 800"/>
              <a:gd name="T77" fmla="*/ 2147483647 h 681"/>
              <a:gd name="T78" fmla="*/ 2147483647 w 800"/>
              <a:gd name="T79" fmla="*/ 2147483647 h 681"/>
              <a:gd name="T80" fmla="*/ 2147483647 w 800"/>
              <a:gd name="T81" fmla="*/ 2147483647 h 681"/>
              <a:gd name="T82" fmla="*/ 2147483647 w 800"/>
              <a:gd name="T83" fmla="*/ 2147483647 h 681"/>
              <a:gd name="T84" fmla="*/ 2147483647 w 800"/>
              <a:gd name="T85" fmla="*/ 2147483647 h 681"/>
              <a:gd name="T86" fmla="*/ 2147483647 w 800"/>
              <a:gd name="T87" fmla="*/ 2147483647 h 681"/>
              <a:gd name="T88" fmla="*/ 2147483647 w 800"/>
              <a:gd name="T89" fmla="*/ 2147483647 h 681"/>
              <a:gd name="T90" fmla="*/ 2147483647 w 800"/>
              <a:gd name="T91" fmla="*/ 2147483647 h 681"/>
              <a:gd name="T92" fmla="*/ 2147483647 w 800"/>
              <a:gd name="T93" fmla="*/ 2147483647 h 681"/>
              <a:gd name="T94" fmla="*/ 2147483647 w 800"/>
              <a:gd name="T95" fmla="*/ 2147483647 h 681"/>
              <a:gd name="T96" fmla="*/ 2147483647 w 800"/>
              <a:gd name="T97" fmla="*/ 2147483647 h 681"/>
              <a:gd name="T98" fmla="*/ 2147483647 w 800"/>
              <a:gd name="T99" fmla="*/ 2147483647 h 681"/>
              <a:gd name="T100" fmla="*/ 2147483647 w 800"/>
              <a:gd name="T101" fmla="*/ 2147483647 h 681"/>
              <a:gd name="T102" fmla="*/ 2147483647 w 800"/>
              <a:gd name="T103" fmla="*/ 2147483647 h 681"/>
              <a:gd name="T104" fmla="*/ 2147483647 w 800"/>
              <a:gd name="T105" fmla="*/ 2147483647 h 681"/>
              <a:gd name="T106" fmla="*/ 2147483647 w 800"/>
              <a:gd name="T107" fmla="*/ 2147483647 h 681"/>
              <a:gd name="T108" fmla="*/ 2147483647 w 800"/>
              <a:gd name="T109" fmla="*/ 2147483647 h 681"/>
              <a:gd name="T110" fmla="*/ 2147483647 w 800"/>
              <a:gd name="T111" fmla="*/ 2147483647 h 681"/>
              <a:gd name="T112" fmla="*/ 2147483647 w 800"/>
              <a:gd name="T113" fmla="*/ 2147483647 h 681"/>
              <a:gd name="T114" fmla="*/ 2147483647 w 800"/>
              <a:gd name="T115" fmla="*/ 2147483647 h 681"/>
              <a:gd name="T116" fmla="*/ 2147483647 w 800"/>
              <a:gd name="T117" fmla="*/ 2147483647 h 68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00"/>
              <a:gd name="T178" fmla="*/ 0 h 681"/>
              <a:gd name="T179" fmla="*/ 800 w 800"/>
              <a:gd name="T180" fmla="*/ 681 h 68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00" h="681">
                <a:moveTo>
                  <a:pt x="674" y="80"/>
                </a:moveTo>
                <a:lnTo>
                  <a:pt x="649" y="83"/>
                </a:lnTo>
                <a:lnTo>
                  <a:pt x="628" y="87"/>
                </a:lnTo>
                <a:lnTo>
                  <a:pt x="610" y="95"/>
                </a:lnTo>
                <a:lnTo>
                  <a:pt x="601" y="98"/>
                </a:lnTo>
                <a:lnTo>
                  <a:pt x="595" y="102"/>
                </a:lnTo>
                <a:lnTo>
                  <a:pt x="584" y="111"/>
                </a:lnTo>
                <a:lnTo>
                  <a:pt x="578" y="115"/>
                </a:lnTo>
                <a:lnTo>
                  <a:pt x="573" y="121"/>
                </a:lnTo>
                <a:lnTo>
                  <a:pt x="570" y="126"/>
                </a:lnTo>
                <a:lnTo>
                  <a:pt x="567" y="132"/>
                </a:lnTo>
                <a:lnTo>
                  <a:pt x="564" y="138"/>
                </a:lnTo>
                <a:lnTo>
                  <a:pt x="561" y="144"/>
                </a:lnTo>
                <a:lnTo>
                  <a:pt x="558" y="156"/>
                </a:lnTo>
                <a:lnTo>
                  <a:pt x="555" y="167"/>
                </a:lnTo>
                <a:lnTo>
                  <a:pt x="554" y="179"/>
                </a:lnTo>
                <a:lnTo>
                  <a:pt x="554" y="191"/>
                </a:lnTo>
                <a:lnTo>
                  <a:pt x="555" y="213"/>
                </a:lnTo>
                <a:lnTo>
                  <a:pt x="555" y="233"/>
                </a:lnTo>
                <a:lnTo>
                  <a:pt x="555" y="237"/>
                </a:lnTo>
                <a:lnTo>
                  <a:pt x="558" y="251"/>
                </a:lnTo>
                <a:lnTo>
                  <a:pt x="564" y="271"/>
                </a:lnTo>
                <a:lnTo>
                  <a:pt x="572" y="298"/>
                </a:lnTo>
                <a:lnTo>
                  <a:pt x="581" y="329"/>
                </a:lnTo>
                <a:lnTo>
                  <a:pt x="594" y="365"/>
                </a:lnTo>
                <a:lnTo>
                  <a:pt x="601" y="384"/>
                </a:lnTo>
                <a:lnTo>
                  <a:pt x="609" y="404"/>
                </a:lnTo>
                <a:lnTo>
                  <a:pt x="627" y="442"/>
                </a:lnTo>
                <a:lnTo>
                  <a:pt x="644" y="411"/>
                </a:lnTo>
                <a:lnTo>
                  <a:pt x="661" y="378"/>
                </a:lnTo>
                <a:lnTo>
                  <a:pt x="674" y="347"/>
                </a:lnTo>
                <a:lnTo>
                  <a:pt x="686" y="316"/>
                </a:lnTo>
                <a:lnTo>
                  <a:pt x="696" y="286"/>
                </a:lnTo>
                <a:lnTo>
                  <a:pt x="704" y="260"/>
                </a:lnTo>
                <a:lnTo>
                  <a:pt x="710" y="233"/>
                </a:lnTo>
                <a:lnTo>
                  <a:pt x="711" y="221"/>
                </a:lnTo>
                <a:lnTo>
                  <a:pt x="713" y="211"/>
                </a:lnTo>
                <a:lnTo>
                  <a:pt x="714" y="193"/>
                </a:lnTo>
                <a:lnTo>
                  <a:pt x="713" y="175"/>
                </a:lnTo>
                <a:lnTo>
                  <a:pt x="711" y="157"/>
                </a:lnTo>
                <a:lnTo>
                  <a:pt x="710" y="150"/>
                </a:lnTo>
                <a:lnTo>
                  <a:pt x="708" y="141"/>
                </a:lnTo>
                <a:lnTo>
                  <a:pt x="702" y="126"/>
                </a:lnTo>
                <a:lnTo>
                  <a:pt x="699" y="117"/>
                </a:lnTo>
                <a:lnTo>
                  <a:pt x="695" y="110"/>
                </a:lnTo>
                <a:lnTo>
                  <a:pt x="686" y="95"/>
                </a:lnTo>
                <a:lnTo>
                  <a:pt x="680" y="87"/>
                </a:lnTo>
                <a:lnTo>
                  <a:pt x="674" y="80"/>
                </a:lnTo>
                <a:close/>
                <a:moveTo>
                  <a:pt x="232" y="22"/>
                </a:moveTo>
                <a:lnTo>
                  <a:pt x="244" y="22"/>
                </a:lnTo>
                <a:lnTo>
                  <a:pt x="257" y="22"/>
                </a:lnTo>
                <a:lnTo>
                  <a:pt x="269" y="25"/>
                </a:lnTo>
                <a:lnTo>
                  <a:pt x="281" y="26"/>
                </a:lnTo>
                <a:lnTo>
                  <a:pt x="291" y="31"/>
                </a:lnTo>
                <a:lnTo>
                  <a:pt x="301" y="35"/>
                </a:lnTo>
                <a:lnTo>
                  <a:pt x="312" y="40"/>
                </a:lnTo>
                <a:lnTo>
                  <a:pt x="321" y="46"/>
                </a:lnTo>
                <a:lnTo>
                  <a:pt x="330" y="53"/>
                </a:lnTo>
                <a:lnTo>
                  <a:pt x="339" y="61"/>
                </a:lnTo>
                <a:lnTo>
                  <a:pt x="346" y="69"/>
                </a:lnTo>
                <a:lnTo>
                  <a:pt x="353" y="80"/>
                </a:lnTo>
                <a:lnTo>
                  <a:pt x="361" y="90"/>
                </a:lnTo>
                <a:lnTo>
                  <a:pt x="367" y="102"/>
                </a:lnTo>
                <a:lnTo>
                  <a:pt x="373" y="114"/>
                </a:lnTo>
                <a:lnTo>
                  <a:pt x="379" y="127"/>
                </a:lnTo>
                <a:lnTo>
                  <a:pt x="380" y="112"/>
                </a:lnTo>
                <a:lnTo>
                  <a:pt x="383" y="98"/>
                </a:lnTo>
                <a:lnTo>
                  <a:pt x="388" y="83"/>
                </a:lnTo>
                <a:lnTo>
                  <a:pt x="392" y="69"/>
                </a:lnTo>
                <a:lnTo>
                  <a:pt x="398" y="58"/>
                </a:lnTo>
                <a:lnTo>
                  <a:pt x="405" y="46"/>
                </a:lnTo>
                <a:lnTo>
                  <a:pt x="413" y="35"/>
                </a:lnTo>
                <a:lnTo>
                  <a:pt x="422" y="25"/>
                </a:lnTo>
                <a:lnTo>
                  <a:pt x="426" y="22"/>
                </a:lnTo>
                <a:lnTo>
                  <a:pt x="432" y="17"/>
                </a:lnTo>
                <a:lnTo>
                  <a:pt x="437" y="14"/>
                </a:lnTo>
                <a:lnTo>
                  <a:pt x="443" y="12"/>
                </a:lnTo>
                <a:lnTo>
                  <a:pt x="448" y="10"/>
                </a:lnTo>
                <a:lnTo>
                  <a:pt x="454" y="7"/>
                </a:lnTo>
                <a:lnTo>
                  <a:pt x="460" y="7"/>
                </a:lnTo>
                <a:lnTo>
                  <a:pt x="468" y="6"/>
                </a:lnTo>
                <a:lnTo>
                  <a:pt x="474" y="6"/>
                </a:lnTo>
                <a:lnTo>
                  <a:pt x="481" y="6"/>
                </a:lnTo>
                <a:lnTo>
                  <a:pt x="489" y="7"/>
                </a:lnTo>
                <a:lnTo>
                  <a:pt x="496" y="9"/>
                </a:lnTo>
                <a:lnTo>
                  <a:pt x="511" y="14"/>
                </a:lnTo>
                <a:lnTo>
                  <a:pt x="520" y="19"/>
                </a:lnTo>
                <a:lnTo>
                  <a:pt x="529" y="23"/>
                </a:lnTo>
                <a:lnTo>
                  <a:pt x="538" y="34"/>
                </a:lnTo>
                <a:lnTo>
                  <a:pt x="542" y="38"/>
                </a:lnTo>
                <a:lnTo>
                  <a:pt x="545" y="44"/>
                </a:lnTo>
                <a:lnTo>
                  <a:pt x="563" y="31"/>
                </a:lnTo>
                <a:lnTo>
                  <a:pt x="579" y="20"/>
                </a:lnTo>
                <a:lnTo>
                  <a:pt x="587" y="16"/>
                </a:lnTo>
                <a:lnTo>
                  <a:pt x="595" y="12"/>
                </a:lnTo>
                <a:lnTo>
                  <a:pt x="610" y="6"/>
                </a:lnTo>
                <a:lnTo>
                  <a:pt x="618" y="3"/>
                </a:lnTo>
                <a:lnTo>
                  <a:pt x="624" y="1"/>
                </a:lnTo>
                <a:lnTo>
                  <a:pt x="631" y="0"/>
                </a:lnTo>
                <a:lnTo>
                  <a:pt x="639" y="0"/>
                </a:lnTo>
                <a:lnTo>
                  <a:pt x="644" y="0"/>
                </a:lnTo>
                <a:lnTo>
                  <a:pt x="652" y="0"/>
                </a:lnTo>
                <a:lnTo>
                  <a:pt x="665" y="3"/>
                </a:lnTo>
                <a:lnTo>
                  <a:pt x="671" y="4"/>
                </a:lnTo>
                <a:lnTo>
                  <a:pt x="679" y="6"/>
                </a:lnTo>
                <a:lnTo>
                  <a:pt x="685" y="9"/>
                </a:lnTo>
                <a:lnTo>
                  <a:pt x="691" y="12"/>
                </a:lnTo>
                <a:lnTo>
                  <a:pt x="704" y="19"/>
                </a:lnTo>
                <a:lnTo>
                  <a:pt x="716" y="28"/>
                </a:lnTo>
                <a:lnTo>
                  <a:pt x="729" y="38"/>
                </a:lnTo>
                <a:lnTo>
                  <a:pt x="741" y="50"/>
                </a:lnTo>
                <a:lnTo>
                  <a:pt x="754" y="63"/>
                </a:lnTo>
                <a:lnTo>
                  <a:pt x="766" y="78"/>
                </a:lnTo>
                <a:lnTo>
                  <a:pt x="771" y="84"/>
                </a:lnTo>
                <a:lnTo>
                  <a:pt x="774" y="92"/>
                </a:lnTo>
                <a:lnTo>
                  <a:pt x="778" y="105"/>
                </a:lnTo>
                <a:lnTo>
                  <a:pt x="789" y="126"/>
                </a:lnTo>
                <a:lnTo>
                  <a:pt x="797" y="148"/>
                </a:lnTo>
                <a:lnTo>
                  <a:pt x="800" y="170"/>
                </a:lnTo>
                <a:lnTo>
                  <a:pt x="800" y="182"/>
                </a:lnTo>
                <a:lnTo>
                  <a:pt x="800" y="194"/>
                </a:lnTo>
                <a:lnTo>
                  <a:pt x="800" y="208"/>
                </a:lnTo>
                <a:lnTo>
                  <a:pt x="799" y="221"/>
                </a:lnTo>
                <a:lnTo>
                  <a:pt x="797" y="236"/>
                </a:lnTo>
                <a:lnTo>
                  <a:pt x="796" y="251"/>
                </a:lnTo>
                <a:lnTo>
                  <a:pt x="793" y="265"/>
                </a:lnTo>
                <a:lnTo>
                  <a:pt x="789" y="282"/>
                </a:lnTo>
                <a:lnTo>
                  <a:pt x="784" y="298"/>
                </a:lnTo>
                <a:lnTo>
                  <a:pt x="778" y="316"/>
                </a:lnTo>
                <a:lnTo>
                  <a:pt x="771" y="334"/>
                </a:lnTo>
                <a:lnTo>
                  <a:pt x="763" y="352"/>
                </a:lnTo>
                <a:lnTo>
                  <a:pt x="754" y="371"/>
                </a:lnTo>
                <a:lnTo>
                  <a:pt x="745" y="390"/>
                </a:lnTo>
                <a:lnTo>
                  <a:pt x="723" y="429"/>
                </a:lnTo>
                <a:lnTo>
                  <a:pt x="704" y="463"/>
                </a:lnTo>
                <a:lnTo>
                  <a:pt x="686" y="491"/>
                </a:lnTo>
                <a:lnTo>
                  <a:pt x="670" y="515"/>
                </a:lnTo>
                <a:lnTo>
                  <a:pt x="691" y="543"/>
                </a:lnTo>
                <a:lnTo>
                  <a:pt x="695" y="549"/>
                </a:lnTo>
                <a:lnTo>
                  <a:pt x="701" y="557"/>
                </a:lnTo>
                <a:lnTo>
                  <a:pt x="713" y="568"/>
                </a:lnTo>
                <a:lnTo>
                  <a:pt x="725" y="580"/>
                </a:lnTo>
                <a:lnTo>
                  <a:pt x="731" y="586"/>
                </a:lnTo>
                <a:lnTo>
                  <a:pt x="737" y="592"/>
                </a:lnTo>
                <a:lnTo>
                  <a:pt x="750" y="603"/>
                </a:lnTo>
                <a:lnTo>
                  <a:pt x="763" y="611"/>
                </a:lnTo>
                <a:lnTo>
                  <a:pt x="763" y="613"/>
                </a:lnTo>
                <a:lnTo>
                  <a:pt x="769" y="616"/>
                </a:lnTo>
                <a:lnTo>
                  <a:pt x="774" y="620"/>
                </a:lnTo>
                <a:lnTo>
                  <a:pt x="778" y="626"/>
                </a:lnTo>
                <a:lnTo>
                  <a:pt x="781" y="631"/>
                </a:lnTo>
                <a:lnTo>
                  <a:pt x="784" y="637"/>
                </a:lnTo>
                <a:lnTo>
                  <a:pt x="786" y="643"/>
                </a:lnTo>
                <a:lnTo>
                  <a:pt x="786" y="649"/>
                </a:lnTo>
                <a:lnTo>
                  <a:pt x="786" y="653"/>
                </a:lnTo>
                <a:lnTo>
                  <a:pt x="784" y="657"/>
                </a:lnTo>
                <a:lnTo>
                  <a:pt x="781" y="662"/>
                </a:lnTo>
                <a:lnTo>
                  <a:pt x="777" y="666"/>
                </a:lnTo>
                <a:lnTo>
                  <a:pt x="771" y="668"/>
                </a:lnTo>
                <a:lnTo>
                  <a:pt x="765" y="671"/>
                </a:lnTo>
                <a:lnTo>
                  <a:pt x="756" y="671"/>
                </a:lnTo>
                <a:lnTo>
                  <a:pt x="747" y="669"/>
                </a:lnTo>
                <a:lnTo>
                  <a:pt x="735" y="666"/>
                </a:lnTo>
                <a:lnTo>
                  <a:pt x="728" y="663"/>
                </a:lnTo>
                <a:lnTo>
                  <a:pt x="720" y="660"/>
                </a:lnTo>
                <a:lnTo>
                  <a:pt x="707" y="653"/>
                </a:lnTo>
                <a:lnTo>
                  <a:pt x="695" y="644"/>
                </a:lnTo>
                <a:lnTo>
                  <a:pt x="686" y="635"/>
                </a:lnTo>
                <a:lnTo>
                  <a:pt x="677" y="625"/>
                </a:lnTo>
                <a:lnTo>
                  <a:pt x="670" y="616"/>
                </a:lnTo>
                <a:lnTo>
                  <a:pt x="664" y="608"/>
                </a:lnTo>
                <a:lnTo>
                  <a:pt x="658" y="601"/>
                </a:lnTo>
                <a:lnTo>
                  <a:pt x="643" y="586"/>
                </a:lnTo>
                <a:lnTo>
                  <a:pt x="630" y="571"/>
                </a:lnTo>
                <a:lnTo>
                  <a:pt x="622" y="580"/>
                </a:lnTo>
                <a:lnTo>
                  <a:pt x="610" y="594"/>
                </a:lnTo>
                <a:lnTo>
                  <a:pt x="597" y="607"/>
                </a:lnTo>
                <a:lnTo>
                  <a:pt x="582" y="622"/>
                </a:lnTo>
                <a:lnTo>
                  <a:pt x="564" y="637"/>
                </a:lnTo>
                <a:lnTo>
                  <a:pt x="555" y="644"/>
                </a:lnTo>
                <a:lnTo>
                  <a:pt x="546" y="650"/>
                </a:lnTo>
                <a:lnTo>
                  <a:pt x="539" y="656"/>
                </a:lnTo>
                <a:lnTo>
                  <a:pt x="530" y="662"/>
                </a:lnTo>
                <a:lnTo>
                  <a:pt x="521" y="666"/>
                </a:lnTo>
                <a:lnTo>
                  <a:pt x="512" y="671"/>
                </a:lnTo>
                <a:lnTo>
                  <a:pt x="508" y="674"/>
                </a:lnTo>
                <a:lnTo>
                  <a:pt x="503" y="677"/>
                </a:lnTo>
                <a:lnTo>
                  <a:pt x="494" y="680"/>
                </a:lnTo>
                <a:lnTo>
                  <a:pt x="486" y="681"/>
                </a:lnTo>
                <a:lnTo>
                  <a:pt x="481" y="681"/>
                </a:lnTo>
                <a:lnTo>
                  <a:pt x="478" y="680"/>
                </a:lnTo>
                <a:lnTo>
                  <a:pt x="475" y="680"/>
                </a:lnTo>
                <a:lnTo>
                  <a:pt x="472" y="678"/>
                </a:lnTo>
                <a:lnTo>
                  <a:pt x="466" y="674"/>
                </a:lnTo>
                <a:lnTo>
                  <a:pt x="463" y="669"/>
                </a:lnTo>
                <a:lnTo>
                  <a:pt x="460" y="663"/>
                </a:lnTo>
                <a:lnTo>
                  <a:pt x="459" y="656"/>
                </a:lnTo>
                <a:lnTo>
                  <a:pt x="459" y="649"/>
                </a:lnTo>
                <a:lnTo>
                  <a:pt x="460" y="640"/>
                </a:lnTo>
                <a:lnTo>
                  <a:pt x="463" y="631"/>
                </a:lnTo>
                <a:lnTo>
                  <a:pt x="466" y="626"/>
                </a:lnTo>
                <a:lnTo>
                  <a:pt x="468" y="623"/>
                </a:lnTo>
                <a:lnTo>
                  <a:pt x="475" y="614"/>
                </a:lnTo>
                <a:lnTo>
                  <a:pt x="478" y="610"/>
                </a:lnTo>
                <a:lnTo>
                  <a:pt x="483" y="607"/>
                </a:lnTo>
                <a:lnTo>
                  <a:pt x="493" y="600"/>
                </a:lnTo>
                <a:lnTo>
                  <a:pt x="505" y="591"/>
                </a:lnTo>
                <a:lnTo>
                  <a:pt x="517" y="582"/>
                </a:lnTo>
                <a:lnTo>
                  <a:pt x="527" y="571"/>
                </a:lnTo>
                <a:lnTo>
                  <a:pt x="539" y="559"/>
                </a:lnTo>
                <a:lnTo>
                  <a:pt x="551" y="548"/>
                </a:lnTo>
                <a:lnTo>
                  <a:pt x="561" y="536"/>
                </a:lnTo>
                <a:lnTo>
                  <a:pt x="584" y="507"/>
                </a:lnTo>
                <a:lnTo>
                  <a:pt x="573" y="490"/>
                </a:lnTo>
                <a:lnTo>
                  <a:pt x="563" y="472"/>
                </a:lnTo>
                <a:lnTo>
                  <a:pt x="552" y="453"/>
                </a:lnTo>
                <a:lnTo>
                  <a:pt x="542" y="435"/>
                </a:lnTo>
                <a:lnTo>
                  <a:pt x="533" y="415"/>
                </a:lnTo>
                <a:lnTo>
                  <a:pt x="524" y="396"/>
                </a:lnTo>
                <a:lnTo>
                  <a:pt x="515" y="377"/>
                </a:lnTo>
                <a:lnTo>
                  <a:pt x="508" y="358"/>
                </a:lnTo>
                <a:lnTo>
                  <a:pt x="500" y="338"/>
                </a:lnTo>
                <a:lnTo>
                  <a:pt x="493" y="320"/>
                </a:lnTo>
                <a:lnTo>
                  <a:pt x="483" y="285"/>
                </a:lnTo>
                <a:lnTo>
                  <a:pt x="474" y="251"/>
                </a:lnTo>
                <a:lnTo>
                  <a:pt x="471" y="236"/>
                </a:lnTo>
                <a:lnTo>
                  <a:pt x="469" y="221"/>
                </a:lnTo>
                <a:lnTo>
                  <a:pt x="466" y="197"/>
                </a:lnTo>
                <a:lnTo>
                  <a:pt x="465" y="184"/>
                </a:lnTo>
                <a:lnTo>
                  <a:pt x="462" y="167"/>
                </a:lnTo>
                <a:lnTo>
                  <a:pt x="462" y="163"/>
                </a:lnTo>
                <a:lnTo>
                  <a:pt x="465" y="142"/>
                </a:lnTo>
                <a:lnTo>
                  <a:pt x="469" y="126"/>
                </a:lnTo>
                <a:lnTo>
                  <a:pt x="472" y="112"/>
                </a:lnTo>
                <a:lnTo>
                  <a:pt x="477" y="104"/>
                </a:lnTo>
                <a:lnTo>
                  <a:pt x="480" y="96"/>
                </a:lnTo>
                <a:lnTo>
                  <a:pt x="483" y="92"/>
                </a:lnTo>
                <a:lnTo>
                  <a:pt x="484" y="89"/>
                </a:lnTo>
                <a:lnTo>
                  <a:pt x="486" y="86"/>
                </a:lnTo>
                <a:lnTo>
                  <a:pt x="486" y="83"/>
                </a:lnTo>
                <a:lnTo>
                  <a:pt x="486" y="80"/>
                </a:lnTo>
                <a:lnTo>
                  <a:pt x="484" y="78"/>
                </a:lnTo>
                <a:lnTo>
                  <a:pt x="481" y="75"/>
                </a:lnTo>
                <a:lnTo>
                  <a:pt x="478" y="74"/>
                </a:lnTo>
                <a:lnTo>
                  <a:pt x="474" y="74"/>
                </a:lnTo>
                <a:lnTo>
                  <a:pt x="469" y="72"/>
                </a:lnTo>
                <a:lnTo>
                  <a:pt x="465" y="72"/>
                </a:lnTo>
                <a:lnTo>
                  <a:pt x="459" y="72"/>
                </a:lnTo>
                <a:lnTo>
                  <a:pt x="454" y="72"/>
                </a:lnTo>
                <a:lnTo>
                  <a:pt x="450" y="74"/>
                </a:lnTo>
                <a:lnTo>
                  <a:pt x="445" y="75"/>
                </a:lnTo>
                <a:lnTo>
                  <a:pt x="441" y="78"/>
                </a:lnTo>
                <a:lnTo>
                  <a:pt x="434" y="84"/>
                </a:lnTo>
                <a:lnTo>
                  <a:pt x="431" y="87"/>
                </a:lnTo>
                <a:lnTo>
                  <a:pt x="428" y="92"/>
                </a:lnTo>
                <a:lnTo>
                  <a:pt x="420" y="101"/>
                </a:lnTo>
                <a:lnTo>
                  <a:pt x="416" y="111"/>
                </a:lnTo>
                <a:lnTo>
                  <a:pt x="413" y="115"/>
                </a:lnTo>
                <a:lnTo>
                  <a:pt x="411" y="121"/>
                </a:lnTo>
                <a:lnTo>
                  <a:pt x="407" y="132"/>
                </a:lnTo>
                <a:lnTo>
                  <a:pt x="404" y="142"/>
                </a:lnTo>
                <a:lnTo>
                  <a:pt x="399" y="160"/>
                </a:lnTo>
                <a:lnTo>
                  <a:pt x="396" y="173"/>
                </a:lnTo>
                <a:lnTo>
                  <a:pt x="395" y="178"/>
                </a:lnTo>
                <a:lnTo>
                  <a:pt x="391" y="196"/>
                </a:lnTo>
                <a:lnTo>
                  <a:pt x="391" y="200"/>
                </a:lnTo>
                <a:lnTo>
                  <a:pt x="386" y="237"/>
                </a:lnTo>
                <a:lnTo>
                  <a:pt x="388" y="622"/>
                </a:lnTo>
                <a:lnTo>
                  <a:pt x="389" y="625"/>
                </a:lnTo>
                <a:lnTo>
                  <a:pt x="391" y="640"/>
                </a:lnTo>
                <a:lnTo>
                  <a:pt x="394" y="650"/>
                </a:lnTo>
                <a:lnTo>
                  <a:pt x="398" y="659"/>
                </a:lnTo>
                <a:lnTo>
                  <a:pt x="402" y="668"/>
                </a:lnTo>
                <a:lnTo>
                  <a:pt x="410" y="677"/>
                </a:lnTo>
                <a:lnTo>
                  <a:pt x="391" y="677"/>
                </a:lnTo>
                <a:lnTo>
                  <a:pt x="388" y="677"/>
                </a:lnTo>
                <a:lnTo>
                  <a:pt x="362" y="677"/>
                </a:lnTo>
                <a:lnTo>
                  <a:pt x="356" y="677"/>
                </a:lnTo>
                <a:lnTo>
                  <a:pt x="350" y="677"/>
                </a:lnTo>
                <a:lnTo>
                  <a:pt x="344" y="677"/>
                </a:lnTo>
                <a:lnTo>
                  <a:pt x="318" y="677"/>
                </a:lnTo>
                <a:lnTo>
                  <a:pt x="312" y="677"/>
                </a:lnTo>
                <a:lnTo>
                  <a:pt x="304" y="677"/>
                </a:lnTo>
                <a:lnTo>
                  <a:pt x="295" y="677"/>
                </a:lnTo>
                <a:lnTo>
                  <a:pt x="300" y="660"/>
                </a:lnTo>
                <a:lnTo>
                  <a:pt x="300" y="653"/>
                </a:lnTo>
                <a:lnTo>
                  <a:pt x="301" y="643"/>
                </a:lnTo>
                <a:lnTo>
                  <a:pt x="301" y="614"/>
                </a:lnTo>
                <a:lnTo>
                  <a:pt x="303" y="603"/>
                </a:lnTo>
                <a:lnTo>
                  <a:pt x="303" y="591"/>
                </a:lnTo>
                <a:lnTo>
                  <a:pt x="303" y="264"/>
                </a:lnTo>
                <a:lnTo>
                  <a:pt x="303" y="255"/>
                </a:lnTo>
                <a:lnTo>
                  <a:pt x="301" y="245"/>
                </a:lnTo>
                <a:lnTo>
                  <a:pt x="301" y="219"/>
                </a:lnTo>
                <a:lnTo>
                  <a:pt x="300" y="208"/>
                </a:lnTo>
                <a:lnTo>
                  <a:pt x="297" y="194"/>
                </a:lnTo>
                <a:lnTo>
                  <a:pt x="297" y="188"/>
                </a:lnTo>
                <a:lnTo>
                  <a:pt x="295" y="182"/>
                </a:lnTo>
                <a:lnTo>
                  <a:pt x="293" y="169"/>
                </a:lnTo>
                <a:lnTo>
                  <a:pt x="291" y="161"/>
                </a:lnTo>
                <a:lnTo>
                  <a:pt x="288" y="154"/>
                </a:lnTo>
                <a:lnTo>
                  <a:pt x="285" y="145"/>
                </a:lnTo>
                <a:lnTo>
                  <a:pt x="281" y="138"/>
                </a:lnTo>
                <a:lnTo>
                  <a:pt x="276" y="130"/>
                </a:lnTo>
                <a:lnTo>
                  <a:pt x="266" y="115"/>
                </a:lnTo>
                <a:lnTo>
                  <a:pt x="254" y="101"/>
                </a:lnTo>
                <a:lnTo>
                  <a:pt x="241" y="96"/>
                </a:lnTo>
                <a:lnTo>
                  <a:pt x="233" y="95"/>
                </a:lnTo>
                <a:lnTo>
                  <a:pt x="227" y="93"/>
                </a:lnTo>
                <a:lnTo>
                  <a:pt x="214" y="92"/>
                </a:lnTo>
                <a:lnTo>
                  <a:pt x="202" y="93"/>
                </a:lnTo>
                <a:lnTo>
                  <a:pt x="195" y="93"/>
                </a:lnTo>
                <a:lnTo>
                  <a:pt x="189" y="95"/>
                </a:lnTo>
                <a:lnTo>
                  <a:pt x="175" y="99"/>
                </a:lnTo>
                <a:lnTo>
                  <a:pt x="163" y="105"/>
                </a:lnTo>
                <a:lnTo>
                  <a:pt x="150" y="114"/>
                </a:lnTo>
                <a:lnTo>
                  <a:pt x="140" y="126"/>
                </a:lnTo>
                <a:lnTo>
                  <a:pt x="135" y="132"/>
                </a:lnTo>
                <a:lnTo>
                  <a:pt x="131" y="139"/>
                </a:lnTo>
                <a:lnTo>
                  <a:pt x="122" y="154"/>
                </a:lnTo>
                <a:lnTo>
                  <a:pt x="116" y="170"/>
                </a:lnTo>
                <a:lnTo>
                  <a:pt x="110" y="199"/>
                </a:lnTo>
                <a:lnTo>
                  <a:pt x="108" y="203"/>
                </a:lnTo>
                <a:lnTo>
                  <a:pt x="105" y="592"/>
                </a:lnTo>
                <a:lnTo>
                  <a:pt x="105" y="603"/>
                </a:lnTo>
                <a:lnTo>
                  <a:pt x="105" y="613"/>
                </a:lnTo>
                <a:lnTo>
                  <a:pt x="108" y="635"/>
                </a:lnTo>
                <a:lnTo>
                  <a:pt x="111" y="646"/>
                </a:lnTo>
                <a:lnTo>
                  <a:pt x="116" y="656"/>
                </a:lnTo>
                <a:lnTo>
                  <a:pt x="125" y="677"/>
                </a:lnTo>
                <a:lnTo>
                  <a:pt x="0" y="677"/>
                </a:lnTo>
                <a:lnTo>
                  <a:pt x="4" y="672"/>
                </a:lnTo>
                <a:lnTo>
                  <a:pt x="7" y="665"/>
                </a:lnTo>
                <a:lnTo>
                  <a:pt x="12" y="657"/>
                </a:lnTo>
                <a:lnTo>
                  <a:pt x="15" y="647"/>
                </a:lnTo>
                <a:lnTo>
                  <a:pt x="18" y="637"/>
                </a:lnTo>
                <a:lnTo>
                  <a:pt x="19" y="625"/>
                </a:lnTo>
                <a:lnTo>
                  <a:pt x="22" y="610"/>
                </a:lnTo>
                <a:lnTo>
                  <a:pt x="24" y="595"/>
                </a:lnTo>
                <a:lnTo>
                  <a:pt x="22" y="95"/>
                </a:lnTo>
                <a:lnTo>
                  <a:pt x="21" y="86"/>
                </a:lnTo>
                <a:lnTo>
                  <a:pt x="19" y="78"/>
                </a:lnTo>
                <a:lnTo>
                  <a:pt x="16" y="63"/>
                </a:lnTo>
                <a:lnTo>
                  <a:pt x="13" y="56"/>
                </a:lnTo>
                <a:lnTo>
                  <a:pt x="10" y="49"/>
                </a:lnTo>
                <a:lnTo>
                  <a:pt x="3" y="35"/>
                </a:lnTo>
                <a:lnTo>
                  <a:pt x="105" y="35"/>
                </a:lnTo>
                <a:lnTo>
                  <a:pt x="107" y="107"/>
                </a:lnTo>
                <a:lnTo>
                  <a:pt x="113" y="99"/>
                </a:lnTo>
                <a:lnTo>
                  <a:pt x="119" y="92"/>
                </a:lnTo>
                <a:lnTo>
                  <a:pt x="131" y="77"/>
                </a:lnTo>
                <a:lnTo>
                  <a:pt x="144" y="65"/>
                </a:lnTo>
                <a:lnTo>
                  <a:pt x="151" y="59"/>
                </a:lnTo>
                <a:lnTo>
                  <a:pt x="159" y="53"/>
                </a:lnTo>
                <a:lnTo>
                  <a:pt x="175" y="43"/>
                </a:lnTo>
                <a:lnTo>
                  <a:pt x="193" y="34"/>
                </a:lnTo>
                <a:lnTo>
                  <a:pt x="211" y="28"/>
                </a:lnTo>
                <a:lnTo>
                  <a:pt x="232" y="2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5" name="Freeform 319"/>
          <p:cNvSpPr>
            <a:spLocks/>
          </p:cNvSpPr>
          <p:nvPr/>
        </p:nvSpPr>
        <p:spPr bwMode="auto">
          <a:xfrm>
            <a:off x="1603372" y="2601109"/>
            <a:ext cx="117475" cy="136525"/>
          </a:xfrm>
          <a:custGeom>
            <a:avLst/>
            <a:gdLst>
              <a:gd name="T0" fmla="*/ 2147483647 w 567"/>
              <a:gd name="T1" fmla="*/ 2147483647 h 660"/>
              <a:gd name="T2" fmla="*/ 2147483647 w 567"/>
              <a:gd name="T3" fmla="*/ 2147483647 h 660"/>
              <a:gd name="T4" fmla="*/ 2147483647 w 567"/>
              <a:gd name="T5" fmla="*/ 2147483647 h 660"/>
              <a:gd name="T6" fmla="*/ 2147483647 w 567"/>
              <a:gd name="T7" fmla="*/ 2147483647 h 660"/>
              <a:gd name="T8" fmla="*/ 2147483647 w 567"/>
              <a:gd name="T9" fmla="*/ 2147483647 h 660"/>
              <a:gd name="T10" fmla="*/ 2147483647 w 567"/>
              <a:gd name="T11" fmla="*/ 2147483647 h 660"/>
              <a:gd name="T12" fmla="*/ 2147483647 w 567"/>
              <a:gd name="T13" fmla="*/ 2147483647 h 660"/>
              <a:gd name="T14" fmla="*/ 2147483647 w 567"/>
              <a:gd name="T15" fmla="*/ 2147483647 h 660"/>
              <a:gd name="T16" fmla="*/ 2147483647 w 567"/>
              <a:gd name="T17" fmla="*/ 2147483647 h 660"/>
              <a:gd name="T18" fmla="*/ 2147483647 w 567"/>
              <a:gd name="T19" fmla="*/ 2147483647 h 660"/>
              <a:gd name="T20" fmla="*/ 2147483647 w 567"/>
              <a:gd name="T21" fmla="*/ 2147483647 h 660"/>
              <a:gd name="T22" fmla="*/ 2147483647 w 567"/>
              <a:gd name="T23" fmla="*/ 2147483647 h 660"/>
              <a:gd name="T24" fmla="*/ 2147483647 w 567"/>
              <a:gd name="T25" fmla="*/ 2147483647 h 660"/>
              <a:gd name="T26" fmla="*/ 2147483647 w 567"/>
              <a:gd name="T27" fmla="*/ 2147483647 h 660"/>
              <a:gd name="T28" fmla="*/ 2147483647 w 567"/>
              <a:gd name="T29" fmla="*/ 2147483647 h 660"/>
              <a:gd name="T30" fmla="*/ 2147483647 w 567"/>
              <a:gd name="T31" fmla="*/ 2147483647 h 660"/>
              <a:gd name="T32" fmla="*/ 2147483647 w 567"/>
              <a:gd name="T33" fmla="*/ 2147483647 h 660"/>
              <a:gd name="T34" fmla="*/ 2147483647 w 567"/>
              <a:gd name="T35" fmla="*/ 2147483647 h 660"/>
              <a:gd name="T36" fmla="*/ 2147483647 w 567"/>
              <a:gd name="T37" fmla="*/ 2147483647 h 660"/>
              <a:gd name="T38" fmla="*/ 2147483647 w 567"/>
              <a:gd name="T39" fmla="*/ 2147483647 h 660"/>
              <a:gd name="T40" fmla="*/ 0 w 567"/>
              <a:gd name="T41" fmla="*/ 2147483647 h 660"/>
              <a:gd name="T42" fmla="*/ 2147483647 w 567"/>
              <a:gd name="T43" fmla="*/ 2147483647 h 660"/>
              <a:gd name="T44" fmla="*/ 2147483647 w 567"/>
              <a:gd name="T45" fmla="*/ 2147483647 h 660"/>
              <a:gd name="T46" fmla="*/ 2147483647 w 567"/>
              <a:gd name="T47" fmla="*/ 2147483647 h 660"/>
              <a:gd name="T48" fmla="*/ 2147483647 w 567"/>
              <a:gd name="T49" fmla="*/ 2147483647 h 660"/>
              <a:gd name="T50" fmla="*/ 2147483647 w 567"/>
              <a:gd name="T51" fmla="*/ 2147483647 h 660"/>
              <a:gd name="T52" fmla="*/ 2147483647 w 567"/>
              <a:gd name="T53" fmla="*/ 2147483647 h 660"/>
              <a:gd name="T54" fmla="*/ 2147483647 w 567"/>
              <a:gd name="T55" fmla="*/ 2147483647 h 660"/>
              <a:gd name="T56" fmla="*/ 2147483647 w 567"/>
              <a:gd name="T57" fmla="*/ 2147483647 h 660"/>
              <a:gd name="T58" fmla="*/ 2147483647 w 567"/>
              <a:gd name="T59" fmla="*/ 2147483647 h 660"/>
              <a:gd name="T60" fmla="*/ 2147483647 w 567"/>
              <a:gd name="T61" fmla="*/ 2147483647 h 660"/>
              <a:gd name="T62" fmla="*/ 2147483647 w 567"/>
              <a:gd name="T63" fmla="*/ 2147483647 h 660"/>
              <a:gd name="T64" fmla="*/ 2147483647 w 567"/>
              <a:gd name="T65" fmla="*/ 2147483647 h 660"/>
              <a:gd name="T66" fmla="*/ 2147483647 w 567"/>
              <a:gd name="T67" fmla="*/ 2147483647 h 660"/>
              <a:gd name="T68" fmla="*/ 2147483647 w 567"/>
              <a:gd name="T69" fmla="*/ 2147483647 h 660"/>
              <a:gd name="T70" fmla="*/ 2147483647 w 567"/>
              <a:gd name="T71" fmla="*/ 2147483647 h 660"/>
              <a:gd name="T72" fmla="*/ 2147483647 w 567"/>
              <a:gd name="T73" fmla="*/ 2147483647 h 660"/>
              <a:gd name="T74" fmla="*/ 2147483647 w 567"/>
              <a:gd name="T75" fmla="*/ 2147483647 h 660"/>
              <a:gd name="T76" fmla="*/ 2147483647 w 567"/>
              <a:gd name="T77" fmla="*/ 2147483647 h 660"/>
              <a:gd name="T78" fmla="*/ 2147483647 w 567"/>
              <a:gd name="T79" fmla="*/ 2147483647 h 660"/>
              <a:gd name="T80" fmla="*/ 2147483647 w 567"/>
              <a:gd name="T81" fmla="*/ 2147483647 h 660"/>
              <a:gd name="T82" fmla="*/ 2147483647 w 567"/>
              <a:gd name="T83" fmla="*/ 2147483647 h 660"/>
              <a:gd name="T84" fmla="*/ 2147483647 w 567"/>
              <a:gd name="T85" fmla="*/ 2147483647 h 660"/>
              <a:gd name="T86" fmla="*/ 2147483647 w 567"/>
              <a:gd name="T87" fmla="*/ 0 h 660"/>
              <a:gd name="T88" fmla="*/ 2147483647 w 567"/>
              <a:gd name="T89" fmla="*/ 2147483647 h 6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
              <a:gd name="T136" fmla="*/ 0 h 660"/>
              <a:gd name="T137" fmla="*/ 567 w 567"/>
              <a:gd name="T138" fmla="*/ 660 h 6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 h="660">
                <a:moveTo>
                  <a:pt x="186" y="70"/>
                </a:moveTo>
                <a:lnTo>
                  <a:pt x="177" y="69"/>
                </a:lnTo>
                <a:lnTo>
                  <a:pt x="169" y="69"/>
                </a:lnTo>
                <a:lnTo>
                  <a:pt x="162" y="66"/>
                </a:lnTo>
                <a:lnTo>
                  <a:pt x="154" y="64"/>
                </a:lnTo>
                <a:lnTo>
                  <a:pt x="175" y="149"/>
                </a:lnTo>
                <a:lnTo>
                  <a:pt x="183" y="138"/>
                </a:lnTo>
                <a:lnTo>
                  <a:pt x="187" y="134"/>
                </a:lnTo>
                <a:lnTo>
                  <a:pt x="192" y="130"/>
                </a:lnTo>
                <a:lnTo>
                  <a:pt x="401" y="76"/>
                </a:lnTo>
                <a:lnTo>
                  <a:pt x="232" y="348"/>
                </a:lnTo>
                <a:lnTo>
                  <a:pt x="105" y="283"/>
                </a:lnTo>
                <a:lnTo>
                  <a:pt x="71" y="312"/>
                </a:lnTo>
                <a:lnTo>
                  <a:pt x="203" y="389"/>
                </a:lnTo>
                <a:lnTo>
                  <a:pt x="62" y="608"/>
                </a:lnTo>
                <a:lnTo>
                  <a:pt x="56" y="614"/>
                </a:lnTo>
                <a:lnTo>
                  <a:pt x="50" y="621"/>
                </a:lnTo>
                <a:lnTo>
                  <a:pt x="45" y="627"/>
                </a:lnTo>
                <a:lnTo>
                  <a:pt x="37" y="634"/>
                </a:lnTo>
                <a:lnTo>
                  <a:pt x="21" y="646"/>
                </a:lnTo>
                <a:lnTo>
                  <a:pt x="0" y="660"/>
                </a:lnTo>
                <a:lnTo>
                  <a:pt x="129" y="660"/>
                </a:lnTo>
                <a:lnTo>
                  <a:pt x="126" y="657"/>
                </a:lnTo>
                <a:lnTo>
                  <a:pt x="125" y="654"/>
                </a:lnTo>
                <a:lnTo>
                  <a:pt x="122" y="645"/>
                </a:lnTo>
                <a:lnTo>
                  <a:pt x="122" y="642"/>
                </a:lnTo>
                <a:lnTo>
                  <a:pt x="123" y="637"/>
                </a:lnTo>
                <a:lnTo>
                  <a:pt x="126" y="629"/>
                </a:lnTo>
                <a:lnTo>
                  <a:pt x="249" y="416"/>
                </a:lnTo>
                <a:lnTo>
                  <a:pt x="374" y="486"/>
                </a:lnTo>
                <a:lnTo>
                  <a:pt x="413" y="453"/>
                </a:lnTo>
                <a:lnTo>
                  <a:pt x="279" y="376"/>
                </a:lnTo>
                <a:lnTo>
                  <a:pt x="448" y="101"/>
                </a:lnTo>
                <a:lnTo>
                  <a:pt x="493" y="305"/>
                </a:lnTo>
                <a:lnTo>
                  <a:pt x="492" y="312"/>
                </a:lnTo>
                <a:lnTo>
                  <a:pt x="490" y="318"/>
                </a:lnTo>
                <a:lnTo>
                  <a:pt x="487" y="324"/>
                </a:lnTo>
                <a:lnTo>
                  <a:pt x="484" y="329"/>
                </a:lnTo>
                <a:lnTo>
                  <a:pt x="567" y="306"/>
                </a:lnTo>
                <a:lnTo>
                  <a:pt x="563" y="303"/>
                </a:lnTo>
                <a:lnTo>
                  <a:pt x="560" y="299"/>
                </a:lnTo>
                <a:lnTo>
                  <a:pt x="555" y="296"/>
                </a:lnTo>
                <a:lnTo>
                  <a:pt x="554" y="291"/>
                </a:lnTo>
                <a:lnTo>
                  <a:pt x="486" y="0"/>
                </a:lnTo>
                <a:lnTo>
                  <a:pt x="186" y="70"/>
                </a:lnTo>
                <a:close/>
              </a:path>
            </a:pathLst>
          </a:custGeom>
          <a:solidFill>
            <a:schemeClr val="tx1"/>
          </a:solidFill>
          <a:ln w="9525">
            <a:noFill/>
            <a:round/>
            <a:headEnd/>
            <a:tailEnd/>
          </a:ln>
        </p:spPr>
        <p:txBody>
          <a:bodyPr/>
          <a:lstStyle/>
          <a:p>
            <a:endParaRPr lang="es-VE">
              <a:latin typeface="Calibri" pitchFamily="34" charset="0"/>
            </a:endParaRPr>
          </a:p>
        </p:txBody>
      </p:sp>
      <p:sp>
        <p:nvSpPr>
          <p:cNvPr id="506" name="Freeform 311"/>
          <p:cNvSpPr>
            <a:spLocks/>
          </p:cNvSpPr>
          <p:nvPr/>
        </p:nvSpPr>
        <p:spPr bwMode="auto">
          <a:xfrm>
            <a:off x="2219322" y="2629683"/>
            <a:ext cx="149225" cy="109537"/>
          </a:xfrm>
          <a:custGeom>
            <a:avLst/>
            <a:gdLst>
              <a:gd name="T0" fmla="*/ 2147483647 w 760"/>
              <a:gd name="T1" fmla="*/ 2147483647 h 609"/>
              <a:gd name="T2" fmla="*/ 2147483647 w 760"/>
              <a:gd name="T3" fmla="*/ 2147483647 h 609"/>
              <a:gd name="T4" fmla="*/ 2147483647 w 760"/>
              <a:gd name="T5" fmla="*/ 2147483647 h 609"/>
              <a:gd name="T6" fmla="*/ 2147483647 w 760"/>
              <a:gd name="T7" fmla="*/ 2147483647 h 609"/>
              <a:gd name="T8" fmla="*/ 2147483647 w 760"/>
              <a:gd name="T9" fmla="*/ 2147483647 h 609"/>
              <a:gd name="T10" fmla="*/ 2147483647 w 760"/>
              <a:gd name="T11" fmla="*/ 2147483647 h 609"/>
              <a:gd name="T12" fmla="*/ 2147483647 w 760"/>
              <a:gd name="T13" fmla="*/ 2147483647 h 609"/>
              <a:gd name="T14" fmla="*/ 2147483647 w 760"/>
              <a:gd name="T15" fmla="*/ 2147483647 h 609"/>
              <a:gd name="T16" fmla="*/ 2147483647 w 760"/>
              <a:gd name="T17" fmla="*/ 2147483647 h 609"/>
              <a:gd name="T18" fmla="*/ 2147483647 w 760"/>
              <a:gd name="T19" fmla="*/ 2147483647 h 609"/>
              <a:gd name="T20" fmla="*/ 2147483647 w 760"/>
              <a:gd name="T21" fmla="*/ 2147483647 h 609"/>
              <a:gd name="T22" fmla="*/ 2147483647 w 760"/>
              <a:gd name="T23" fmla="*/ 2147483647 h 609"/>
              <a:gd name="T24" fmla="*/ 2147483647 w 760"/>
              <a:gd name="T25" fmla="*/ 2147483647 h 609"/>
              <a:gd name="T26" fmla="*/ 2147483647 w 760"/>
              <a:gd name="T27" fmla="*/ 2147483647 h 609"/>
              <a:gd name="T28" fmla="*/ 2147483647 w 760"/>
              <a:gd name="T29" fmla="*/ 2147483647 h 609"/>
              <a:gd name="T30" fmla="*/ 2147483647 w 760"/>
              <a:gd name="T31" fmla="*/ 2147483647 h 609"/>
              <a:gd name="T32" fmla="*/ 2147483647 w 760"/>
              <a:gd name="T33" fmla="*/ 2147483647 h 609"/>
              <a:gd name="T34" fmla="*/ 2147483647 w 760"/>
              <a:gd name="T35" fmla="*/ 2147483647 h 609"/>
              <a:gd name="T36" fmla="*/ 2147483647 w 760"/>
              <a:gd name="T37" fmla="*/ 2147483647 h 609"/>
              <a:gd name="T38" fmla="*/ 2147483647 w 760"/>
              <a:gd name="T39" fmla="*/ 2147483647 h 609"/>
              <a:gd name="T40" fmla="*/ 2147483647 w 760"/>
              <a:gd name="T41" fmla="*/ 2147483647 h 609"/>
              <a:gd name="T42" fmla="*/ 2147483647 w 760"/>
              <a:gd name="T43" fmla="*/ 2147483647 h 609"/>
              <a:gd name="T44" fmla="*/ 2147483647 w 760"/>
              <a:gd name="T45" fmla="*/ 2147483647 h 609"/>
              <a:gd name="T46" fmla="*/ 2147483647 w 760"/>
              <a:gd name="T47" fmla="*/ 2147483647 h 609"/>
              <a:gd name="T48" fmla="*/ 2147483647 w 760"/>
              <a:gd name="T49" fmla="*/ 2147483647 h 609"/>
              <a:gd name="T50" fmla="*/ 2147483647 w 760"/>
              <a:gd name="T51" fmla="*/ 2147483647 h 609"/>
              <a:gd name="T52" fmla="*/ 2147483647 w 760"/>
              <a:gd name="T53" fmla="*/ 2147483647 h 609"/>
              <a:gd name="T54" fmla="*/ 2147483647 w 760"/>
              <a:gd name="T55" fmla="*/ 2147483647 h 609"/>
              <a:gd name="T56" fmla="*/ 2147483647 w 760"/>
              <a:gd name="T57" fmla="*/ 2147483647 h 609"/>
              <a:gd name="T58" fmla="*/ 2147483647 w 760"/>
              <a:gd name="T59" fmla="*/ 2147483647 h 609"/>
              <a:gd name="T60" fmla="*/ 2147483647 w 760"/>
              <a:gd name="T61" fmla="*/ 2147483647 h 609"/>
              <a:gd name="T62" fmla="*/ 2147483647 w 760"/>
              <a:gd name="T63" fmla="*/ 2147483647 h 609"/>
              <a:gd name="T64" fmla="*/ 2147483647 w 760"/>
              <a:gd name="T65" fmla="*/ 2147483647 h 609"/>
              <a:gd name="T66" fmla="*/ 2147483647 w 760"/>
              <a:gd name="T67" fmla="*/ 2147483647 h 609"/>
              <a:gd name="T68" fmla="*/ 2147483647 w 760"/>
              <a:gd name="T69" fmla="*/ 2147483647 h 609"/>
              <a:gd name="T70" fmla="*/ 2147483647 w 760"/>
              <a:gd name="T71" fmla="*/ 2147483647 h 609"/>
              <a:gd name="T72" fmla="*/ 2147483647 w 760"/>
              <a:gd name="T73" fmla="*/ 2147483647 h 609"/>
              <a:gd name="T74" fmla="*/ 2147483647 w 760"/>
              <a:gd name="T75" fmla="*/ 2147483647 h 609"/>
              <a:gd name="T76" fmla="*/ 2147483647 w 760"/>
              <a:gd name="T77" fmla="*/ 2147483647 h 609"/>
              <a:gd name="T78" fmla="*/ 2147483647 w 760"/>
              <a:gd name="T79" fmla="*/ 2147483647 h 609"/>
              <a:gd name="T80" fmla="*/ 2147483647 w 760"/>
              <a:gd name="T81" fmla="*/ 2147483647 h 609"/>
              <a:gd name="T82" fmla="*/ 2147483647 w 760"/>
              <a:gd name="T83" fmla="*/ 2147483647 h 609"/>
              <a:gd name="T84" fmla="*/ 2147483647 w 760"/>
              <a:gd name="T85" fmla="*/ 2147483647 h 609"/>
              <a:gd name="T86" fmla="*/ 2147483647 w 760"/>
              <a:gd name="T87" fmla="*/ 2147483647 h 609"/>
              <a:gd name="T88" fmla="*/ 2147483647 w 760"/>
              <a:gd name="T89" fmla="*/ 2147483647 h 609"/>
              <a:gd name="T90" fmla="*/ 2147483647 w 760"/>
              <a:gd name="T91" fmla="*/ 2147483647 h 609"/>
              <a:gd name="T92" fmla="*/ 2147483647 w 760"/>
              <a:gd name="T93" fmla="*/ 2147483647 h 609"/>
              <a:gd name="T94" fmla="*/ 2147483647 w 760"/>
              <a:gd name="T95" fmla="*/ 2147483647 h 609"/>
              <a:gd name="T96" fmla="*/ 2147483647 w 760"/>
              <a:gd name="T97" fmla="*/ 2147483647 h 609"/>
              <a:gd name="T98" fmla="*/ 2147483647 w 760"/>
              <a:gd name="T99" fmla="*/ 2147483647 h 609"/>
              <a:gd name="T100" fmla="*/ 2147483647 w 760"/>
              <a:gd name="T101" fmla="*/ 2147483647 h 609"/>
              <a:gd name="T102" fmla="*/ 2147483647 w 760"/>
              <a:gd name="T103" fmla="*/ 2147483647 h 609"/>
              <a:gd name="T104" fmla="*/ 2147483647 w 760"/>
              <a:gd name="T105" fmla="*/ 2147483647 h 609"/>
              <a:gd name="T106" fmla="*/ 2147483647 w 760"/>
              <a:gd name="T107" fmla="*/ 2147483647 h 609"/>
              <a:gd name="T108" fmla="*/ 2147483647 w 760"/>
              <a:gd name="T109" fmla="*/ 2147483647 h 609"/>
              <a:gd name="T110" fmla="*/ 2147483647 w 760"/>
              <a:gd name="T111" fmla="*/ 2147483647 h 609"/>
              <a:gd name="T112" fmla="*/ 2147483647 w 760"/>
              <a:gd name="T113" fmla="*/ 2147483647 h 609"/>
              <a:gd name="T114" fmla="*/ 2147483647 w 760"/>
              <a:gd name="T115" fmla="*/ 2147483647 h 609"/>
              <a:gd name="T116" fmla="*/ 2147483647 w 760"/>
              <a:gd name="T117" fmla="*/ 0 h 609"/>
              <a:gd name="T118" fmla="*/ 2147483647 w 760"/>
              <a:gd name="T119" fmla="*/ 0 h 60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60"/>
              <a:gd name="T181" fmla="*/ 0 h 609"/>
              <a:gd name="T182" fmla="*/ 760 w 760"/>
              <a:gd name="T183" fmla="*/ 609 h 60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60" h="609">
                <a:moveTo>
                  <a:pt x="607" y="6"/>
                </a:moveTo>
                <a:lnTo>
                  <a:pt x="587" y="13"/>
                </a:lnTo>
                <a:lnTo>
                  <a:pt x="578" y="15"/>
                </a:lnTo>
                <a:lnTo>
                  <a:pt x="569" y="19"/>
                </a:lnTo>
                <a:lnTo>
                  <a:pt x="558" y="22"/>
                </a:lnTo>
                <a:lnTo>
                  <a:pt x="550" y="28"/>
                </a:lnTo>
                <a:lnTo>
                  <a:pt x="538" y="33"/>
                </a:lnTo>
                <a:lnTo>
                  <a:pt x="527" y="40"/>
                </a:lnTo>
                <a:lnTo>
                  <a:pt x="521" y="43"/>
                </a:lnTo>
                <a:lnTo>
                  <a:pt x="517" y="48"/>
                </a:lnTo>
                <a:lnTo>
                  <a:pt x="505" y="56"/>
                </a:lnTo>
                <a:lnTo>
                  <a:pt x="495" y="67"/>
                </a:lnTo>
                <a:lnTo>
                  <a:pt x="484" y="79"/>
                </a:lnTo>
                <a:lnTo>
                  <a:pt x="475" y="92"/>
                </a:lnTo>
                <a:lnTo>
                  <a:pt x="466" y="105"/>
                </a:lnTo>
                <a:lnTo>
                  <a:pt x="457" y="116"/>
                </a:lnTo>
                <a:lnTo>
                  <a:pt x="456" y="120"/>
                </a:lnTo>
                <a:lnTo>
                  <a:pt x="455" y="125"/>
                </a:lnTo>
                <a:lnTo>
                  <a:pt x="450" y="140"/>
                </a:lnTo>
                <a:lnTo>
                  <a:pt x="443" y="147"/>
                </a:lnTo>
                <a:lnTo>
                  <a:pt x="441" y="163"/>
                </a:lnTo>
                <a:lnTo>
                  <a:pt x="437" y="168"/>
                </a:lnTo>
                <a:lnTo>
                  <a:pt x="429" y="192"/>
                </a:lnTo>
                <a:lnTo>
                  <a:pt x="426" y="203"/>
                </a:lnTo>
                <a:lnTo>
                  <a:pt x="422" y="212"/>
                </a:lnTo>
                <a:lnTo>
                  <a:pt x="417" y="223"/>
                </a:lnTo>
                <a:lnTo>
                  <a:pt x="413" y="232"/>
                </a:lnTo>
                <a:lnTo>
                  <a:pt x="404" y="247"/>
                </a:lnTo>
                <a:lnTo>
                  <a:pt x="401" y="261"/>
                </a:lnTo>
                <a:lnTo>
                  <a:pt x="397" y="272"/>
                </a:lnTo>
                <a:lnTo>
                  <a:pt x="392" y="279"/>
                </a:lnTo>
                <a:lnTo>
                  <a:pt x="379" y="318"/>
                </a:lnTo>
                <a:lnTo>
                  <a:pt x="374" y="328"/>
                </a:lnTo>
                <a:lnTo>
                  <a:pt x="370" y="342"/>
                </a:lnTo>
                <a:lnTo>
                  <a:pt x="368" y="348"/>
                </a:lnTo>
                <a:lnTo>
                  <a:pt x="365" y="353"/>
                </a:lnTo>
                <a:lnTo>
                  <a:pt x="355" y="359"/>
                </a:lnTo>
                <a:lnTo>
                  <a:pt x="354" y="353"/>
                </a:lnTo>
                <a:lnTo>
                  <a:pt x="349" y="345"/>
                </a:lnTo>
                <a:lnTo>
                  <a:pt x="346" y="334"/>
                </a:lnTo>
                <a:lnTo>
                  <a:pt x="340" y="324"/>
                </a:lnTo>
                <a:lnTo>
                  <a:pt x="336" y="315"/>
                </a:lnTo>
                <a:lnTo>
                  <a:pt x="333" y="306"/>
                </a:lnTo>
                <a:lnTo>
                  <a:pt x="330" y="297"/>
                </a:lnTo>
                <a:lnTo>
                  <a:pt x="325" y="288"/>
                </a:lnTo>
                <a:lnTo>
                  <a:pt x="324" y="279"/>
                </a:lnTo>
                <a:lnTo>
                  <a:pt x="318" y="270"/>
                </a:lnTo>
                <a:lnTo>
                  <a:pt x="313" y="261"/>
                </a:lnTo>
                <a:lnTo>
                  <a:pt x="309" y="251"/>
                </a:lnTo>
                <a:lnTo>
                  <a:pt x="307" y="244"/>
                </a:lnTo>
                <a:lnTo>
                  <a:pt x="305" y="236"/>
                </a:lnTo>
                <a:lnTo>
                  <a:pt x="302" y="230"/>
                </a:lnTo>
                <a:lnTo>
                  <a:pt x="297" y="224"/>
                </a:lnTo>
                <a:lnTo>
                  <a:pt x="291" y="212"/>
                </a:lnTo>
                <a:lnTo>
                  <a:pt x="287" y="202"/>
                </a:lnTo>
                <a:lnTo>
                  <a:pt x="284" y="192"/>
                </a:lnTo>
                <a:lnTo>
                  <a:pt x="282" y="183"/>
                </a:lnTo>
                <a:lnTo>
                  <a:pt x="272" y="172"/>
                </a:lnTo>
                <a:lnTo>
                  <a:pt x="270" y="166"/>
                </a:lnTo>
                <a:lnTo>
                  <a:pt x="267" y="160"/>
                </a:lnTo>
                <a:lnTo>
                  <a:pt x="263" y="150"/>
                </a:lnTo>
                <a:lnTo>
                  <a:pt x="258" y="146"/>
                </a:lnTo>
                <a:lnTo>
                  <a:pt x="251" y="126"/>
                </a:lnTo>
                <a:lnTo>
                  <a:pt x="242" y="110"/>
                </a:lnTo>
                <a:lnTo>
                  <a:pt x="226" y="88"/>
                </a:lnTo>
                <a:lnTo>
                  <a:pt x="226" y="80"/>
                </a:lnTo>
                <a:lnTo>
                  <a:pt x="220" y="73"/>
                </a:lnTo>
                <a:lnTo>
                  <a:pt x="217" y="70"/>
                </a:lnTo>
                <a:lnTo>
                  <a:pt x="214" y="65"/>
                </a:lnTo>
                <a:lnTo>
                  <a:pt x="209" y="58"/>
                </a:lnTo>
                <a:lnTo>
                  <a:pt x="205" y="51"/>
                </a:lnTo>
                <a:lnTo>
                  <a:pt x="202" y="49"/>
                </a:lnTo>
                <a:lnTo>
                  <a:pt x="201" y="46"/>
                </a:lnTo>
                <a:lnTo>
                  <a:pt x="199" y="43"/>
                </a:lnTo>
                <a:lnTo>
                  <a:pt x="199" y="42"/>
                </a:lnTo>
                <a:lnTo>
                  <a:pt x="193" y="37"/>
                </a:lnTo>
                <a:lnTo>
                  <a:pt x="190" y="34"/>
                </a:lnTo>
                <a:lnTo>
                  <a:pt x="187" y="30"/>
                </a:lnTo>
                <a:lnTo>
                  <a:pt x="186" y="25"/>
                </a:lnTo>
                <a:lnTo>
                  <a:pt x="180" y="22"/>
                </a:lnTo>
                <a:lnTo>
                  <a:pt x="174" y="18"/>
                </a:lnTo>
                <a:lnTo>
                  <a:pt x="169" y="13"/>
                </a:lnTo>
                <a:lnTo>
                  <a:pt x="166" y="9"/>
                </a:lnTo>
                <a:lnTo>
                  <a:pt x="155" y="9"/>
                </a:lnTo>
                <a:lnTo>
                  <a:pt x="144" y="9"/>
                </a:lnTo>
                <a:lnTo>
                  <a:pt x="122" y="10"/>
                </a:lnTo>
                <a:lnTo>
                  <a:pt x="110" y="10"/>
                </a:lnTo>
                <a:lnTo>
                  <a:pt x="100" y="12"/>
                </a:lnTo>
                <a:lnTo>
                  <a:pt x="79" y="16"/>
                </a:lnTo>
                <a:lnTo>
                  <a:pt x="58" y="21"/>
                </a:lnTo>
                <a:lnTo>
                  <a:pt x="39" y="27"/>
                </a:lnTo>
                <a:lnTo>
                  <a:pt x="28" y="31"/>
                </a:lnTo>
                <a:lnTo>
                  <a:pt x="19" y="34"/>
                </a:lnTo>
                <a:lnTo>
                  <a:pt x="0" y="43"/>
                </a:lnTo>
                <a:lnTo>
                  <a:pt x="0" y="49"/>
                </a:lnTo>
                <a:lnTo>
                  <a:pt x="2" y="55"/>
                </a:lnTo>
                <a:lnTo>
                  <a:pt x="3" y="59"/>
                </a:lnTo>
                <a:lnTo>
                  <a:pt x="5" y="64"/>
                </a:lnTo>
                <a:lnTo>
                  <a:pt x="13" y="62"/>
                </a:lnTo>
                <a:lnTo>
                  <a:pt x="22" y="61"/>
                </a:lnTo>
                <a:lnTo>
                  <a:pt x="31" y="61"/>
                </a:lnTo>
                <a:lnTo>
                  <a:pt x="39" y="61"/>
                </a:lnTo>
                <a:lnTo>
                  <a:pt x="46" y="62"/>
                </a:lnTo>
                <a:lnTo>
                  <a:pt x="54" y="65"/>
                </a:lnTo>
                <a:lnTo>
                  <a:pt x="61" y="68"/>
                </a:lnTo>
                <a:lnTo>
                  <a:pt x="67" y="74"/>
                </a:lnTo>
                <a:lnTo>
                  <a:pt x="74" y="83"/>
                </a:lnTo>
                <a:lnTo>
                  <a:pt x="77" y="85"/>
                </a:lnTo>
                <a:lnTo>
                  <a:pt x="77" y="86"/>
                </a:lnTo>
                <a:lnTo>
                  <a:pt x="79" y="88"/>
                </a:lnTo>
                <a:lnTo>
                  <a:pt x="85" y="95"/>
                </a:lnTo>
                <a:lnTo>
                  <a:pt x="88" y="100"/>
                </a:lnTo>
                <a:lnTo>
                  <a:pt x="91" y="101"/>
                </a:lnTo>
                <a:lnTo>
                  <a:pt x="92" y="103"/>
                </a:lnTo>
                <a:lnTo>
                  <a:pt x="92" y="104"/>
                </a:lnTo>
                <a:lnTo>
                  <a:pt x="97" y="108"/>
                </a:lnTo>
                <a:lnTo>
                  <a:pt x="103" y="119"/>
                </a:lnTo>
                <a:lnTo>
                  <a:pt x="107" y="126"/>
                </a:lnTo>
                <a:lnTo>
                  <a:pt x="113" y="134"/>
                </a:lnTo>
                <a:lnTo>
                  <a:pt x="120" y="141"/>
                </a:lnTo>
                <a:lnTo>
                  <a:pt x="123" y="150"/>
                </a:lnTo>
                <a:lnTo>
                  <a:pt x="128" y="157"/>
                </a:lnTo>
                <a:lnTo>
                  <a:pt x="131" y="163"/>
                </a:lnTo>
                <a:lnTo>
                  <a:pt x="137" y="168"/>
                </a:lnTo>
                <a:lnTo>
                  <a:pt x="141" y="183"/>
                </a:lnTo>
                <a:lnTo>
                  <a:pt x="144" y="187"/>
                </a:lnTo>
                <a:lnTo>
                  <a:pt x="165" y="221"/>
                </a:lnTo>
                <a:lnTo>
                  <a:pt x="165" y="229"/>
                </a:lnTo>
                <a:lnTo>
                  <a:pt x="169" y="238"/>
                </a:lnTo>
                <a:lnTo>
                  <a:pt x="174" y="248"/>
                </a:lnTo>
                <a:lnTo>
                  <a:pt x="177" y="252"/>
                </a:lnTo>
                <a:lnTo>
                  <a:pt x="178" y="257"/>
                </a:lnTo>
                <a:lnTo>
                  <a:pt x="180" y="266"/>
                </a:lnTo>
                <a:lnTo>
                  <a:pt x="189" y="279"/>
                </a:lnTo>
                <a:lnTo>
                  <a:pt x="193" y="297"/>
                </a:lnTo>
                <a:lnTo>
                  <a:pt x="198" y="303"/>
                </a:lnTo>
                <a:lnTo>
                  <a:pt x="201" y="309"/>
                </a:lnTo>
                <a:lnTo>
                  <a:pt x="204" y="315"/>
                </a:lnTo>
                <a:lnTo>
                  <a:pt x="205" y="321"/>
                </a:lnTo>
                <a:lnTo>
                  <a:pt x="209" y="337"/>
                </a:lnTo>
                <a:lnTo>
                  <a:pt x="214" y="343"/>
                </a:lnTo>
                <a:lnTo>
                  <a:pt x="217" y="349"/>
                </a:lnTo>
                <a:lnTo>
                  <a:pt x="221" y="358"/>
                </a:lnTo>
                <a:lnTo>
                  <a:pt x="224" y="367"/>
                </a:lnTo>
                <a:lnTo>
                  <a:pt x="233" y="386"/>
                </a:lnTo>
                <a:lnTo>
                  <a:pt x="236" y="397"/>
                </a:lnTo>
                <a:lnTo>
                  <a:pt x="239" y="407"/>
                </a:lnTo>
                <a:lnTo>
                  <a:pt x="242" y="416"/>
                </a:lnTo>
                <a:lnTo>
                  <a:pt x="247" y="425"/>
                </a:lnTo>
                <a:lnTo>
                  <a:pt x="250" y="443"/>
                </a:lnTo>
                <a:lnTo>
                  <a:pt x="254" y="450"/>
                </a:lnTo>
                <a:lnTo>
                  <a:pt x="258" y="457"/>
                </a:lnTo>
                <a:lnTo>
                  <a:pt x="263" y="474"/>
                </a:lnTo>
                <a:lnTo>
                  <a:pt x="267" y="489"/>
                </a:lnTo>
                <a:lnTo>
                  <a:pt x="272" y="500"/>
                </a:lnTo>
                <a:lnTo>
                  <a:pt x="276" y="512"/>
                </a:lnTo>
                <a:lnTo>
                  <a:pt x="282" y="524"/>
                </a:lnTo>
                <a:lnTo>
                  <a:pt x="297" y="518"/>
                </a:lnTo>
                <a:lnTo>
                  <a:pt x="312" y="512"/>
                </a:lnTo>
                <a:lnTo>
                  <a:pt x="319" y="509"/>
                </a:lnTo>
                <a:lnTo>
                  <a:pt x="325" y="505"/>
                </a:lnTo>
                <a:lnTo>
                  <a:pt x="331" y="500"/>
                </a:lnTo>
                <a:lnTo>
                  <a:pt x="337" y="496"/>
                </a:lnTo>
                <a:lnTo>
                  <a:pt x="343" y="481"/>
                </a:lnTo>
                <a:lnTo>
                  <a:pt x="351" y="471"/>
                </a:lnTo>
                <a:lnTo>
                  <a:pt x="352" y="463"/>
                </a:lnTo>
                <a:lnTo>
                  <a:pt x="355" y="457"/>
                </a:lnTo>
                <a:lnTo>
                  <a:pt x="358" y="453"/>
                </a:lnTo>
                <a:lnTo>
                  <a:pt x="361" y="450"/>
                </a:lnTo>
                <a:lnTo>
                  <a:pt x="362" y="449"/>
                </a:lnTo>
                <a:lnTo>
                  <a:pt x="365" y="441"/>
                </a:lnTo>
                <a:lnTo>
                  <a:pt x="365" y="434"/>
                </a:lnTo>
                <a:lnTo>
                  <a:pt x="379" y="413"/>
                </a:lnTo>
                <a:lnTo>
                  <a:pt x="379" y="407"/>
                </a:lnTo>
                <a:lnTo>
                  <a:pt x="388" y="386"/>
                </a:lnTo>
                <a:lnTo>
                  <a:pt x="389" y="376"/>
                </a:lnTo>
                <a:lnTo>
                  <a:pt x="392" y="367"/>
                </a:lnTo>
                <a:lnTo>
                  <a:pt x="400" y="358"/>
                </a:lnTo>
                <a:lnTo>
                  <a:pt x="401" y="353"/>
                </a:lnTo>
                <a:lnTo>
                  <a:pt x="410" y="334"/>
                </a:lnTo>
                <a:lnTo>
                  <a:pt x="416" y="325"/>
                </a:lnTo>
                <a:lnTo>
                  <a:pt x="420" y="318"/>
                </a:lnTo>
                <a:lnTo>
                  <a:pt x="438" y="282"/>
                </a:lnTo>
                <a:lnTo>
                  <a:pt x="441" y="275"/>
                </a:lnTo>
                <a:lnTo>
                  <a:pt x="449" y="267"/>
                </a:lnTo>
                <a:lnTo>
                  <a:pt x="449" y="261"/>
                </a:lnTo>
                <a:lnTo>
                  <a:pt x="450" y="255"/>
                </a:lnTo>
                <a:lnTo>
                  <a:pt x="463" y="238"/>
                </a:lnTo>
                <a:lnTo>
                  <a:pt x="469" y="226"/>
                </a:lnTo>
                <a:lnTo>
                  <a:pt x="475" y="214"/>
                </a:lnTo>
                <a:lnTo>
                  <a:pt x="483" y="205"/>
                </a:lnTo>
                <a:lnTo>
                  <a:pt x="486" y="201"/>
                </a:lnTo>
                <a:lnTo>
                  <a:pt x="490" y="196"/>
                </a:lnTo>
                <a:lnTo>
                  <a:pt x="495" y="186"/>
                </a:lnTo>
                <a:lnTo>
                  <a:pt x="496" y="181"/>
                </a:lnTo>
                <a:lnTo>
                  <a:pt x="499" y="177"/>
                </a:lnTo>
                <a:lnTo>
                  <a:pt x="506" y="168"/>
                </a:lnTo>
                <a:lnTo>
                  <a:pt x="512" y="160"/>
                </a:lnTo>
                <a:lnTo>
                  <a:pt x="520" y="160"/>
                </a:lnTo>
                <a:lnTo>
                  <a:pt x="524" y="163"/>
                </a:lnTo>
                <a:lnTo>
                  <a:pt x="526" y="166"/>
                </a:lnTo>
                <a:lnTo>
                  <a:pt x="526" y="168"/>
                </a:lnTo>
                <a:lnTo>
                  <a:pt x="533" y="174"/>
                </a:lnTo>
                <a:lnTo>
                  <a:pt x="541" y="180"/>
                </a:lnTo>
                <a:lnTo>
                  <a:pt x="547" y="187"/>
                </a:lnTo>
                <a:lnTo>
                  <a:pt x="553" y="193"/>
                </a:lnTo>
                <a:lnTo>
                  <a:pt x="557" y="196"/>
                </a:lnTo>
                <a:lnTo>
                  <a:pt x="561" y="199"/>
                </a:lnTo>
                <a:lnTo>
                  <a:pt x="566" y="201"/>
                </a:lnTo>
                <a:lnTo>
                  <a:pt x="567" y="205"/>
                </a:lnTo>
                <a:lnTo>
                  <a:pt x="584" y="214"/>
                </a:lnTo>
                <a:lnTo>
                  <a:pt x="590" y="218"/>
                </a:lnTo>
                <a:lnTo>
                  <a:pt x="596" y="224"/>
                </a:lnTo>
                <a:lnTo>
                  <a:pt x="600" y="232"/>
                </a:lnTo>
                <a:lnTo>
                  <a:pt x="605" y="241"/>
                </a:lnTo>
                <a:lnTo>
                  <a:pt x="607" y="248"/>
                </a:lnTo>
                <a:lnTo>
                  <a:pt x="609" y="255"/>
                </a:lnTo>
                <a:lnTo>
                  <a:pt x="618" y="272"/>
                </a:lnTo>
                <a:lnTo>
                  <a:pt x="627" y="287"/>
                </a:lnTo>
                <a:lnTo>
                  <a:pt x="633" y="302"/>
                </a:lnTo>
                <a:lnTo>
                  <a:pt x="639" y="318"/>
                </a:lnTo>
                <a:lnTo>
                  <a:pt x="643" y="333"/>
                </a:lnTo>
                <a:lnTo>
                  <a:pt x="648" y="348"/>
                </a:lnTo>
                <a:lnTo>
                  <a:pt x="649" y="364"/>
                </a:lnTo>
                <a:lnTo>
                  <a:pt x="651" y="379"/>
                </a:lnTo>
                <a:lnTo>
                  <a:pt x="658" y="397"/>
                </a:lnTo>
                <a:lnTo>
                  <a:pt x="661" y="405"/>
                </a:lnTo>
                <a:lnTo>
                  <a:pt x="664" y="414"/>
                </a:lnTo>
                <a:lnTo>
                  <a:pt x="665" y="431"/>
                </a:lnTo>
                <a:lnTo>
                  <a:pt x="665" y="440"/>
                </a:lnTo>
                <a:lnTo>
                  <a:pt x="665" y="449"/>
                </a:lnTo>
                <a:lnTo>
                  <a:pt x="665" y="459"/>
                </a:lnTo>
                <a:lnTo>
                  <a:pt x="664" y="469"/>
                </a:lnTo>
                <a:lnTo>
                  <a:pt x="662" y="480"/>
                </a:lnTo>
                <a:lnTo>
                  <a:pt x="659" y="490"/>
                </a:lnTo>
                <a:lnTo>
                  <a:pt x="656" y="499"/>
                </a:lnTo>
                <a:lnTo>
                  <a:pt x="654" y="508"/>
                </a:lnTo>
                <a:lnTo>
                  <a:pt x="649" y="515"/>
                </a:lnTo>
                <a:lnTo>
                  <a:pt x="645" y="523"/>
                </a:lnTo>
                <a:lnTo>
                  <a:pt x="639" y="530"/>
                </a:lnTo>
                <a:lnTo>
                  <a:pt x="633" y="536"/>
                </a:lnTo>
                <a:lnTo>
                  <a:pt x="625" y="542"/>
                </a:lnTo>
                <a:lnTo>
                  <a:pt x="619" y="548"/>
                </a:lnTo>
                <a:lnTo>
                  <a:pt x="610" y="554"/>
                </a:lnTo>
                <a:lnTo>
                  <a:pt x="603" y="558"/>
                </a:lnTo>
                <a:lnTo>
                  <a:pt x="594" y="561"/>
                </a:lnTo>
                <a:lnTo>
                  <a:pt x="584" y="566"/>
                </a:lnTo>
                <a:lnTo>
                  <a:pt x="579" y="569"/>
                </a:lnTo>
                <a:lnTo>
                  <a:pt x="575" y="572"/>
                </a:lnTo>
                <a:lnTo>
                  <a:pt x="566" y="575"/>
                </a:lnTo>
                <a:lnTo>
                  <a:pt x="542" y="570"/>
                </a:lnTo>
                <a:lnTo>
                  <a:pt x="532" y="569"/>
                </a:lnTo>
                <a:lnTo>
                  <a:pt x="520" y="566"/>
                </a:lnTo>
                <a:lnTo>
                  <a:pt x="499" y="558"/>
                </a:lnTo>
                <a:lnTo>
                  <a:pt x="489" y="554"/>
                </a:lnTo>
                <a:lnTo>
                  <a:pt x="480" y="549"/>
                </a:lnTo>
                <a:lnTo>
                  <a:pt x="471" y="544"/>
                </a:lnTo>
                <a:lnTo>
                  <a:pt x="460" y="539"/>
                </a:lnTo>
                <a:lnTo>
                  <a:pt x="444" y="526"/>
                </a:lnTo>
                <a:lnTo>
                  <a:pt x="428" y="512"/>
                </a:lnTo>
                <a:lnTo>
                  <a:pt x="420" y="505"/>
                </a:lnTo>
                <a:lnTo>
                  <a:pt x="413" y="496"/>
                </a:lnTo>
                <a:lnTo>
                  <a:pt x="403" y="498"/>
                </a:lnTo>
                <a:lnTo>
                  <a:pt x="395" y="499"/>
                </a:lnTo>
                <a:lnTo>
                  <a:pt x="395" y="511"/>
                </a:lnTo>
                <a:lnTo>
                  <a:pt x="397" y="521"/>
                </a:lnTo>
                <a:lnTo>
                  <a:pt x="411" y="539"/>
                </a:lnTo>
                <a:lnTo>
                  <a:pt x="419" y="548"/>
                </a:lnTo>
                <a:lnTo>
                  <a:pt x="426" y="555"/>
                </a:lnTo>
                <a:lnTo>
                  <a:pt x="434" y="563"/>
                </a:lnTo>
                <a:lnTo>
                  <a:pt x="441" y="570"/>
                </a:lnTo>
                <a:lnTo>
                  <a:pt x="456" y="582"/>
                </a:lnTo>
                <a:lnTo>
                  <a:pt x="465" y="587"/>
                </a:lnTo>
                <a:lnTo>
                  <a:pt x="472" y="591"/>
                </a:lnTo>
                <a:lnTo>
                  <a:pt x="489" y="598"/>
                </a:lnTo>
                <a:lnTo>
                  <a:pt x="505" y="604"/>
                </a:lnTo>
                <a:lnTo>
                  <a:pt x="521" y="607"/>
                </a:lnTo>
                <a:lnTo>
                  <a:pt x="538" y="609"/>
                </a:lnTo>
                <a:lnTo>
                  <a:pt x="547" y="609"/>
                </a:lnTo>
                <a:lnTo>
                  <a:pt x="555" y="609"/>
                </a:lnTo>
                <a:lnTo>
                  <a:pt x="564" y="607"/>
                </a:lnTo>
                <a:lnTo>
                  <a:pt x="573" y="606"/>
                </a:lnTo>
                <a:lnTo>
                  <a:pt x="582" y="603"/>
                </a:lnTo>
                <a:lnTo>
                  <a:pt x="591" y="601"/>
                </a:lnTo>
                <a:lnTo>
                  <a:pt x="609" y="594"/>
                </a:lnTo>
                <a:lnTo>
                  <a:pt x="627" y="585"/>
                </a:lnTo>
                <a:lnTo>
                  <a:pt x="646" y="573"/>
                </a:lnTo>
                <a:lnTo>
                  <a:pt x="665" y="560"/>
                </a:lnTo>
                <a:lnTo>
                  <a:pt x="674" y="554"/>
                </a:lnTo>
                <a:lnTo>
                  <a:pt x="683" y="547"/>
                </a:lnTo>
                <a:lnTo>
                  <a:pt x="691" y="539"/>
                </a:lnTo>
                <a:lnTo>
                  <a:pt x="698" y="532"/>
                </a:lnTo>
                <a:lnTo>
                  <a:pt x="705" y="523"/>
                </a:lnTo>
                <a:lnTo>
                  <a:pt x="713" y="515"/>
                </a:lnTo>
                <a:lnTo>
                  <a:pt x="725" y="499"/>
                </a:lnTo>
                <a:lnTo>
                  <a:pt x="735" y="481"/>
                </a:lnTo>
                <a:lnTo>
                  <a:pt x="740" y="472"/>
                </a:lnTo>
                <a:lnTo>
                  <a:pt x="743" y="462"/>
                </a:lnTo>
                <a:lnTo>
                  <a:pt x="747" y="453"/>
                </a:lnTo>
                <a:lnTo>
                  <a:pt x="750" y="444"/>
                </a:lnTo>
                <a:lnTo>
                  <a:pt x="756" y="423"/>
                </a:lnTo>
                <a:lnTo>
                  <a:pt x="757" y="413"/>
                </a:lnTo>
                <a:lnTo>
                  <a:pt x="759" y="402"/>
                </a:lnTo>
                <a:lnTo>
                  <a:pt x="759" y="392"/>
                </a:lnTo>
                <a:lnTo>
                  <a:pt x="760" y="382"/>
                </a:lnTo>
                <a:lnTo>
                  <a:pt x="760" y="370"/>
                </a:lnTo>
                <a:lnTo>
                  <a:pt x="760" y="359"/>
                </a:lnTo>
                <a:lnTo>
                  <a:pt x="757" y="336"/>
                </a:lnTo>
                <a:lnTo>
                  <a:pt x="754" y="312"/>
                </a:lnTo>
                <a:lnTo>
                  <a:pt x="749" y="287"/>
                </a:lnTo>
                <a:lnTo>
                  <a:pt x="741" y="261"/>
                </a:lnTo>
                <a:lnTo>
                  <a:pt x="732" y="235"/>
                </a:lnTo>
                <a:lnTo>
                  <a:pt x="722" y="223"/>
                </a:lnTo>
                <a:lnTo>
                  <a:pt x="713" y="212"/>
                </a:lnTo>
                <a:lnTo>
                  <a:pt x="705" y="205"/>
                </a:lnTo>
                <a:lnTo>
                  <a:pt x="698" y="199"/>
                </a:lnTo>
                <a:lnTo>
                  <a:pt x="694" y="196"/>
                </a:lnTo>
                <a:lnTo>
                  <a:pt x="694" y="195"/>
                </a:lnTo>
                <a:lnTo>
                  <a:pt x="692" y="193"/>
                </a:lnTo>
                <a:lnTo>
                  <a:pt x="689" y="192"/>
                </a:lnTo>
                <a:lnTo>
                  <a:pt x="689" y="190"/>
                </a:lnTo>
                <a:lnTo>
                  <a:pt x="688" y="189"/>
                </a:lnTo>
                <a:lnTo>
                  <a:pt x="683" y="187"/>
                </a:lnTo>
                <a:lnTo>
                  <a:pt x="679" y="181"/>
                </a:lnTo>
                <a:lnTo>
                  <a:pt x="667" y="168"/>
                </a:lnTo>
                <a:lnTo>
                  <a:pt x="658" y="160"/>
                </a:lnTo>
                <a:lnTo>
                  <a:pt x="649" y="153"/>
                </a:lnTo>
                <a:lnTo>
                  <a:pt x="643" y="146"/>
                </a:lnTo>
                <a:lnTo>
                  <a:pt x="637" y="137"/>
                </a:lnTo>
                <a:lnTo>
                  <a:pt x="621" y="120"/>
                </a:lnTo>
                <a:lnTo>
                  <a:pt x="607" y="105"/>
                </a:lnTo>
                <a:lnTo>
                  <a:pt x="596" y="89"/>
                </a:lnTo>
                <a:lnTo>
                  <a:pt x="587" y="74"/>
                </a:lnTo>
                <a:lnTo>
                  <a:pt x="587" y="68"/>
                </a:lnTo>
                <a:lnTo>
                  <a:pt x="588" y="64"/>
                </a:lnTo>
                <a:lnTo>
                  <a:pt x="590" y="59"/>
                </a:lnTo>
                <a:lnTo>
                  <a:pt x="591" y="56"/>
                </a:lnTo>
                <a:lnTo>
                  <a:pt x="602" y="56"/>
                </a:lnTo>
                <a:lnTo>
                  <a:pt x="610" y="55"/>
                </a:lnTo>
                <a:lnTo>
                  <a:pt x="619" y="55"/>
                </a:lnTo>
                <a:lnTo>
                  <a:pt x="627" y="54"/>
                </a:lnTo>
                <a:lnTo>
                  <a:pt x="633" y="52"/>
                </a:lnTo>
                <a:lnTo>
                  <a:pt x="639" y="49"/>
                </a:lnTo>
                <a:lnTo>
                  <a:pt x="643" y="46"/>
                </a:lnTo>
                <a:lnTo>
                  <a:pt x="646" y="43"/>
                </a:lnTo>
                <a:lnTo>
                  <a:pt x="649" y="40"/>
                </a:lnTo>
                <a:lnTo>
                  <a:pt x="651" y="36"/>
                </a:lnTo>
                <a:lnTo>
                  <a:pt x="652" y="31"/>
                </a:lnTo>
                <a:lnTo>
                  <a:pt x="652" y="25"/>
                </a:lnTo>
                <a:lnTo>
                  <a:pt x="651" y="19"/>
                </a:lnTo>
                <a:lnTo>
                  <a:pt x="649" y="13"/>
                </a:lnTo>
                <a:lnTo>
                  <a:pt x="646" y="7"/>
                </a:lnTo>
                <a:lnTo>
                  <a:pt x="642" y="0"/>
                </a:lnTo>
                <a:lnTo>
                  <a:pt x="640" y="0"/>
                </a:lnTo>
                <a:lnTo>
                  <a:pt x="642" y="0"/>
                </a:lnTo>
                <a:lnTo>
                  <a:pt x="640" y="0"/>
                </a:lnTo>
                <a:lnTo>
                  <a:pt x="633" y="0"/>
                </a:lnTo>
                <a:lnTo>
                  <a:pt x="628" y="0"/>
                </a:lnTo>
                <a:lnTo>
                  <a:pt x="624" y="0"/>
                </a:lnTo>
                <a:lnTo>
                  <a:pt x="619" y="0"/>
                </a:lnTo>
                <a:lnTo>
                  <a:pt x="615" y="0"/>
                </a:lnTo>
                <a:lnTo>
                  <a:pt x="609" y="0"/>
                </a:lnTo>
                <a:lnTo>
                  <a:pt x="615" y="0"/>
                </a:lnTo>
                <a:lnTo>
                  <a:pt x="609" y="0"/>
                </a:lnTo>
                <a:lnTo>
                  <a:pt x="607" y="6"/>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7" name="Freeform 313"/>
          <p:cNvSpPr>
            <a:spLocks noEditPoints="1"/>
          </p:cNvSpPr>
          <p:nvPr/>
        </p:nvSpPr>
        <p:spPr bwMode="auto">
          <a:xfrm>
            <a:off x="6118217" y="2602698"/>
            <a:ext cx="160338" cy="117475"/>
          </a:xfrm>
          <a:custGeom>
            <a:avLst/>
            <a:gdLst>
              <a:gd name="T0" fmla="*/ 2147483647 w 947"/>
              <a:gd name="T1" fmla="*/ 2147483647 h 644"/>
              <a:gd name="T2" fmla="*/ 2147483647 w 947"/>
              <a:gd name="T3" fmla="*/ 2147483647 h 644"/>
              <a:gd name="T4" fmla="*/ 2147483647 w 947"/>
              <a:gd name="T5" fmla="*/ 2147483647 h 644"/>
              <a:gd name="T6" fmla="*/ 2147483647 w 947"/>
              <a:gd name="T7" fmla="*/ 2147483647 h 644"/>
              <a:gd name="T8" fmla="*/ 2147483647 w 947"/>
              <a:gd name="T9" fmla="*/ 2147483647 h 644"/>
              <a:gd name="T10" fmla="*/ 2147483647 w 947"/>
              <a:gd name="T11" fmla="*/ 2147483647 h 644"/>
              <a:gd name="T12" fmla="*/ 2147483647 w 947"/>
              <a:gd name="T13" fmla="*/ 2147483647 h 644"/>
              <a:gd name="T14" fmla="*/ 2147483647 w 947"/>
              <a:gd name="T15" fmla="*/ 2147483647 h 644"/>
              <a:gd name="T16" fmla="*/ 2147483647 w 947"/>
              <a:gd name="T17" fmla="*/ 2147483647 h 644"/>
              <a:gd name="T18" fmla="*/ 2147483647 w 947"/>
              <a:gd name="T19" fmla="*/ 2147483647 h 644"/>
              <a:gd name="T20" fmla="*/ 2147483647 w 947"/>
              <a:gd name="T21" fmla="*/ 2147483647 h 644"/>
              <a:gd name="T22" fmla="*/ 2147483647 w 947"/>
              <a:gd name="T23" fmla="*/ 0 h 644"/>
              <a:gd name="T24" fmla="*/ 2147483647 w 947"/>
              <a:gd name="T25" fmla="*/ 0 h 644"/>
              <a:gd name="T26" fmla="*/ 2147483647 w 947"/>
              <a:gd name="T27" fmla="*/ 2147483647 h 644"/>
              <a:gd name="T28" fmla="*/ 2147483647 w 947"/>
              <a:gd name="T29" fmla="*/ 2147483647 h 644"/>
              <a:gd name="T30" fmla="*/ 2147483647 w 947"/>
              <a:gd name="T31" fmla="*/ 2147483647 h 644"/>
              <a:gd name="T32" fmla="*/ 2147483647 w 947"/>
              <a:gd name="T33" fmla="*/ 2147483647 h 644"/>
              <a:gd name="T34" fmla="*/ 2147483647 w 947"/>
              <a:gd name="T35" fmla="*/ 2147483647 h 644"/>
              <a:gd name="T36" fmla="*/ 2147483647 w 947"/>
              <a:gd name="T37" fmla="*/ 2147483647 h 644"/>
              <a:gd name="T38" fmla="*/ 2147483647 w 947"/>
              <a:gd name="T39" fmla="*/ 2147483647 h 644"/>
              <a:gd name="T40" fmla="*/ 2147483647 w 947"/>
              <a:gd name="T41" fmla="*/ 0 h 644"/>
              <a:gd name="T42" fmla="*/ 2147483647 w 947"/>
              <a:gd name="T43" fmla="*/ 2147483647 h 644"/>
              <a:gd name="T44" fmla="*/ 2147483647 w 947"/>
              <a:gd name="T45" fmla="*/ 2147483647 h 644"/>
              <a:gd name="T46" fmla="*/ 2147483647 w 947"/>
              <a:gd name="T47" fmla="*/ 2147483647 h 644"/>
              <a:gd name="T48" fmla="*/ 2147483647 w 947"/>
              <a:gd name="T49" fmla="*/ 2147483647 h 644"/>
              <a:gd name="T50" fmla="*/ 2147483647 w 947"/>
              <a:gd name="T51" fmla="*/ 2147483647 h 644"/>
              <a:gd name="T52" fmla="*/ 2147483647 w 947"/>
              <a:gd name="T53" fmla="*/ 2147483647 h 644"/>
              <a:gd name="T54" fmla="*/ 2147483647 w 947"/>
              <a:gd name="T55" fmla="*/ 2147483647 h 644"/>
              <a:gd name="T56" fmla="*/ 0 w 947"/>
              <a:gd name="T57" fmla="*/ 0 h 644"/>
              <a:gd name="T58" fmla="*/ 2147483647 w 947"/>
              <a:gd name="T59" fmla="*/ 2147483647 h 644"/>
              <a:gd name="T60" fmla="*/ 2147483647 w 947"/>
              <a:gd name="T61" fmla="*/ 2147483647 h 644"/>
              <a:gd name="T62" fmla="*/ 2147483647 w 947"/>
              <a:gd name="T63" fmla="*/ 2147483647 h 644"/>
              <a:gd name="T64" fmla="*/ 2147483647 w 947"/>
              <a:gd name="T65" fmla="*/ 2147483647 h 644"/>
              <a:gd name="T66" fmla="*/ 2147483647 w 947"/>
              <a:gd name="T67" fmla="*/ 2147483647 h 644"/>
              <a:gd name="T68" fmla="*/ 2147483647 w 947"/>
              <a:gd name="T69" fmla="*/ 2147483647 h 644"/>
              <a:gd name="T70" fmla="*/ 2147483647 w 947"/>
              <a:gd name="T71" fmla="*/ 2147483647 h 644"/>
              <a:gd name="T72" fmla="*/ 2147483647 w 947"/>
              <a:gd name="T73" fmla="*/ 2147483647 h 644"/>
              <a:gd name="T74" fmla="*/ 2147483647 w 947"/>
              <a:gd name="T75" fmla="*/ 2147483647 h 644"/>
              <a:gd name="T76" fmla="*/ 2147483647 w 947"/>
              <a:gd name="T77" fmla="*/ 2147483647 h 644"/>
              <a:gd name="T78" fmla="*/ 2147483647 w 947"/>
              <a:gd name="T79" fmla="*/ 2147483647 h 644"/>
              <a:gd name="T80" fmla="*/ 2147483647 w 947"/>
              <a:gd name="T81" fmla="*/ 2147483647 h 644"/>
              <a:gd name="T82" fmla="*/ 2147483647 w 947"/>
              <a:gd name="T83" fmla="*/ 2147483647 h 644"/>
              <a:gd name="T84" fmla="*/ 2147483647 w 947"/>
              <a:gd name="T85" fmla="*/ 2147483647 h 644"/>
              <a:gd name="T86" fmla="*/ 2147483647 w 947"/>
              <a:gd name="T87" fmla="*/ 2147483647 h 644"/>
              <a:gd name="T88" fmla="*/ 2147483647 w 947"/>
              <a:gd name="T89" fmla="*/ 2147483647 h 644"/>
              <a:gd name="T90" fmla="*/ 2147483647 w 947"/>
              <a:gd name="T91" fmla="*/ 2147483647 h 644"/>
              <a:gd name="T92" fmla="*/ 2147483647 w 947"/>
              <a:gd name="T93" fmla="*/ 2147483647 h 644"/>
              <a:gd name="T94" fmla="*/ 2147483647 w 947"/>
              <a:gd name="T95" fmla="*/ 2147483647 h 644"/>
              <a:gd name="T96" fmla="*/ 2147483647 w 947"/>
              <a:gd name="T97" fmla="*/ 2147483647 h 644"/>
              <a:gd name="T98" fmla="*/ 2147483647 w 947"/>
              <a:gd name="T99" fmla="*/ 2147483647 h 644"/>
              <a:gd name="T100" fmla="*/ 2147483647 w 947"/>
              <a:gd name="T101" fmla="*/ 2147483647 h 644"/>
              <a:gd name="T102" fmla="*/ 2147483647 w 947"/>
              <a:gd name="T103" fmla="*/ 2147483647 h 644"/>
              <a:gd name="T104" fmla="*/ 2147483647 w 947"/>
              <a:gd name="T105" fmla="*/ 2147483647 h 644"/>
              <a:gd name="T106" fmla="*/ 2147483647 w 947"/>
              <a:gd name="T107" fmla="*/ 2147483647 h 6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47"/>
              <a:gd name="T163" fmla="*/ 0 h 644"/>
              <a:gd name="T164" fmla="*/ 947 w 947"/>
              <a:gd name="T165" fmla="*/ 644 h 64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47" h="644">
                <a:moveTo>
                  <a:pt x="0" y="0"/>
                </a:moveTo>
                <a:lnTo>
                  <a:pt x="13" y="7"/>
                </a:lnTo>
                <a:lnTo>
                  <a:pt x="25" y="13"/>
                </a:lnTo>
                <a:lnTo>
                  <a:pt x="35" y="20"/>
                </a:lnTo>
                <a:lnTo>
                  <a:pt x="40" y="25"/>
                </a:lnTo>
                <a:lnTo>
                  <a:pt x="44" y="29"/>
                </a:lnTo>
                <a:lnTo>
                  <a:pt x="55" y="50"/>
                </a:lnTo>
                <a:lnTo>
                  <a:pt x="147" y="248"/>
                </a:lnTo>
                <a:lnTo>
                  <a:pt x="178" y="317"/>
                </a:lnTo>
                <a:lnTo>
                  <a:pt x="280" y="317"/>
                </a:lnTo>
                <a:lnTo>
                  <a:pt x="393" y="68"/>
                </a:lnTo>
                <a:lnTo>
                  <a:pt x="506" y="317"/>
                </a:lnTo>
                <a:lnTo>
                  <a:pt x="616" y="317"/>
                </a:lnTo>
                <a:lnTo>
                  <a:pt x="730" y="68"/>
                </a:lnTo>
                <a:lnTo>
                  <a:pt x="840" y="317"/>
                </a:lnTo>
                <a:lnTo>
                  <a:pt x="947" y="317"/>
                </a:lnTo>
                <a:lnTo>
                  <a:pt x="855" y="105"/>
                </a:lnTo>
                <a:lnTo>
                  <a:pt x="831" y="49"/>
                </a:lnTo>
                <a:lnTo>
                  <a:pt x="825" y="32"/>
                </a:lnTo>
                <a:lnTo>
                  <a:pt x="822" y="25"/>
                </a:lnTo>
                <a:lnTo>
                  <a:pt x="824" y="17"/>
                </a:lnTo>
                <a:lnTo>
                  <a:pt x="825" y="11"/>
                </a:lnTo>
                <a:lnTo>
                  <a:pt x="831" y="0"/>
                </a:lnTo>
                <a:lnTo>
                  <a:pt x="671" y="0"/>
                </a:lnTo>
                <a:lnTo>
                  <a:pt x="667" y="0"/>
                </a:lnTo>
                <a:lnTo>
                  <a:pt x="664" y="0"/>
                </a:lnTo>
                <a:lnTo>
                  <a:pt x="662" y="0"/>
                </a:lnTo>
                <a:lnTo>
                  <a:pt x="662" y="1"/>
                </a:lnTo>
                <a:lnTo>
                  <a:pt x="664" y="3"/>
                </a:lnTo>
                <a:lnTo>
                  <a:pt x="667" y="4"/>
                </a:lnTo>
                <a:lnTo>
                  <a:pt x="675" y="10"/>
                </a:lnTo>
                <a:lnTo>
                  <a:pt x="680" y="17"/>
                </a:lnTo>
                <a:lnTo>
                  <a:pt x="683" y="23"/>
                </a:lnTo>
                <a:lnTo>
                  <a:pt x="684" y="31"/>
                </a:lnTo>
                <a:lnTo>
                  <a:pt x="684" y="38"/>
                </a:lnTo>
                <a:lnTo>
                  <a:pt x="683" y="41"/>
                </a:lnTo>
                <a:lnTo>
                  <a:pt x="591" y="242"/>
                </a:lnTo>
                <a:lnTo>
                  <a:pt x="496" y="31"/>
                </a:lnTo>
                <a:lnTo>
                  <a:pt x="496" y="22"/>
                </a:lnTo>
                <a:lnTo>
                  <a:pt x="499" y="14"/>
                </a:lnTo>
                <a:lnTo>
                  <a:pt x="502" y="7"/>
                </a:lnTo>
                <a:lnTo>
                  <a:pt x="505" y="0"/>
                </a:lnTo>
                <a:lnTo>
                  <a:pt x="329" y="0"/>
                </a:lnTo>
                <a:lnTo>
                  <a:pt x="337" y="5"/>
                </a:lnTo>
                <a:lnTo>
                  <a:pt x="343" y="13"/>
                </a:lnTo>
                <a:lnTo>
                  <a:pt x="349" y="19"/>
                </a:lnTo>
                <a:lnTo>
                  <a:pt x="353" y="26"/>
                </a:lnTo>
                <a:lnTo>
                  <a:pt x="353" y="32"/>
                </a:lnTo>
                <a:lnTo>
                  <a:pt x="352" y="38"/>
                </a:lnTo>
                <a:lnTo>
                  <a:pt x="352" y="43"/>
                </a:lnTo>
                <a:lnTo>
                  <a:pt x="350" y="49"/>
                </a:lnTo>
                <a:lnTo>
                  <a:pt x="258" y="243"/>
                </a:lnTo>
                <a:lnTo>
                  <a:pt x="162" y="31"/>
                </a:lnTo>
                <a:lnTo>
                  <a:pt x="163" y="22"/>
                </a:lnTo>
                <a:lnTo>
                  <a:pt x="165" y="14"/>
                </a:lnTo>
                <a:lnTo>
                  <a:pt x="168" y="7"/>
                </a:lnTo>
                <a:lnTo>
                  <a:pt x="172" y="0"/>
                </a:lnTo>
                <a:lnTo>
                  <a:pt x="0" y="0"/>
                </a:lnTo>
                <a:close/>
                <a:moveTo>
                  <a:pt x="0" y="331"/>
                </a:moveTo>
                <a:lnTo>
                  <a:pt x="9" y="335"/>
                </a:lnTo>
                <a:lnTo>
                  <a:pt x="18" y="338"/>
                </a:lnTo>
                <a:lnTo>
                  <a:pt x="31" y="347"/>
                </a:lnTo>
                <a:lnTo>
                  <a:pt x="37" y="353"/>
                </a:lnTo>
                <a:lnTo>
                  <a:pt x="43" y="357"/>
                </a:lnTo>
                <a:lnTo>
                  <a:pt x="46" y="363"/>
                </a:lnTo>
                <a:lnTo>
                  <a:pt x="49" y="369"/>
                </a:lnTo>
                <a:lnTo>
                  <a:pt x="177" y="644"/>
                </a:lnTo>
                <a:lnTo>
                  <a:pt x="282" y="644"/>
                </a:lnTo>
                <a:lnTo>
                  <a:pt x="393" y="398"/>
                </a:lnTo>
                <a:lnTo>
                  <a:pt x="505" y="644"/>
                </a:lnTo>
                <a:lnTo>
                  <a:pt x="618" y="644"/>
                </a:lnTo>
                <a:lnTo>
                  <a:pt x="646" y="580"/>
                </a:lnTo>
                <a:lnTo>
                  <a:pt x="730" y="398"/>
                </a:lnTo>
                <a:lnTo>
                  <a:pt x="839" y="644"/>
                </a:lnTo>
                <a:lnTo>
                  <a:pt x="947" y="644"/>
                </a:lnTo>
                <a:lnTo>
                  <a:pt x="822" y="353"/>
                </a:lnTo>
                <a:lnTo>
                  <a:pt x="827" y="340"/>
                </a:lnTo>
                <a:lnTo>
                  <a:pt x="831" y="331"/>
                </a:lnTo>
                <a:lnTo>
                  <a:pt x="671" y="331"/>
                </a:lnTo>
                <a:lnTo>
                  <a:pt x="664" y="329"/>
                </a:lnTo>
                <a:lnTo>
                  <a:pt x="662" y="331"/>
                </a:lnTo>
                <a:lnTo>
                  <a:pt x="664" y="334"/>
                </a:lnTo>
                <a:lnTo>
                  <a:pt x="667" y="335"/>
                </a:lnTo>
                <a:lnTo>
                  <a:pt x="677" y="343"/>
                </a:lnTo>
                <a:lnTo>
                  <a:pt x="681" y="349"/>
                </a:lnTo>
                <a:lnTo>
                  <a:pt x="683" y="356"/>
                </a:lnTo>
                <a:lnTo>
                  <a:pt x="684" y="362"/>
                </a:lnTo>
                <a:lnTo>
                  <a:pt x="684" y="369"/>
                </a:lnTo>
                <a:lnTo>
                  <a:pt x="591" y="573"/>
                </a:lnTo>
                <a:lnTo>
                  <a:pt x="496" y="362"/>
                </a:lnTo>
                <a:lnTo>
                  <a:pt x="496" y="353"/>
                </a:lnTo>
                <a:lnTo>
                  <a:pt x="499" y="346"/>
                </a:lnTo>
                <a:lnTo>
                  <a:pt x="502" y="338"/>
                </a:lnTo>
                <a:lnTo>
                  <a:pt x="505" y="331"/>
                </a:lnTo>
                <a:lnTo>
                  <a:pt x="329" y="331"/>
                </a:lnTo>
                <a:lnTo>
                  <a:pt x="337" y="337"/>
                </a:lnTo>
                <a:lnTo>
                  <a:pt x="343" y="343"/>
                </a:lnTo>
                <a:lnTo>
                  <a:pt x="349" y="350"/>
                </a:lnTo>
                <a:lnTo>
                  <a:pt x="353" y="357"/>
                </a:lnTo>
                <a:lnTo>
                  <a:pt x="353" y="363"/>
                </a:lnTo>
                <a:lnTo>
                  <a:pt x="352" y="368"/>
                </a:lnTo>
                <a:lnTo>
                  <a:pt x="350" y="380"/>
                </a:lnTo>
                <a:lnTo>
                  <a:pt x="258" y="574"/>
                </a:lnTo>
                <a:lnTo>
                  <a:pt x="162" y="362"/>
                </a:lnTo>
                <a:lnTo>
                  <a:pt x="163" y="353"/>
                </a:lnTo>
                <a:lnTo>
                  <a:pt x="165" y="346"/>
                </a:lnTo>
                <a:lnTo>
                  <a:pt x="168" y="338"/>
                </a:lnTo>
                <a:lnTo>
                  <a:pt x="172" y="331"/>
                </a:lnTo>
                <a:lnTo>
                  <a:pt x="0" y="331"/>
                </a:lnTo>
                <a:close/>
              </a:path>
            </a:pathLst>
          </a:custGeom>
          <a:solidFill>
            <a:schemeClr val="tx1"/>
          </a:solidFill>
          <a:ln w="9525">
            <a:noFill/>
            <a:round/>
            <a:headEnd/>
            <a:tailEnd/>
          </a:ln>
        </p:spPr>
        <p:txBody>
          <a:bodyPr/>
          <a:lstStyle/>
          <a:p>
            <a:pPr algn="r">
              <a:spcBef>
                <a:spcPct val="50000"/>
              </a:spcBef>
            </a:pPr>
            <a:r>
              <a:rPr lang="es-ES_tradnl" sz="1000" b="1">
                <a:solidFill>
                  <a:srgbClr val="3366FF"/>
                </a:solidFill>
                <a:latin typeface="Calibri" pitchFamily="34" charset="0"/>
                <a:cs typeface="Arial" charset="0"/>
              </a:rPr>
              <a:t>  </a:t>
            </a:r>
            <a:endParaRPr lang="es-VE" sz="1000" b="1">
              <a:solidFill>
                <a:srgbClr val="3366FF"/>
              </a:solidFill>
              <a:latin typeface="Calibri" pitchFamily="34" charset="0"/>
              <a:cs typeface="Arial" charset="0"/>
            </a:endParaRPr>
          </a:p>
        </p:txBody>
      </p:sp>
      <p:sp>
        <p:nvSpPr>
          <p:cNvPr id="508" name="Freeform 324"/>
          <p:cNvSpPr>
            <a:spLocks/>
          </p:cNvSpPr>
          <p:nvPr/>
        </p:nvSpPr>
        <p:spPr bwMode="auto">
          <a:xfrm>
            <a:off x="2933690" y="3650448"/>
            <a:ext cx="123825" cy="123825"/>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09" name="Freeform 541"/>
          <p:cNvSpPr>
            <a:spLocks/>
          </p:cNvSpPr>
          <p:nvPr/>
        </p:nvSpPr>
        <p:spPr bwMode="auto">
          <a:xfrm>
            <a:off x="3554427" y="3650448"/>
            <a:ext cx="150813" cy="125412"/>
          </a:xfrm>
          <a:custGeom>
            <a:avLst/>
            <a:gdLst>
              <a:gd name="T0" fmla="*/ 2147483647 w 676"/>
              <a:gd name="T1" fmla="*/ 2147483647 h 664"/>
              <a:gd name="T2" fmla="*/ 2147483647 w 676"/>
              <a:gd name="T3" fmla="*/ 2147483647 h 664"/>
              <a:gd name="T4" fmla="*/ 2147483647 w 676"/>
              <a:gd name="T5" fmla="*/ 2147483647 h 664"/>
              <a:gd name="T6" fmla="*/ 2147483647 w 676"/>
              <a:gd name="T7" fmla="*/ 2147483647 h 664"/>
              <a:gd name="T8" fmla="*/ 2147483647 w 676"/>
              <a:gd name="T9" fmla="*/ 2147483647 h 664"/>
              <a:gd name="T10" fmla="*/ 2147483647 w 676"/>
              <a:gd name="T11" fmla="*/ 2147483647 h 664"/>
              <a:gd name="T12" fmla="*/ 2147483647 w 676"/>
              <a:gd name="T13" fmla="*/ 2147483647 h 664"/>
              <a:gd name="T14" fmla="*/ 2147483647 w 676"/>
              <a:gd name="T15" fmla="*/ 2147483647 h 664"/>
              <a:gd name="T16" fmla="*/ 2147483647 w 676"/>
              <a:gd name="T17" fmla="*/ 2147483647 h 664"/>
              <a:gd name="T18" fmla="*/ 2147483647 w 676"/>
              <a:gd name="T19" fmla="*/ 2147483647 h 664"/>
              <a:gd name="T20" fmla="*/ 2147483647 w 676"/>
              <a:gd name="T21" fmla="*/ 2147483647 h 664"/>
              <a:gd name="T22" fmla="*/ 2147483647 w 676"/>
              <a:gd name="T23" fmla="*/ 2147483647 h 664"/>
              <a:gd name="T24" fmla="*/ 2147483647 w 676"/>
              <a:gd name="T25" fmla="*/ 2147483647 h 664"/>
              <a:gd name="T26" fmla="*/ 2147483647 w 676"/>
              <a:gd name="T27" fmla="*/ 2147483647 h 664"/>
              <a:gd name="T28" fmla="*/ 2147483647 w 676"/>
              <a:gd name="T29" fmla="*/ 2147483647 h 664"/>
              <a:gd name="T30" fmla="*/ 2147483647 w 676"/>
              <a:gd name="T31" fmla="*/ 2147483647 h 664"/>
              <a:gd name="T32" fmla="*/ 2147483647 w 676"/>
              <a:gd name="T33" fmla="*/ 2147483647 h 664"/>
              <a:gd name="T34" fmla="*/ 2147483647 w 676"/>
              <a:gd name="T35" fmla="*/ 2147483647 h 664"/>
              <a:gd name="T36" fmla="*/ 2147483647 w 676"/>
              <a:gd name="T37" fmla="*/ 2147483647 h 664"/>
              <a:gd name="T38" fmla="*/ 2147483647 w 676"/>
              <a:gd name="T39" fmla="*/ 2147483647 h 664"/>
              <a:gd name="T40" fmla="*/ 2147483647 w 676"/>
              <a:gd name="T41" fmla="*/ 2147483647 h 664"/>
              <a:gd name="T42" fmla="*/ 2147483647 w 676"/>
              <a:gd name="T43" fmla="*/ 2147483647 h 664"/>
              <a:gd name="T44" fmla="*/ 2147483647 w 676"/>
              <a:gd name="T45" fmla="*/ 2147483647 h 664"/>
              <a:gd name="T46" fmla="*/ 2147483647 w 676"/>
              <a:gd name="T47" fmla="*/ 2147483647 h 664"/>
              <a:gd name="T48" fmla="*/ 2147483647 w 676"/>
              <a:gd name="T49" fmla="*/ 2147483647 h 664"/>
              <a:gd name="T50" fmla="*/ 2147483647 w 676"/>
              <a:gd name="T51" fmla="*/ 2147483647 h 664"/>
              <a:gd name="T52" fmla="*/ 2147483647 w 676"/>
              <a:gd name="T53" fmla="*/ 2147483647 h 664"/>
              <a:gd name="T54" fmla="*/ 2147483647 w 676"/>
              <a:gd name="T55" fmla="*/ 2147483647 h 664"/>
              <a:gd name="T56" fmla="*/ 2147483647 w 676"/>
              <a:gd name="T57" fmla="*/ 2147483647 h 664"/>
              <a:gd name="T58" fmla="*/ 2147483647 w 676"/>
              <a:gd name="T59" fmla="*/ 2147483647 h 664"/>
              <a:gd name="T60" fmla="*/ 2147483647 w 676"/>
              <a:gd name="T61" fmla="*/ 2147483647 h 664"/>
              <a:gd name="T62" fmla="*/ 2147483647 w 676"/>
              <a:gd name="T63" fmla="*/ 2147483647 h 664"/>
              <a:gd name="T64" fmla="*/ 2147483647 w 676"/>
              <a:gd name="T65" fmla="*/ 2147483647 h 664"/>
              <a:gd name="T66" fmla="*/ 2147483647 w 676"/>
              <a:gd name="T67" fmla="*/ 2147483647 h 664"/>
              <a:gd name="T68" fmla="*/ 2147483647 w 676"/>
              <a:gd name="T69" fmla="*/ 2147483647 h 664"/>
              <a:gd name="T70" fmla="*/ 2147483647 w 676"/>
              <a:gd name="T71" fmla="*/ 2147483647 h 664"/>
              <a:gd name="T72" fmla="*/ 2147483647 w 676"/>
              <a:gd name="T73" fmla="*/ 2147483647 h 664"/>
              <a:gd name="T74" fmla="*/ 2147483647 w 676"/>
              <a:gd name="T75" fmla="*/ 2147483647 h 664"/>
              <a:gd name="T76" fmla="*/ 2147483647 w 676"/>
              <a:gd name="T77" fmla="*/ 2147483647 h 664"/>
              <a:gd name="T78" fmla="*/ 2147483647 w 676"/>
              <a:gd name="T79" fmla="*/ 2147483647 h 664"/>
              <a:gd name="T80" fmla="*/ 2147483647 w 676"/>
              <a:gd name="T81" fmla="*/ 2147483647 h 664"/>
              <a:gd name="T82" fmla="*/ 2147483647 w 676"/>
              <a:gd name="T83" fmla="*/ 2147483647 h 664"/>
              <a:gd name="T84" fmla="*/ 2147483647 w 676"/>
              <a:gd name="T85" fmla="*/ 2147483647 h 664"/>
              <a:gd name="T86" fmla="*/ 2147483647 w 676"/>
              <a:gd name="T87" fmla="*/ 2147483647 h 664"/>
              <a:gd name="T88" fmla="*/ 2147483647 w 676"/>
              <a:gd name="T89" fmla="*/ 2147483647 h 664"/>
              <a:gd name="T90" fmla="*/ 2147483647 w 676"/>
              <a:gd name="T91" fmla="*/ 2147483647 h 664"/>
              <a:gd name="T92" fmla="*/ 2147483647 w 676"/>
              <a:gd name="T93" fmla="*/ 2147483647 h 664"/>
              <a:gd name="T94" fmla="*/ 2147483647 w 676"/>
              <a:gd name="T95" fmla="*/ 2147483647 h 664"/>
              <a:gd name="T96" fmla="*/ 2147483647 w 676"/>
              <a:gd name="T97" fmla="*/ 2147483647 h 664"/>
              <a:gd name="T98" fmla="*/ 0 w 676"/>
              <a:gd name="T99" fmla="*/ 2147483647 h 6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76"/>
              <a:gd name="T151" fmla="*/ 0 h 664"/>
              <a:gd name="T152" fmla="*/ 676 w 676"/>
              <a:gd name="T153" fmla="*/ 664 h 6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76" h="664">
                <a:moveTo>
                  <a:pt x="0" y="67"/>
                </a:moveTo>
                <a:lnTo>
                  <a:pt x="2" y="205"/>
                </a:lnTo>
                <a:lnTo>
                  <a:pt x="8" y="193"/>
                </a:lnTo>
                <a:lnTo>
                  <a:pt x="14" y="181"/>
                </a:lnTo>
                <a:lnTo>
                  <a:pt x="26" y="159"/>
                </a:lnTo>
                <a:lnTo>
                  <a:pt x="37" y="138"/>
                </a:lnTo>
                <a:lnTo>
                  <a:pt x="43" y="129"/>
                </a:lnTo>
                <a:lnTo>
                  <a:pt x="51" y="120"/>
                </a:lnTo>
                <a:lnTo>
                  <a:pt x="57" y="113"/>
                </a:lnTo>
                <a:lnTo>
                  <a:pt x="63" y="106"/>
                </a:lnTo>
                <a:lnTo>
                  <a:pt x="76" y="92"/>
                </a:lnTo>
                <a:lnTo>
                  <a:pt x="89" y="80"/>
                </a:lnTo>
                <a:lnTo>
                  <a:pt x="97" y="76"/>
                </a:lnTo>
                <a:lnTo>
                  <a:pt x="103" y="71"/>
                </a:lnTo>
                <a:lnTo>
                  <a:pt x="118" y="64"/>
                </a:lnTo>
                <a:lnTo>
                  <a:pt x="124" y="61"/>
                </a:lnTo>
                <a:lnTo>
                  <a:pt x="131" y="59"/>
                </a:lnTo>
                <a:lnTo>
                  <a:pt x="146" y="57"/>
                </a:lnTo>
                <a:lnTo>
                  <a:pt x="153" y="57"/>
                </a:lnTo>
                <a:lnTo>
                  <a:pt x="161" y="57"/>
                </a:lnTo>
                <a:lnTo>
                  <a:pt x="168" y="57"/>
                </a:lnTo>
                <a:lnTo>
                  <a:pt x="176" y="57"/>
                </a:lnTo>
                <a:lnTo>
                  <a:pt x="183" y="59"/>
                </a:lnTo>
                <a:lnTo>
                  <a:pt x="190" y="61"/>
                </a:lnTo>
                <a:lnTo>
                  <a:pt x="207" y="67"/>
                </a:lnTo>
                <a:lnTo>
                  <a:pt x="222" y="74"/>
                </a:lnTo>
                <a:lnTo>
                  <a:pt x="238" y="86"/>
                </a:lnTo>
                <a:lnTo>
                  <a:pt x="247" y="92"/>
                </a:lnTo>
                <a:lnTo>
                  <a:pt x="253" y="98"/>
                </a:lnTo>
                <a:lnTo>
                  <a:pt x="260" y="106"/>
                </a:lnTo>
                <a:lnTo>
                  <a:pt x="266" y="113"/>
                </a:lnTo>
                <a:lnTo>
                  <a:pt x="277" y="129"/>
                </a:lnTo>
                <a:lnTo>
                  <a:pt x="278" y="135"/>
                </a:lnTo>
                <a:lnTo>
                  <a:pt x="281" y="137"/>
                </a:lnTo>
                <a:lnTo>
                  <a:pt x="283" y="143"/>
                </a:lnTo>
                <a:lnTo>
                  <a:pt x="288" y="155"/>
                </a:lnTo>
                <a:lnTo>
                  <a:pt x="293" y="163"/>
                </a:lnTo>
                <a:lnTo>
                  <a:pt x="300" y="192"/>
                </a:lnTo>
                <a:lnTo>
                  <a:pt x="300" y="199"/>
                </a:lnTo>
                <a:lnTo>
                  <a:pt x="303" y="204"/>
                </a:lnTo>
                <a:lnTo>
                  <a:pt x="305" y="209"/>
                </a:lnTo>
                <a:lnTo>
                  <a:pt x="306" y="223"/>
                </a:lnTo>
                <a:lnTo>
                  <a:pt x="308" y="233"/>
                </a:lnTo>
                <a:lnTo>
                  <a:pt x="309" y="242"/>
                </a:lnTo>
                <a:lnTo>
                  <a:pt x="312" y="599"/>
                </a:lnTo>
                <a:lnTo>
                  <a:pt x="311" y="621"/>
                </a:lnTo>
                <a:lnTo>
                  <a:pt x="308" y="639"/>
                </a:lnTo>
                <a:lnTo>
                  <a:pt x="305" y="646"/>
                </a:lnTo>
                <a:lnTo>
                  <a:pt x="302" y="653"/>
                </a:lnTo>
                <a:lnTo>
                  <a:pt x="299" y="659"/>
                </a:lnTo>
                <a:lnTo>
                  <a:pt x="296" y="664"/>
                </a:lnTo>
                <a:lnTo>
                  <a:pt x="398" y="664"/>
                </a:lnTo>
                <a:lnTo>
                  <a:pt x="395" y="658"/>
                </a:lnTo>
                <a:lnTo>
                  <a:pt x="394" y="652"/>
                </a:lnTo>
                <a:lnTo>
                  <a:pt x="389" y="637"/>
                </a:lnTo>
                <a:lnTo>
                  <a:pt x="386" y="621"/>
                </a:lnTo>
                <a:lnTo>
                  <a:pt x="385" y="612"/>
                </a:lnTo>
                <a:lnTo>
                  <a:pt x="383" y="603"/>
                </a:lnTo>
                <a:lnTo>
                  <a:pt x="388" y="244"/>
                </a:lnTo>
                <a:lnTo>
                  <a:pt x="388" y="239"/>
                </a:lnTo>
                <a:lnTo>
                  <a:pt x="388" y="235"/>
                </a:lnTo>
                <a:lnTo>
                  <a:pt x="388" y="227"/>
                </a:lnTo>
                <a:lnTo>
                  <a:pt x="389" y="223"/>
                </a:lnTo>
                <a:lnTo>
                  <a:pt x="392" y="206"/>
                </a:lnTo>
                <a:lnTo>
                  <a:pt x="394" y="202"/>
                </a:lnTo>
                <a:lnTo>
                  <a:pt x="394" y="198"/>
                </a:lnTo>
                <a:lnTo>
                  <a:pt x="397" y="184"/>
                </a:lnTo>
                <a:lnTo>
                  <a:pt x="398" y="180"/>
                </a:lnTo>
                <a:lnTo>
                  <a:pt x="400" y="174"/>
                </a:lnTo>
                <a:lnTo>
                  <a:pt x="407" y="156"/>
                </a:lnTo>
                <a:lnTo>
                  <a:pt x="410" y="146"/>
                </a:lnTo>
                <a:lnTo>
                  <a:pt x="422" y="120"/>
                </a:lnTo>
                <a:lnTo>
                  <a:pt x="425" y="116"/>
                </a:lnTo>
                <a:lnTo>
                  <a:pt x="428" y="113"/>
                </a:lnTo>
                <a:lnTo>
                  <a:pt x="438" y="98"/>
                </a:lnTo>
                <a:lnTo>
                  <a:pt x="447" y="91"/>
                </a:lnTo>
                <a:lnTo>
                  <a:pt x="455" y="83"/>
                </a:lnTo>
                <a:lnTo>
                  <a:pt x="462" y="77"/>
                </a:lnTo>
                <a:lnTo>
                  <a:pt x="471" y="73"/>
                </a:lnTo>
                <a:lnTo>
                  <a:pt x="479" y="67"/>
                </a:lnTo>
                <a:lnTo>
                  <a:pt x="486" y="64"/>
                </a:lnTo>
                <a:lnTo>
                  <a:pt x="493" y="61"/>
                </a:lnTo>
                <a:lnTo>
                  <a:pt x="502" y="58"/>
                </a:lnTo>
                <a:lnTo>
                  <a:pt x="510" y="57"/>
                </a:lnTo>
                <a:lnTo>
                  <a:pt x="517" y="55"/>
                </a:lnTo>
                <a:lnTo>
                  <a:pt x="525" y="54"/>
                </a:lnTo>
                <a:lnTo>
                  <a:pt x="532" y="55"/>
                </a:lnTo>
                <a:lnTo>
                  <a:pt x="539" y="55"/>
                </a:lnTo>
                <a:lnTo>
                  <a:pt x="547" y="57"/>
                </a:lnTo>
                <a:lnTo>
                  <a:pt x="554" y="59"/>
                </a:lnTo>
                <a:lnTo>
                  <a:pt x="562" y="62"/>
                </a:lnTo>
                <a:lnTo>
                  <a:pt x="569" y="65"/>
                </a:lnTo>
                <a:lnTo>
                  <a:pt x="577" y="70"/>
                </a:lnTo>
                <a:lnTo>
                  <a:pt x="584" y="76"/>
                </a:lnTo>
                <a:lnTo>
                  <a:pt x="591" y="80"/>
                </a:lnTo>
                <a:lnTo>
                  <a:pt x="606" y="94"/>
                </a:lnTo>
                <a:lnTo>
                  <a:pt x="612" y="103"/>
                </a:lnTo>
                <a:lnTo>
                  <a:pt x="620" y="110"/>
                </a:lnTo>
                <a:lnTo>
                  <a:pt x="634" y="129"/>
                </a:lnTo>
                <a:lnTo>
                  <a:pt x="640" y="140"/>
                </a:lnTo>
                <a:lnTo>
                  <a:pt x="648" y="152"/>
                </a:lnTo>
                <a:lnTo>
                  <a:pt x="661" y="177"/>
                </a:lnTo>
                <a:lnTo>
                  <a:pt x="675" y="204"/>
                </a:lnTo>
                <a:lnTo>
                  <a:pt x="676" y="68"/>
                </a:lnTo>
                <a:lnTo>
                  <a:pt x="657" y="52"/>
                </a:lnTo>
                <a:lnTo>
                  <a:pt x="646" y="45"/>
                </a:lnTo>
                <a:lnTo>
                  <a:pt x="636" y="37"/>
                </a:lnTo>
                <a:lnTo>
                  <a:pt x="626" y="31"/>
                </a:lnTo>
                <a:lnTo>
                  <a:pt x="615" y="25"/>
                </a:lnTo>
                <a:lnTo>
                  <a:pt x="606" y="21"/>
                </a:lnTo>
                <a:lnTo>
                  <a:pt x="596" y="16"/>
                </a:lnTo>
                <a:lnTo>
                  <a:pt x="585" y="12"/>
                </a:lnTo>
                <a:lnTo>
                  <a:pt x="575" y="9"/>
                </a:lnTo>
                <a:lnTo>
                  <a:pt x="554" y="5"/>
                </a:lnTo>
                <a:lnTo>
                  <a:pt x="535" y="2"/>
                </a:lnTo>
                <a:lnTo>
                  <a:pt x="525" y="2"/>
                </a:lnTo>
                <a:lnTo>
                  <a:pt x="514" y="3"/>
                </a:lnTo>
                <a:lnTo>
                  <a:pt x="504" y="3"/>
                </a:lnTo>
                <a:lnTo>
                  <a:pt x="493" y="6"/>
                </a:lnTo>
                <a:lnTo>
                  <a:pt x="473" y="10"/>
                </a:lnTo>
                <a:lnTo>
                  <a:pt x="452" y="19"/>
                </a:lnTo>
                <a:lnTo>
                  <a:pt x="441" y="24"/>
                </a:lnTo>
                <a:lnTo>
                  <a:pt x="431" y="28"/>
                </a:lnTo>
                <a:lnTo>
                  <a:pt x="421" y="36"/>
                </a:lnTo>
                <a:lnTo>
                  <a:pt x="410" y="42"/>
                </a:lnTo>
                <a:lnTo>
                  <a:pt x="389" y="57"/>
                </a:lnTo>
                <a:lnTo>
                  <a:pt x="369" y="74"/>
                </a:lnTo>
                <a:lnTo>
                  <a:pt x="348" y="95"/>
                </a:lnTo>
                <a:lnTo>
                  <a:pt x="326" y="74"/>
                </a:lnTo>
                <a:lnTo>
                  <a:pt x="303" y="57"/>
                </a:lnTo>
                <a:lnTo>
                  <a:pt x="283" y="42"/>
                </a:lnTo>
                <a:lnTo>
                  <a:pt x="260" y="28"/>
                </a:lnTo>
                <a:lnTo>
                  <a:pt x="250" y="22"/>
                </a:lnTo>
                <a:lnTo>
                  <a:pt x="238" y="18"/>
                </a:lnTo>
                <a:lnTo>
                  <a:pt x="216" y="9"/>
                </a:lnTo>
                <a:lnTo>
                  <a:pt x="195" y="5"/>
                </a:lnTo>
                <a:lnTo>
                  <a:pt x="183" y="3"/>
                </a:lnTo>
                <a:lnTo>
                  <a:pt x="173" y="2"/>
                </a:lnTo>
                <a:lnTo>
                  <a:pt x="162" y="0"/>
                </a:lnTo>
                <a:lnTo>
                  <a:pt x="150" y="0"/>
                </a:lnTo>
                <a:lnTo>
                  <a:pt x="140" y="2"/>
                </a:lnTo>
                <a:lnTo>
                  <a:pt x="130" y="3"/>
                </a:lnTo>
                <a:lnTo>
                  <a:pt x="107" y="8"/>
                </a:lnTo>
                <a:lnTo>
                  <a:pt x="97" y="10"/>
                </a:lnTo>
                <a:lnTo>
                  <a:pt x="86" y="15"/>
                </a:lnTo>
                <a:lnTo>
                  <a:pt x="64" y="24"/>
                </a:lnTo>
                <a:lnTo>
                  <a:pt x="54" y="30"/>
                </a:lnTo>
                <a:lnTo>
                  <a:pt x="43" y="36"/>
                </a:lnTo>
                <a:lnTo>
                  <a:pt x="21" y="51"/>
                </a:lnTo>
                <a:lnTo>
                  <a:pt x="0" y="67"/>
                </a:lnTo>
                <a:close/>
              </a:path>
            </a:pathLst>
          </a:custGeom>
          <a:solidFill>
            <a:srgbClr val="000000"/>
          </a:solidFill>
          <a:ln w="9525">
            <a:noFill/>
            <a:round/>
            <a:headEnd/>
            <a:tailEnd/>
          </a:ln>
        </p:spPr>
        <p:txBody>
          <a:bodyPr/>
          <a:lstStyle/>
          <a:p>
            <a:endParaRPr lang="es-VE">
              <a:latin typeface="Calibri" pitchFamily="34" charset="0"/>
            </a:endParaRPr>
          </a:p>
        </p:txBody>
      </p:sp>
      <p:sp>
        <p:nvSpPr>
          <p:cNvPr id="511" name="Freeform 278"/>
          <p:cNvSpPr>
            <a:spLocks noEditPoints="1"/>
          </p:cNvSpPr>
          <p:nvPr/>
        </p:nvSpPr>
        <p:spPr bwMode="auto">
          <a:xfrm>
            <a:off x="4140202" y="1516848"/>
            <a:ext cx="171450" cy="100012"/>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3" name="AutoShape 288"/>
          <p:cNvSpPr>
            <a:spLocks noEditPoints="1"/>
          </p:cNvSpPr>
          <p:nvPr/>
        </p:nvSpPr>
        <p:spPr bwMode="auto">
          <a:xfrm>
            <a:off x="6750056" y="4671211"/>
            <a:ext cx="95250" cy="127000"/>
          </a:xfrm>
          <a:custGeom>
            <a:avLst/>
            <a:gdLst>
              <a:gd name="T0" fmla="*/ 2147483647 w 497"/>
              <a:gd name="T1" fmla="*/ 2147483647 h 626"/>
              <a:gd name="T2" fmla="*/ 2147483647 w 497"/>
              <a:gd name="T3" fmla="*/ 2147483647 h 626"/>
              <a:gd name="T4" fmla="*/ 2147483647 w 497"/>
              <a:gd name="T5" fmla="*/ 2147483647 h 626"/>
              <a:gd name="T6" fmla="*/ 2147483647 w 497"/>
              <a:gd name="T7" fmla="*/ 2147483647 h 626"/>
              <a:gd name="T8" fmla="*/ 2147483647 w 497"/>
              <a:gd name="T9" fmla="*/ 2147483647 h 626"/>
              <a:gd name="T10" fmla="*/ 2147483647 w 497"/>
              <a:gd name="T11" fmla="*/ 2147483647 h 626"/>
              <a:gd name="T12" fmla="*/ 2147483647 w 497"/>
              <a:gd name="T13" fmla="*/ 2147483647 h 626"/>
              <a:gd name="T14" fmla="*/ 2147483647 w 497"/>
              <a:gd name="T15" fmla="*/ 2147483647 h 626"/>
              <a:gd name="T16" fmla="*/ 2147483647 w 497"/>
              <a:gd name="T17" fmla="*/ 2147483647 h 626"/>
              <a:gd name="T18" fmla="*/ 2147483647 w 497"/>
              <a:gd name="T19" fmla="*/ 2147483647 h 626"/>
              <a:gd name="T20" fmla="*/ 2147483647 w 497"/>
              <a:gd name="T21" fmla="*/ 2147483647 h 626"/>
              <a:gd name="T22" fmla="*/ 2147483647 w 497"/>
              <a:gd name="T23" fmla="*/ 2147483647 h 626"/>
              <a:gd name="T24" fmla="*/ 2147483647 w 497"/>
              <a:gd name="T25" fmla="*/ 2147483647 h 626"/>
              <a:gd name="T26" fmla="*/ 2147483647 w 497"/>
              <a:gd name="T27" fmla="*/ 2147483647 h 626"/>
              <a:gd name="T28" fmla="*/ 2147483647 w 497"/>
              <a:gd name="T29" fmla="*/ 2147483647 h 626"/>
              <a:gd name="T30" fmla="*/ 2147483647 w 497"/>
              <a:gd name="T31" fmla="*/ 2147483647 h 626"/>
              <a:gd name="T32" fmla="*/ 2147483647 w 497"/>
              <a:gd name="T33" fmla="*/ 2147483647 h 626"/>
              <a:gd name="T34" fmla="*/ 2147483647 w 497"/>
              <a:gd name="T35" fmla="*/ 2147483647 h 626"/>
              <a:gd name="T36" fmla="*/ 2147483647 w 497"/>
              <a:gd name="T37" fmla="*/ 2147483647 h 626"/>
              <a:gd name="T38" fmla="*/ 2147483647 w 497"/>
              <a:gd name="T39" fmla="*/ 2147483647 h 626"/>
              <a:gd name="T40" fmla="*/ 2147483647 w 497"/>
              <a:gd name="T41" fmla="*/ 2147483647 h 626"/>
              <a:gd name="T42" fmla="*/ 2147483647 w 497"/>
              <a:gd name="T43" fmla="*/ 2147483647 h 626"/>
              <a:gd name="T44" fmla="*/ 2147483647 w 497"/>
              <a:gd name="T45" fmla="*/ 2147483647 h 626"/>
              <a:gd name="T46" fmla="*/ 2147483647 w 497"/>
              <a:gd name="T47" fmla="*/ 2147483647 h 626"/>
              <a:gd name="T48" fmla="*/ 2147483647 w 497"/>
              <a:gd name="T49" fmla="*/ 2147483647 h 626"/>
              <a:gd name="T50" fmla="*/ 2147483647 w 497"/>
              <a:gd name="T51" fmla="*/ 2147483647 h 626"/>
              <a:gd name="T52" fmla="*/ 2147483647 w 497"/>
              <a:gd name="T53" fmla="*/ 2147483647 h 626"/>
              <a:gd name="T54" fmla="*/ 2147483647 w 497"/>
              <a:gd name="T55" fmla="*/ 2147483647 h 626"/>
              <a:gd name="T56" fmla="*/ 2147483647 w 497"/>
              <a:gd name="T57" fmla="*/ 2147483647 h 626"/>
              <a:gd name="T58" fmla="*/ 2147483647 w 497"/>
              <a:gd name="T59" fmla="*/ 2147483647 h 626"/>
              <a:gd name="T60" fmla="*/ 2147483647 w 497"/>
              <a:gd name="T61" fmla="*/ 2147483647 h 626"/>
              <a:gd name="T62" fmla="*/ 2147483647 w 497"/>
              <a:gd name="T63" fmla="*/ 2147483647 h 626"/>
              <a:gd name="T64" fmla="*/ 2147483647 w 497"/>
              <a:gd name="T65" fmla="*/ 2147483647 h 626"/>
              <a:gd name="T66" fmla="*/ 2147483647 w 497"/>
              <a:gd name="T67" fmla="*/ 2147483647 h 626"/>
              <a:gd name="T68" fmla="*/ 2147483647 w 497"/>
              <a:gd name="T69" fmla="*/ 2147483647 h 626"/>
              <a:gd name="T70" fmla="*/ 2147483647 w 497"/>
              <a:gd name="T71" fmla="*/ 2147483647 h 626"/>
              <a:gd name="T72" fmla="*/ 2147483647 w 497"/>
              <a:gd name="T73" fmla="*/ 2147483647 h 626"/>
              <a:gd name="T74" fmla="*/ 2147483647 w 497"/>
              <a:gd name="T75" fmla="*/ 2147483647 h 626"/>
              <a:gd name="T76" fmla="*/ 2147483647 w 497"/>
              <a:gd name="T77" fmla="*/ 2147483647 h 626"/>
              <a:gd name="T78" fmla="*/ 2147483647 w 497"/>
              <a:gd name="T79" fmla="*/ 2147483647 h 626"/>
              <a:gd name="T80" fmla="*/ 2147483647 w 497"/>
              <a:gd name="T81" fmla="*/ 2147483647 h 626"/>
              <a:gd name="T82" fmla="*/ 2147483647 w 497"/>
              <a:gd name="T83" fmla="*/ 2147483647 h 626"/>
              <a:gd name="T84" fmla="*/ 2147483647 w 497"/>
              <a:gd name="T85" fmla="*/ 2147483647 h 626"/>
              <a:gd name="T86" fmla="*/ 2147483647 w 497"/>
              <a:gd name="T87" fmla="*/ 2147483647 h 626"/>
              <a:gd name="T88" fmla="*/ 2147483647 w 497"/>
              <a:gd name="T89" fmla="*/ 2147483647 h 626"/>
              <a:gd name="T90" fmla="*/ 2147483647 w 497"/>
              <a:gd name="T91" fmla="*/ 2147483647 h 626"/>
              <a:gd name="T92" fmla="*/ 2147483647 w 497"/>
              <a:gd name="T93" fmla="*/ 2147483647 h 626"/>
              <a:gd name="T94" fmla="*/ 2147483647 w 497"/>
              <a:gd name="T95" fmla="*/ 2147483647 h 626"/>
              <a:gd name="T96" fmla="*/ 2147483647 w 497"/>
              <a:gd name="T97" fmla="*/ 2147483647 h 626"/>
              <a:gd name="T98" fmla="*/ 2147483647 w 497"/>
              <a:gd name="T99" fmla="*/ 2147483647 h 626"/>
              <a:gd name="T100" fmla="*/ 2147483647 w 497"/>
              <a:gd name="T101" fmla="*/ 2147483647 h 626"/>
              <a:gd name="T102" fmla="*/ 2147483647 w 497"/>
              <a:gd name="T103" fmla="*/ 2147483647 h 626"/>
              <a:gd name="T104" fmla="*/ 2147483647 w 497"/>
              <a:gd name="T105" fmla="*/ 2147483647 h 626"/>
              <a:gd name="T106" fmla="*/ 2147483647 w 497"/>
              <a:gd name="T107" fmla="*/ 0 h 626"/>
              <a:gd name="T108" fmla="*/ 2147483647 w 497"/>
              <a:gd name="T109" fmla="*/ 2147483647 h 626"/>
              <a:gd name="T110" fmla="*/ 2147483647 w 497"/>
              <a:gd name="T111" fmla="*/ 2147483647 h 626"/>
              <a:gd name="T112" fmla="*/ 2147483647 w 497"/>
              <a:gd name="T113" fmla="*/ 2147483647 h 626"/>
              <a:gd name="T114" fmla="*/ 2147483647 w 497"/>
              <a:gd name="T115" fmla="*/ 2147483647 h 626"/>
              <a:gd name="T116" fmla="*/ 2147483647 w 497"/>
              <a:gd name="T117" fmla="*/ 2147483647 h 626"/>
              <a:gd name="T118" fmla="*/ 2147483647 w 497"/>
              <a:gd name="T119" fmla="*/ 2147483647 h 626"/>
              <a:gd name="T120" fmla="*/ 2147483647 w 497"/>
              <a:gd name="T121" fmla="*/ 2147483647 h 626"/>
              <a:gd name="T122" fmla="*/ 2147483647 w 497"/>
              <a:gd name="T123" fmla="*/ 2147483647 h 6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97"/>
              <a:gd name="T187" fmla="*/ 0 h 626"/>
              <a:gd name="T188" fmla="*/ 497 w 497"/>
              <a:gd name="T189" fmla="*/ 626 h 62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97" h="626">
                <a:moveTo>
                  <a:pt x="227" y="0"/>
                </a:moveTo>
                <a:lnTo>
                  <a:pt x="215" y="7"/>
                </a:lnTo>
                <a:lnTo>
                  <a:pt x="204" y="12"/>
                </a:lnTo>
                <a:lnTo>
                  <a:pt x="182" y="16"/>
                </a:lnTo>
                <a:lnTo>
                  <a:pt x="161" y="22"/>
                </a:lnTo>
                <a:lnTo>
                  <a:pt x="144" y="30"/>
                </a:lnTo>
                <a:lnTo>
                  <a:pt x="126" y="37"/>
                </a:lnTo>
                <a:lnTo>
                  <a:pt x="111" y="46"/>
                </a:lnTo>
                <a:lnTo>
                  <a:pt x="96" y="56"/>
                </a:lnTo>
                <a:lnTo>
                  <a:pt x="84" y="68"/>
                </a:lnTo>
                <a:lnTo>
                  <a:pt x="78" y="74"/>
                </a:lnTo>
                <a:lnTo>
                  <a:pt x="72" y="80"/>
                </a:lnTo>
                <a:lnTo>
                  <a:pt x="68" y="86"/>
                </a:lnTo>
                <a:lnTo>
                  <a:pt x="63" y="93"/>
                </a:lnTo>
                <a:lnTo>
                  <a:pt x="59" y="101"/>
                </a:lnTo>
                <a:lnTo>
                  <a:pt x="56" y="107"/>
                </a:lnTo>
                <a:lnTo>
                  <a:pt x="50" y="123"/>
                </a:lnTo>
                <a:lnTo>
                  <a:pt x="44" y="139"/>
                </a:lnTo>
                <a:lnTo>
                  <a:pt x="43" y="148"/>
                </a:lnTo>
                <a:lnTo>
                  <a:pt x="41" y="156"/>
                </a:lnTo>
                <a:lnTo>
                  <a:pt x="41" y="166"/>
                </a:lnTo>
                <a:lnTo>
                  <a:pt x="40" y="175"/>
                </a:lnTo>
                <a:lnTo>
                  <a:pt x="40" y="194"/>
                </a:lnTo>
                <a:lnTo>
                  <a:pt x="41" y="215"/>
                </a:lnTo>
                <a:lnTo>
                  <a:pt x="49" y="224"/>
                </a:lnTo>
                <a:lnTo>
                  <a:pt x="56" y="240"/>
                </a:lnTo>
                <a:lnTo>
                  <a:pt x="62" y="248"/>
                </a:lnTo>
                <a:lnTo>
                  <a:pt x="66" y="255"/>
                </a:lnTo>
                <a:lnTo>
                  <a:pt x="71" y="264"/>
                </a:lnTo>
                <a:lnTo>
                  <a:pt x="74" y="272"/>
                </a:lnTo>
                <a:lnTo>
                  <a:pt x="78" y="276"/>
                </a:lnTo>
                <a:lnTo>
                  <a:pt x="83" y="280"/>
                </a:lnTo>
                <a:lnTo>
                  <a:pt x="87" y="285"/>
                </a:lnTo>
                <a:lnTo>
                  <a:pt x="90" y="289"/>
                </a:lnTo>
                <a:lnTo>
                  <a:pt x="93" y="294"/>
                </a:lnTo>
                <a:lnTo>
                  <a:pt x="96" y="300"/>
                </a:lnTo>
                <a:lnTo>
                  <a:pt x="101" y="309"/>
                </a:lnTo>
                <a:lnTo>
                  <a:pt x="103" y="312"/>
                </a:lnTo>
                <a:lnTo>
                  <a:pt x="106" y="313"/>
                </a:lnTo>
                <a:lnTo>
                  <a:pt x="112" y="319"/>
                </a:lnTo>
                <a:lnTo>
                  <a:pt x="114" y="322"/>
                </a:lnTo>
                <a:lnTo>
                  <a:pt x="115" y="325"/>
                </a:lnTo>
                <a:lnTo>
                  <a:pt x="117" y="332"/>
                </a:lnTo>
                <a:lnTo>
                  <a:pt x="112" y="335"/>
                </a:lnTo>
                <a:lnTo>
                  <a:pt x="86" y="340"/>
                </a:lnTo>
                <a:lnTo>
                  <a:pt x="80" y="347"/>
                </a:lnTo>
                <a:lnTo>
                  <a:pt x="59" y="355"/>
                </a:lnTo>
                <a:lnTo>
                  <a:pt x="50" y="359"/>
                </a:lnTo>
                <a:lnTo>
                  <a:pt x="41" y="364"/>
                </a:lnTo>
                <a:lnTo>
                  <a:pt x="26" y="373"/>
                </a:lnTo>
                <a:lnTo>
                  <a:pt x="19" y="377"/>
                </a:lnTo>
                <a:lnTo>
                  <a:pt x="13" y="381"/>
                </a:lnTo>
                <a:lnTo>
                  <a:pt x="5" y="401"/>
                </a:lnTo>
                <a:lnTo>
                  <a:pt x="3" y="410"/>
                </a:lnTo>
                <a:lnTo>
                  <a:pt x="1" y="417"/>
                </a:lnTo>
                <a:lnTo>
                  <a:pt x="0" y="425"/>
                </a:lnTo>
                <a:lnTo>
                  <a:pt x="0" y="432"/>
                </a:lnTo>
                <a:lnTo>
                  <a:pt x="1" y="439"/>
                </a:lnTo>
                <a:lnTo>
                  <a:pt x="3" y="445"/>
                </a:lnTo>
                <a:lnTo>
                  <a:pt x="5" y="451"/>
                </a:lnTo>
                <a:lnTo>
                  <a:pt x="10" y="456"/>
                </a:lnTo>
                <a:lnTo>
                  <a:pt x="14" y="460"/>
                </a:lnTo>
                <a:lnTo>
                  <a:pt x="20" y="465"/>
                </a:lnTo>
                <a:lnTo>
                  <a:pt x="28" y="469"/>
                </a:lnTo>
                <a:lnTo>
                  <a:pt x="35" y="472"/>
                </a:lnTo>
                <a:lnTo>
                  <a:pt x="43" y="475"/>
                </a:lnTo>
                <a:lnTo>
                  <a:pt x="53" y="476"/>
                </a:lnTo>
                <a:lnTo>
                  <a:pt x="68" y="479"/>
                </a:lnTo>
                <a:lnTo>
                  <a:pt x="83" y="481"/>
                </a:lnTo>
                <a:lnTo>
                  <a:pt x="96" y="481"/>
                </a:lnTo>
                <a:lnTo>
                  <a:pt x="111" y="481"/>
                </a:lnTo>
                <a:lnTo>
                  <a:pt x="124" y="481"/>
                </a:lnTo>
                <a:lnTo>
                  <a:pt x="136" y="478"/>
                </a:lnTo>
                <a:lnTo>
                  <a:pt x="150" y="475"/>
                </a:lnTo>
                <a:lnTo>
                  <a:pt x="161" y="471"/>
                </a:lnTo>
                <a:lnTo>
                  <a:pt x="173" y="466"/>
                </a:lnTo>
                <a:lnTo>
                  <a:pt x="184" y="460"/>
                </a:lnTo>
                <a:lnTo>
                  <a:pt x="194" y="454"/>
                </a:lnTo>
                <a:lnTo>
                  <a:pt x="204" y="445"/>
                </a:lnTo>
                <a:lnTo>
                  <a:pt x="215" y="438"/>
                </a:lnTo>
                <a:lnTo>
                  <a:pt x="224" y="427"/>
                </a:lnTo>
                <a:lnTo>
                  <a:pt x="233" y="417"/>
                </a:lnTo>
                <a:lnTo>
                  <a:pt x="242" y="405"/>
                </a:lnTo>
                <a:lnTo>
                  <a:pt x="242" y="399"/>
                </a:lnTo>
                <a:lnTo>
                  <a:pt x="245" y="395"/>
                </a:lnTo>
                <a:lnTo>
                  <a:pt x="246" y="378"/>
                </a:lnTo>
                <a:lnTo>
                  <a:pt x="246" y="367"/>
                </a:lnTo>
                <a:lnTo>
                  <a:pt x="249" y="353"/>
                </a:lnTo>
                <a:lnTo>
                  <a:pt x="249" y="343"/>
                </a:lnTo>
                <a:lnTo>
                  <a:pt x="246" y="315"/>
                </a:lnTo>
                <a:lnTo>
                  <a:pt x="245" y="312"/>
                </a:lnTo>
                <a:lnTo>
                  <a:pt x="245" y="309"/>
                </a:lnTo>
                <a:lnTo>
                  <a:pt x="240" y="307"/>
                </a:lnTo>
                <a:lnTo>
                  <a:pt x="237" y="301"/>
                </a:lnTo>
                <a:lnTo>
                  <a:pt x="228" y="292"/>
                </a:lnTo>
                <a:lnTo>
                  <a:pt x="221" y="283"/>
                </a:lnTo>
                <a:lnTo>
                  <a:pt x="216" y="276"/>
                </a:lnTo>
                <a:lnTo>
                  <a:pt x="212" y="267"/>
                </a:lnTo>
                <a:lnTo>
                  <a:pt x="194" y="249"/>
                </a:lnTo>
                <a:lnTo>
                  <a:pt x="181" y="233"/>
                </a:lnTo>
                <a:lnTo>
                  <a:pt x="169" y="215"/>
                </a:lnTo>
                <a:lnTo>
                  <a:pt x="158" y="199"/>
                </a:lnTo>
                <a:lnTo>
                  <a:pt x="154" y="191"/>
                </a:lnTo>
                <a:lnTo>
                  <a:pt x="151" y="184"/>
                </a:lnTo>
                <a:lnTo>
                  <a:pt x="148" y="175"/>
                </a:lnTo>
                <a:lnTo>
                  <a:pt x="145" y="168"/>
                </a:lnTo>
                <a:lnTo>
                  <a:pt x="144" y="160"/>
                </a:lnTo>
                <a:lnTo>
                  <a:pt x="142" y="153"/>
                </a:lnTo>
                <a:lnTo>
                  <a:pt x="142" y="145"/>
                </a:lnTo>
                <a:lnTo>
                  <a:pt x="142" y="138"/>
                </a:lnTo>
                <a:lnTo>
                  <a:pt x="142" y="130"/>
                </a:lnTo>
                <a:lnTo>
                  <a:pt x="144" y="123"/>
                </a:lnTo>
                <a:lnTo>
                  <a:pt x="145" y="116"/>
                </a:lnTo>
                <a:lnTo>
                  <a:pt x="147" y="110"/>
                </a:lnTo>
                <a:lnTo>
                  <a:pt x="152" y="95"/>
                </a:lnTo>
                <a:lnTo>
                  <a:pt x="157" y="89"/>
                </a:lnTo>
                <a:lnTo>
                  <a:pt x="161" y="81"/>
                </a:lnTo>
                <a:lnTo>
                  <a:pt x="172" y="70"/>
                </a:lnTo>
                <a:lnTo>
                  <a:pt x="178" y="62"/>
                </a:lnTo>
                <a:lnTo>
                  <a:pt x="185" y="56"/>
                </a:lnTo>
                <a:lnTo>
                  <a:pt x="200" y="44"/>
                </a:lnTo>
                <a:lnTo>
                  <a:pt x="218" y="32"/>
                </a:lnTo>
                <a:lnTo>
                  <a:pt x="236" y="32"/>
                </a:lnTo>
                <a:lnTo>
                  <a:pt x="251" y="35"/>
                </a:lnTo>
                <a:lnTo>
                  <a:pt x="265" y="38"/>
                </a:lnTo>
                <a:lnTo>
                  <a:pt x="273" y="40"/>
                </a:lnTo>
                <a:lnTo>
                  <a:pt x="280" y="43"/>
                </a:lnTo>
                <a:lnTo>
                  <a:pt x="286" y="44"/>
                </a:lnTo>
                <a:lnTo>
                  <a:pt x="294" y="47"/>
                </a:lnTo>
                <a:lnTo>
                  <a:pt x="300" y="52"/>
                </a:lnTo>
                <a:lnTo>
                  <a:pt x="305" y="55"/>
                </a:lnTo>
                <a:lnTo>
                  <a:pt x="316" y="62"/>
                </a:lnTo>
                <a:lnTo>
                  <a:pt x="326" y="71"/>
                </a:lnTo>
                <a:lnTo>
                  <a:pt x="331" y="77"/>
                </a:lnTo>
                <a:lnTo>
                  <a:pt x="335" y="81"/>
                </a:lnTo>
                <a:lnTo>
                  <a:pt x="338" y="87"/>
                </a:lnTo>
                <a:lnTo>
                  <a:pt x="343" y="93"/>
                </a:lnTo>
                <a:lnTo>
                  <a:pt x="350" y="105"/>
                </a:lnTo>
                <a:lnTo>
                  <a:pt x="356" y="120"/>
                </a:lnTo>
                <a:lnTo>
                  <a:pt x="360" y="135"/>
                </a:lnTo>
                <a:lnTo>
                  <a:pt x="365" y="151"/>
                </a:lnTo>
                <a:lnTo>
                  <a:pt x="368" y="168"/>
                </a:lnTo>
                <a:lnTo>
                  <a:pt x="369" y="187"/>
                </a:lnTo>
                <a:lnTo>
                  <a:pt x="375" y="214"/>
                </a:lnTo>
                <a:lnTo>
                  <a:pt x="380" y="240"/>
                </a:lnTo>
                <a:lnTo>
                  <a:pt x="381" y="252"/>
                </a:lnTo>
                <a:lnTo>
                  <a:pt x="383" y="266"/>
                </a:lnTo>
                <a:lnTo>
                  <a:pt x="384" y="289"/>
                </a:lnTo>
                <a:lnTo>
                  <a:pt x="383" y="313"/>
                </a:lnTo>
                <a:lnTo>
                  <a:pt x="381" y="337"/>
                </a:lnTo>
                <a:lnTo>
                  <a:pt x="380" y="347"/>
                </a:lnTo>
                <a:lnTo>
                  <a:pt x="378" y="359"/>
                </a:lnTo>
                <a:lnTo>
                  <a:pt x="375" y="370"/>
                </a:lnTo>
                <a:lnTo>
                  <a:pt x="372" y="380"/>
                </a:lnTo>
                <a:lnTo>
                  <a:pt x="369" y="390"/>
                </a:lnTo>
                <a:lnTo>
                  <a:pt x="366" y="401"/>
                </a:lnTo>
                <a:lnTo>
                  <a:pt x="357" y="420"/>
                </a:lnTo>
                <a:lnTo>
                  <a:pt x="347" y="439"/>
                </a:lnTo>
                <a:lnTo>
                  <a:pt x="337" y="457"/>
                </a:lnTo>
                <a:lnTo>
                  <a:pt x="323" y="475"/>
                </a:lnTo>
                <a:lnTo>
                  <a:pt x="308" y="491"/>
                </a:lnTo>
                <a:lnTo>
                  <a:pt x="301" y="499"/>
                </a:lnTo>
                <a:lnTo>
                  <a:pt x="292" y="508"/>
                </a:lnTo>
                <a:lnTo>
                  <a:pt x="283" y="515"/>
                </a:lnTo>
                <a:lnTo>
                  <a:pt x="274" y="523"/>
                </a:lnTo>
                <a:lnTo>
                  <a:pt x="267" y="536"/>
                </a:lnTo>
                <a:lnTo>
                  <a:pt x="262" y="540"/>
                </a:lnTo>
                <a:lnTo>
                  <a:pt x="258" y="546"/>
                </a:lnTo>
                <a:lnTo>
                  <a:pt x="256" y="558"/>
                </a:lnTo>
                <a:lnTo>
                  <a:pt x="255" y="570"/>
                </a:lnTo>
                <a:lnTo>
                  <a:pt x="256" y="582"/>
                </a:lnTo>
                <a:lnTo>
                  <a:pt x="256" y="588"/>
                </a:lnTo>
                <a:lnTo>
                  <a:pt x="258" y="592"/>
                </a:lnTo>
                <a:lnTo>
                  <a:pt x="264" y="595"/>
                </a:lnTo>
                <a:lnTo>
                  <a:pt x="270" y="603"/>
                </a:lnTo>
                <a:lnTo>
                  <a:pt x="274" y="607"/>
                </a:lnTo>
                <a:lnTo>
                  <a:pt x="277" y="610"/>
                </a:lnTo>
                <a:lnTo>
                  <a:pt x="285" y="615"/>
                </a:lnTo>
                <a:lnTo>
                  <a:pt x="294" y="619"/>
                </a:lnTo>
                <a:lnTo>
                  <a:pt x="297" y="624"/>
                </a:lnTo>
                <a:lnTo>
                  <a:pt x="316" y="625"/>
                </a:lnTo>
                <a:lnTo>
                  <a:pt x="335" y="626"/>
                </a:lnTo>
                <a:lnTo>
                  <a:pt x="353" y="626"/>
                </a:lnTo>
                <a:lnTo>
                  <a:pt x="369" y="625"/>
                </a:lnTo>
                <a:lnTo>
                  <a:pt x="386" y="624"/>
                </a:lnTo>
                <a:lnTo>
                  <a:pt x="401" y="621"/>
                </a:lnTo>
                <a:lnTo>
                  <a:pt x="415" y="618"/>
                </a:lnTo>
                <a:lnTo>
                  <a:pt x="427" y="613"/>
                </a:lnTo>
                <a:lnTo>
                  <a:pt x="435" y="610"/>
                </a:lnTo>
                <a:lnTo>
                  <a:pt x="439" y="607"/>
                </a:lnTo>
                <a:lnTo>
                  <a:pt x="451" y="601"/>
                </a:lnTo>
                <a:lnTo>
                  <a:pt x="461" y="594"/>
                </a:lnTo>
                <a:lnTo>
                  <a:pt x="470" y="585"/>
                </a:lnTo>
                <a:lnTo>
                  <a:pt x="478" y="576"/>
                </a:lnTo>
                <a:lnTo>
                  <a:pt x="485" y="566"/>
                </a:lnTo>
                <a:lnTo>
                  <a:pt x="491" y="555"/>
                </a:lnTo>
                <a:lnTo>
                  <a:pt x="497" y="543"/>
                </a:lnTo>
                <a:lnTo>
                  <a:pt x="488" y="540"/>
                </a:lnTo>
                <a:lnTo>
                  <a:pt x="481" y="539"/>
                </a:lnTo>
                <a:lnTo>
                  <a:pt x="473" y="539"/>
                </a:lnTo>
                <a:lnTo>
                  <a:pt x="466" y="540"/>
                </a:lnTo>
                <a:lnTo>
                  <a:pt x="457" y="545"/>
                </a:lnTo>
                <a:lnTo>
                  <a:pt x="447" y="548"/>
                </a:lnTo>
                <a:lnTo>
                  <a:pt x="436" y="549"/>
                </a:lnTo>
                <a:lnTo>
                  <a:pt x="426" y="551"/>
                </a:lnTo>
                <a:lnTo>
                  <a:pt x="414" y="561"/>
                </a:lnTo>
                <a:lnTo>
                  <a:pt x="412" y="567"/>
                </a:lnTo>
                <a:lnTo>
                  <a:pt x="411" y="572"/>
                </a:lnTo>
                <a:lnTo>
                  <a:pt x="405" y="582"/>
                </a:lnTo>
                <a:lnTo>
                  <a:pt x="399" y="589"/>
                </a:lnTo>
                <a:lnTo>
                  <a:pt x="392" y="595"/>
                </a:lnTo>
                <a:lnTo>
                  <a:pt x="375" y="595"/>
                </a:lnTo>
                <a:lnTo>
                  <a:pt x="368" y="595"/>
                </a:lnTo>
                <a:lnTo>
                  <a:pt x="362" y="594"/>
                </a:lnTo>
                <a:lnTo>
                  <a:pt x="356" y="592"/>
                </a:lnTo>
                <a:lnTo>
                  <a:pt x="351" y="591"/>
                </a:lnTo>
                <a:lnTo>
                  <a:pt x="347" y="588"/>
                </a:lnTo>
                <a:lnTo>
                  <a:pt x="344" y="583"/>
                </a:lnTo>
                <a:lnTo>
                  <a:pt x="341" y="580"/>
                </a:lnTo>
                <a:lnTo>
                  <a:pt x="340" y="574"/>
                </a:lnTo>
                <a:lnTo>
                  <a:pt x="340" y="570"/>
                </a:lnTo>
                <a:lnTo>
                  <a:pt x="338" y="564"/>
                </a:lnTo>
                <a:lnTo>
                  <a:pt x="340" y="557"/>
                </a:lnTo>
                <a:lnTo>
                  <a:pt x="341" y="549"/>
                </a:lnTo>
                <a:lnTo>
                  <a:pt x="343" y="542"/>
                </a:lnTo>
                <a:lnTo>
                  <a:pt x="346" y="533"/>
                </a:lnTo>
                <a:lnTo>
                  <a:pt x="349" y="527"/>
                </a:lnTo>
                <a:lnTo>
                  <a:pt x="353" y="520"/>
                </a:lnTo>
                <a:lnTo>
                  <a:pt x="357" y="512"/>
                </a:lnTo>
                <a:lnTo>
                  <a:pt x="366" y="500"/>
                </a:lnTo>
                <a:lnTo>
                  <a:pt x="374" y="491"/>
                </a:lnTo>
                <a:lnTo>
                  <a:pt x="383" y="484"/>
                </a:lnTo>
                <a:lnTo>
                  <a:pt x="390" y="476"/>
                </a:lnTo>
                <a:lnTo>
                  <a:pt x="398" y="469"/>
                </a:lnTo>
                <a:lnTo>
                  <a:pt x="402" y="463"/>
                </a:lnTo>
                <a:lnTo>
                  <a:pt x="415" y="444"/>
                </a:lnTo>
                <a:lnTo>
                  <a:pt x="427" y="426"/>
                </a:lnTo>
                <a:lnTo>
                  <a:pt x="436" y="408"/>
                </a:lnTo>
                <a:lnTo>
                  <a:pt x="447" y="390"/>
                </a:lnTo>
                <a:lnTo>
                  <a:pt x="454" y="371"/>
                </a:lnTo>
                <a:lnTo>
                  <a:pt x="460" y="352"/>
                </a:lnTo>
                <a:lnTo>
                  <a:pt x="466" y="332"/>
                </a:lnTo>
                <a:lnTo>
                  <a:pt x="470" y="313"/>
                </a:lnTo>
                <a:lnTo>
                  <a:pt x="473" y="294"/>
                </a:lnTo>
                <a:lnTo>
                  <a:pt x="475" y="273"/>
                </a:lnTo>
                <a:lnTo>
                  <a:pt x="475" y="254"/>
                </a:lnTo>
                <a:lnTo>
                  <a:pt x="475" y="233"/>
                </a:lnTo>
                <a:lnTo>
                  <a:pt x="472" y="212"/>
                </a:lnTo>
                <a:lnTo>
                  <a:pt x="469" y="191"/>
                </a:lnTo>
                <a:lnTo>
                  <a:pt x="464" y="171"/>
                </a:lnTo>
                <a:lnTo>
                  <a:pt x="458" y="148"/>
                </a:lnTo>
                <a:lnTo>
                  <a:pt x="454" y="130"/>
                </a:lnTo>
                <a:lnTo>
                  <a:pt x="447" y="113"/>
                </a:lnTo>
                <a:lnTo>
                  <a:pt x="439" y="98"/>
                </a:lnTo>
                <a:lnTo>
                  <a:pt x="429" y="83"/>
                </a:lnTo>
                <a:lnTo>
                  <a:pt x="424" y="76"/>
                </a:lnTo>
                <a:lnTo>
                  <a:pt x="418" y="70"/>
                </a:lnTo>
                <a:lnTo>
                  <a:pt x="414" y="62"/>
                </a:lnTo>
                <a:lnTo>
                  <a:pt x="408" y="56"/>
                </a:lnTo>
                <a:lnTo>
                  <a:pt x="401" y="52"/>
                </a:lnTo>
                <a:lnTo>
                  <a:pt x="395" y="46"/>
                </a:lnTo>
                <a:lnTo>
                  <a:pt x="381" y="35"/>
                </a:lnTo>
                <a:lnTo>
                  <a:pt x="366" y="27"/>
                </a:lnTo>
                <a:lnTo>
                  <a:pt x="350" y="19"/>
                </a:lnTo>
                <a:lnTo>
                  <a:pt x="332" y="13"/>
                </a:lnTo>
                <a:lnTo>
                  <a:pt x="313" y="9"/>
                </a:lnTo>
                <a:lnTo>
                  <a:pt x="294" y="4"/>
                </a:lnTo>
                <a:lnTo>
                  <a:pt x="273" y="1"/>
                </a:lnTo>
                <a:lnTo>
                  <a:pt x="251" y="0"/>
                </a:lnTo>
                <a:lnTo>
                  <a:pt x="227" y="0"/>
                </a:lnTo>
                <a:close/>
                <a:moveTo>
                  <a:pt x="133" y="352"/>
                </a:moveTo>
                <a:lnTo>
                  <a:pt x="141" y="356"/>
                </a:lnTo>
                <a:lnTo>
                  <a:pt x="148" y="359"/>
                </a:lnTo>
                <a:lnTo>
                  <a:pt x="151" y="362"/>
                </a:lnTo>
                <a:lnTo>
                  <a:pt x="154" y="365"/>
                </a:lnTo>
                <a:lnTo>
                  <a:pt x="157" y="371"/>
                </a:lnTo>
                <a:lnTo>
                  <a:pt x="160" y="377"/>
                </a:lnTo>
                <a:lnTo>
                  <a:pt x="161" y="384"/>
                </a:lnTo>
                <a:lnTo>
                  <a:pt x="163" y="392"/>
                </a:lnTo>
                <a:lnTo>
                  <a:pt x="161" y="401"/>
                </a:lnTo>
                <a:lnTo>
                  <a:pt x="160" y="411"/>
                </a:lnTo>
                <a:lnTo>
                  <a:pt x="157" y="420"/>
                </a:lnTo>
                <a:lnTo>
                  <a:pt x="152" y="427"/>
                </a:lnTo>
                <a:lnTo>
                  <a:pt x="148" y="435"/>
                </a:lnTo>
                <a:lnTo>
                  <a:pt x="142" y="441"/>
                </a:lnTo>
                <a:lnTo>
                  <a:pt x="135" y="447"/>
                </a:lnTo>
                <a:lnTo>
                  <a:pt x="127" y="450"/>
                </a:lnTo>
                <a:lnTo>
                  <a:pt x="118" y="453"/>
                </a:lnTo>
                <a:lnTo>
                  <a:pt x="108" y="453"/>
                </a:lnTo>
                <a:lnTo>
                  <a:pt x="103" y="451"/>
                </a:lnTo>
                <a:lnTo>
                  <a:pt x="99" y="450"/>
                </a:lnTo>
                <a:lnTo>
                  <a:pt x="96" y="448"/>
                </a:lnTo>
                <a:lnTo>
                  <a:pt x="92" y="447"/>
                </a:lnTo>
                <a:lnTo>
                  <a:pt x="89" y="444"/>
                </a:lnTo>
                <a:lnTo>
                  <a:pt x="87" y="441"/>
                </a:lnTo>
                <a:lnTo>
                  <a:pt x="84" y="438"/>
                </a:lnTo>
                <a:lnTo>
                  <a:pt x="83" y="435"/>
                </a:lnTo>
                <a:lnTo>
                  <a:pt x="81" y="430"/>
                </a:lnTo>
                <a:lnTo>
                  <a:pt x="81" y="426"/>
                </a:lnTo>
                <a:lnTo>
                  <a:pt x="80" y="417"/>
                </a:lnTo>
                <a:lnTo>
                  <a:pt x="81" y="405"/>
                </a:lnTo>
                <a:lnTo>
                  <a:pt x="83" y="401"/>
                </a:lnTo>
                <a:lnTo>
                  <a:pt x="86" y="396"/>
                </a:lnTo>
                <a:lnTo>
                  <a:pt x="90" y="387"/>
                </a:lnTo>
                <a:lnTo>
                  <a:pt x="96" y="378"/>
                </a:lnTo>
                <a:lnTo>
                  <a:pt x="102" y="373"/>
                </a:lnTo>
                <a:lnTo>
                  <a:pt x="109" y="365"/>
                </a:lnTo>
                <a:lnTo>
                  <a:pt x="117" y="361"/>
                </a:lnTo>
                <a:lnTo>
                  <a:pt x="120" y="358"/>
                </a:lnTo>
                <a:lnTo>
                  <a:pt x="124" y="356"/>
                </a:lnTo>
                <a:lnTo>
                  <a:pt x="133" y="3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4" name="Freeform 286"/>
          <p:cNvSpPr>
            <a:spLocks noEditPoints="1"/>
          </p:cNvSpPr>
          <p:nvPr/>
        </p:nvSpPr>
        <p:spPr bwMode="auto">
          <a:xfrm>
            <a:off x="2211396" y="4663273"/>
            <a:ext cx="158750" cy="101600"/>
          </a:xfrm>
          <a:custGeom>
            <a:avLst/>
            <a:gdLst>
              <a:gd name="T0" fmla="*/ 45126 w 862"/>
              <a:gd name="T1" fmla="*/ 96211 h 674"/>
              <a:gd name="T2" fmla="*/ 73896 w 862"/>
              <a:gd name="T3" fmla="*/ 102660 h 674"/>
              <a:gd name="T4" fmla="*/ 104242 w 862"/>
              <a:gd name="T5" fmla="*/ 101963 h 674"/>
              <a:gd name="T6" fmla="*/ 135574 w 862"/>
              <a:gd name="T7" fmla="*/ 93422 h 674"/>
              <a:gd name="T8" fmla="*/ 153112 w 862"/>
              <a:gd name="T9" fmla="*/ 83139 h 674"/>
              <a:gd name="T10" fmla="*/ 159221 w 862"/>
              <a:gd name="T11" fmla="*/ 74075 h 674"/>
              <a:gd name="T12" fmla="*/ 159615 w 862"/>
              <a:gd name="T13" fmla="*/ 65535 h 674"/>
              <a:gd name="T14" fmla="*/ 154689 w 862"/>
              <a:gd name="T15" fmla="*/ 57169 h 674"/>
              <a:gd name="T16" fmla="*/ 146412 w 862"/>
              <a:gd name="T17" fmla="*/ 52289 h 674"/>
              <a:gd name="T18" fmla="*/ 135377 w 862"/>
              <a:gd name="T19" fmla="*/ 53334 h 674"/>
              <a:gd name="T20" fmla="*/ 119219 w 862"/>
              <a:gd name="T21" fmla="*/ 62572 h 674"/>
              <a:gd name="T22" fmla="*/ 112716 w 862"/>
              <a:gd name="T23" fmla="*/ 72507 h 674"/>
              <a:gd name="T24" fmla="*/ 115081 w 862"/>
              <a:gd name="T25" fmla="*/ 84707 h 674"/>
              <a:gd name="T26" fmla="*/ 118628 w 862"/>
              <a:gd name="T27" fmla="*/ 92899 h 674"/>
              <a:gd name="T28" fmla="*/ 108381 w 862"/>
              <a:gd name="T29" fmla="*/ 89239 h 674"/>
              <a:gd name="T30" fmla="*/ 100498 w 862"/>
              <a:gd name="T31" fmla="*/ 81570 h 674"/>
              <a:gd name="T32" fmla="*/ 99316 w 862"/>
              <a:gd name="T33" fmla="*/ 59086 h 674"/>
              <a:gd name="T34" fmla="*/ 106213 w 862"/>
              <a:gd name="T35" fmla="*/ 50023 h 674"/>
              <a:gd name="T36" fmla="*/ 123948 w 862"/>
              <a:gd name="T37" fmla="*/ 42005 h 674"/>
              <a:gd name="T38" fmla="*/ 143457 w 862"/>
              <a:gd name="T39" fmla="*/ 42179 h 674"/>
              <a:gd name="T40" fmla="*/ 155674 w 862"/>
              <a:gd name="T41" fmla="*/ 48105 h 674"/>
              <a:gd name="T42" fmla="*/ 166906 w 862"/>
              <a:gd name="T43" fmla="*/ 59783 h 674"/>
              <a:gd name="T44" fmla="*/ 169862 w 862"/>
              <a:gd name="T45" fmla="*/ 74075 h 674"/>
              <a:gd name="T46" fmla="*/ 165724 w 862"/>
              <a:gd name="T47" fmla="*/ 87671 h 674"/>
              <a:gd name="T48" fmla="*/ 153506 w 862"/>
              <a:gd name="T49" fmla="*/ 101440 h 674"/>
              <a:gd name="T50" fmla="*/ 133604 w 862"/>
              <a:gd name="T51" fmla="*/ 112246 h 674"/>
              <a:gd name="T52" fmla="*/ 111928 w 862"/>
              <a:gd name="T53" fmla="*/ 116952 h 674"/>
              <a:gd name="T54" fmla="*/ 90252 w 862"/>
              <a:gd name="T55" fmla="*/ 116952 h 674"/>
              <a:gd name="T56" fmla="*/ 72122 w 862"/>
              <a:gd name="T57" fmla="*/ 114338 h 674"/>
              <a:gd name="T58" fmla="*/ 52417 w 862"/>
              <a:gd name="T59" fmla="*/ 107192 h 674"/>
              <a:gd name="T60" fmla="*/ 40396 w 862"/>
              <a:gd name="T61" fmla="*/ 99174 h 674"/>
              <a:gd name="T62" fmla="*/ 8473 w 862"/>
              <a:gd name="T63" fmla="*/ 63966 h 674"/>
              <a:gd name="T64" fmla="*/ 985 w 862"/>
              <a:gd name="T65" fmla="*/ 50546 h 674"/>
              <a:gd name="T66" fmla="*/ 394 w 862"/>
              <a:gd name="T67" fmla="*/ 38345 h 674"/>
              <a:gd name="T68" fmla="*/ 5912 w 862"/>
              <a:gd name="T69" fmla="*/ 26667 h 674"/>
              <a:gd name="T70" fmla="*/ 19114 w 862"/>
              <a:gd name="T71" fmla="*/ 15861 h 674"/>
              <a:gd name="T72" fmla="*/ 45520 w 862"/>
              <a:gd name="T73" fmla="*/ 4706 h 674"/>
              <a:gd name="T74" fmla="*/ 67984 w 862"/>
              <a:gd name="T75" fmla="*/ 174 h 674"/>
              <a:gd name="T76" fmla="*/ 92222 w 862"/>
              <a:gd name="T77" fmla="*/ 1569 h 674"/>
              <a:gd name="T78" fmla="*/ 119416 w 862"/>
              <a:gd name="T79" fmla="*/ 11852 h 674"/>
              <a:gd name="T80" fmla="*/ 134195 w 862"/>
              <a:gd name="T81" fmla="*/ 21438 h 674"/>
              <a:gd name="T82" fmla="*/ 129466 w 862"/>
              <a:gd name="T83" fmla="*/ 23356 h 674"/>
              <a:gd name="T84" fmla="*/ 101287 w 862"/>
              <a:gd name="T85" fmla="*/ 16732 h 674"/>
              <a:gd name="T86" fmla="*/ 71137 w 862"/>
              <a:gd name="T87" fmla="*/ 16558 h 674"/>
              <a:gd name="T88" fmla="*/ 47687 w 862"/>
              <a:gd name="T89" fmla="*/ 21438 h 674"/>
              <a:gd name="T90" fmla="*/ 30741 w 862"/>
              <a:gd name="T91" fmla="*/ 30850 h 674"/>
              <a:gd name="T92" fmla="*/ 16553 w 862"/>
              <a:gd name="T93" fmla="*/ 44794 h 674"/>
              <a:gd name="T94" fmla="*/ 13006 w 862"/>
              <a:gd name="T95" fmla="*/ 52463 h 674"/>
              <a:gd name="T96" fmla="*/ 16159 w 862"/>
              <a:gd name="T97" fmla="*/ 61526 h 674"/>
              <a:gd name="T98" fmla="*/ 28770 w 862"/>
              <a:gd name="T99" fmla="*/ 68324 h 674"/>
              <a:gd name="T100" fmla="*/ 40199 w 862"/>
              <a:gd name="T101" fmla="*/ 66232 h 674"/>
              <a:gd name="T102" fmla="*/ 53993 w 862"/>
              <a:gd name="T103" fmla="*/ 55426 h 674"/>
              <a:gd name="T104" fmla="*/ 59708 w 862"/>
              <a:gd name="T105" fmla="*/ 43748 h 674"/>
              <a:gd name="T106" fmla="*/ 57343 w 862"/>
              <a:gd name="T107" fmla="*/ 33639 h 674"/>
              <a:gd name="T108" fmla="*/ 51234 w 862"/>
              <a:gd name="T109" fmla="*/ 26144 h 674"/>
              <a:gd name="T110" fmla="*/ 60890 w 862"/>
              <a:gd name="T111" fmla="*/ 27887 h 674"/>
              <a:gd name="T112" fmla="*/ 70349 w 862"/>
              <a:gd name="T113" fmla="*/ 34859 h 674"/>
              <a:gd name="T114" fmla="*/ 75669 w 862"/>
              <a:gd name="T115" fmla="*/ 48105 h 674"/>
              <a:gd name="T116" fmla="*/ 73502 w 862"/>
              <a:gd name="T117" fmla="*/ 59435 h 674"/>
              <a:gd name="T118" fmla="*/ 62073 w 862"/>
              <a:gd name="T119" fmla="*/ 71112 h 674"/>
              <a:gd name="T120" fmla="*/ 44338 w 862"/>
              <a:gd name="T121" fmla="*/ 77910 h 674"/>
              <a:gd name="T122" fmla="*/ 26405 w 862"/>
              <a:gd name="T123" fmla="*/ 75818 h 6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62"/>
              <a:gd name="T187" fmla="*/ 0 h 674"/>
              <a:gd name="T188" fmla="*/ 862 w 862"/>
              <a:gd name="T189" fmla="*/ 674 h 6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62" h="674">
                <a:moveTo>
                  <a:pt x="173" y="530"/>
                </a:moveTo>
                <a:lnTo>
                  <a:pt x="185" y="535"/>
                </a:lnTo>
                <a:lnTo>
                  <a:pt x="198" y="539"/>
                </a:lnTo>
                <a:lnTo>
                  <a:pt x="201" y="540"/>
                </a:lnTo>
                <a:lnTo>
                  <a:pt x="205" y="542"/>
                </a:lnTo>
                <a:lnTo>
                  <a:pt x="229" y="552"/>
                </a:lnTo>
                <a:lnTo>
                  <a:pt x="253" y="561"/>
                </a:lnTo>
                <a:lnTo>
                  <a:pt x="277" y="569"/>
                </a:lnTo>
                <a:lnTo>
                  <a:pt x="300" y="576"/>
                </a:lnTo>
                <a:lnTo>
                  <a:pt x="326" y="581"/>
                </a:lnTo>
                <a:lnTo>
                  <a:pt x="349" y="585"/>
                </a:lnTo>
                <a:lnTo>
                  <a:pt x="375" y="589"/>
                </a:lnTo>
                <a:lnTo>
                  <a:pt x="400" y="591"/>
                </a:lnTo>
                <a:lnTo>
                  <a:pt x="425" y="592"/>
                </a:lnTo>
                <a:lnTo>
                  <a:pt x="450" y="592"/>
                </a:lnTo>
                <a:lnTo>
                  <a:pt x="477" y="591"/>
                </a:lnTo>
                <a:lnTo>
                  <a:pt x="502" y="589"/>
                </a:lnTo>
                <a:lnTo>
                  <a:pt x="529" y="585"/>
                </a:lnTo>
                <a:lnTo>
                  <a:pt x="556" y="581"/>
                </a:lnTo>
                <a:lnTo>
                  <a:pt x="583" y="575"/>
                </a:lnTo>
                <a:lnTo>
                  <a:pt x="609" y="569"/>
                </a:lnTo>
                <a:lnTo>
                  <a:pt x="630" y="560"/>
                </a:lnTo>
                <a:lnTo>
                  <a:pt x="651" y="552"/>
                </a:lnTo>
                <a:lnTo>
                  <a:pt x="688" y="536"/>
                </a:lnTo>
                <a:lnTo>
                  <a:pt x="719" y="520"/>
                </a:lnTo>
                <a:lnTo>
                  <a:pt x="734" y="511"/>
                </a:lnTo>
                <a:lnTo>
                  <a:pt x="746" y="502"/>
                </a:lnTo>
                <a:lnTo>
                  <a:pt x="758" y="493"/>
                </a:lnTo>
                <a:lnTo>
                  <a:pt x="768" y="486"/>
                </a:lnTo>
                <a:lnTo>
                  <a:pt x="777" y="477"/>
                </a:lnTo>
                <a:lnTo>
                  <a:pt x="786" y="468"/>
                </a:lnTo>
                <a:lnTo>
                  <a:pt x="793" y="459"/>
                </a:lnTo>
                <a:lnTo>
                  <a:pt x="798" y="450"/>
                </a:lnTo>
                <a:lnTo>
                  <a:pt x="802" y="441"/>
                </a:lnTo>
                <a:lnTo>
                  <a:pt x="805" y="434"/>
                </a:lnTo>
                <a:lnTo>
                  <a:pt x="808" y="425"/>
                </a:lnTo>
                <a:lnTo>
                  <a:pt x="810" y="416"/>
                </a:lnTo>
                <a:lnTo>
                  <a:pt x="811" y="407"/>
                </a:lnTo>
                <a:lnTo>
                  <a:pt x="811" y="399"/>
                </a:lnTo>
                <a:lnTo>
                  <a:pt x="811" y="390"/>
                </a:lnTo>
                <a:lnTo>
                  <a:pt x="811" y="383"/>
                </a:lnTo>
                <a:lnTo>
                  <a:pt x="810" y="376"/>
                </a:lnTo>
                <a:lnTo>
                  <a:pt x="808" y="368"/>
                </a:lnTo>
                <a:lnTo>
                  <a:pt x="805" y="361"/>
                </a:lnTo>
                <a:lnTo>
                  <a:pt x="802" y="353"/>
                </a:lnTo>
                <a:lnTo>
                  <a:pt x="799" y="347"/>
                </a:lnTo>
                <a:lnTo>
                  <a:pt x="795" y="340"/>
                </a:lnTo>
                <a:lnTo>
                  <a:pt x="785" y="328"/>
                </a:lnTo>
                <a:lnTo>
                  <a:pt x="773" y="315"/>
                </a:lnTo>
                <a:lnTo>
                  <a:pt x="765" y="310"/>
                </a:lnTo>
                <a:lnTo>
                  <a:pt x="759" y="306"/>
                </a:lnTo>
                <a:lnTo>
                  <a:pt x="750" y="303"/>
                </a:lnTo>
                <a:lnTo>
                  <a:pt x="747" y="301"/>
                </a:lnTo>
                <a:lnTo>
                  <a:pt x="743" y="300"/>
                </a:lnTo>
                <a:lnTo>
                  <a:pt x="734" y="298"/>
                </a:lnTo>
                <a:lnTo>
                  <a:pt x="725" y="298"/>
                </a:lnTo>
                <a:lnTo>
                  <a:pt x="716" y="298"/>
                </a:lnTo>
                <a:lnTo>
                  <a:pt x="707" y="300"/>
                </a:lnTo>
                <a:lnTo>
                  <a:pt x="697" y="303"/>
                </a:lnTo>
                <a:lnTo>
                  <a:pt x="687" y="306"/>
                </a:lnTo>
                <a:lnTo>
                  <a:pt x="676" y="310"/>
                </a:lnTo>
                <a:lnTo>
                  <a:pt x="664" y="316"/>
                </a:lnTo>
                <a:lnTo>
                  <a:pt x="640" y="331"/>
                </a:lnTo>
                <a:lnTo>
                  <a:pt x="629" y="339"/>
                </a:lnTo>
                <a:lnTo>
                  <a:pt x="617" y="349"/>
                </a:lnTo>
                <a:lnTo>
                  <a:pt x="605" y="359"/>
                </a:lnTo>
                <a:lnTo>
                  <a:pt x="596" y="371"/>
                </a:lnTo>
                <a:lnTo>
                  <a:pt x="587" y="382"/>
                </a:lnTo>
                <a:lnTo>
                  <a:pt x="581" y="393"/>
                </a:lnTo>
                <a:lnTo>
                  <a:pt x="578" y="399"/>
                </a:lnTo>
                <a:lnTo>
                  <a:pt x="575" y="405"/>
                </a:lnTo>
                <a:lnTo>
                  <a:pt x="572" y="416"/>
                </a:lnTo>
                <a:lnTo>
                  <a:pt x="571" y="428"/>
                </a:lnTo>
                <a:lnTo>
                  <a:pt x="571" y="440"/>
                </a:lnTo>
                <a:lnTo>
                  <a:pt x="571" y="451"/>
                </a:lnTo>
                <a:lnTo>
                  <a:pt x="574" y="463"/>
                </a:lnTo>
                <a:lnTo>
                  <a:pt x="578" y="474"/>
                </a:lnTo>
                <a:lnTo>
                  <a:pt x="584" y="486"/>
                </a:lnTo>
                <a:lnTo>
                  <a:pt x="591" y="497"/>
                </a:lnTo>
                <a:lnTo>
                  <a:pt x="599" y="509"/>
                </a:lnTo>
                <a:lnTo>
                  <a:pt x="609" y="521"/>
                </a:lnTo>
                <a:lnTo>
                  <a:pt x="621" y="533"/>
                </a:lnTo>
                <a:lnTo>
                  <a:pt x="611" y="533"/>
                </a:lnTo>
                <a:lnTo>
                  <a:pt x="602" y="533"/>
                </a:lnTo>
                <a:lnTo>
                  <a:pt x="591" y="530"/>
                </a:lnTo>
                <a:lnTo>
                  <a:pt x="583" y="529"/>
                </a:lnTo>
                <a:lnTo>
                  <a:pt x="574" y="526"/>
                </a:lnTo>
                <a:lnTo>
                  <a:pt x="565" y="521"/>
                </a:lnTo>
                <a:lnTo>
                  <a:pt x="557" y="517"/>
                </a:lnTo>
                <a:lnTo>
                  <a:pt x="550" y="512"/>
                </a:lnTo>
                <a:lnTo>
                  <a:pt x="541" y="506"/>
                </a:lnTo>
                <a:lnTo>
                  <a:pt x="535" y="500"/>
                </a:lnTo>
                <a:lnTo>
                  <a:pt x="528" y="493"/>
                </a:lnTo>
                <a:lnTo>
                  <a:pt x="522" y="486"/>
                </a:lnTo>
                <a:lnTo>
                  <a:pt x="514" y="477"/>
                </a:lnTo>
                <a:lnTo>
                  <a:pt x="510" y="468"/>
                </a:lnTo>
                <a:lnTo>
                  <a:pt x="498" y="448"/>
                </a:lnTo>
                <a:lnTo>
                  <a:pt x="489" y="407"/>
                </a:lnTo>
                <a:lnTo>
                  <a:pt x="492" y="389"/>
                </a:lnTo>
                <a:lnTo>
                  <a:pt x="495" y="371"/>
                </a:lnTo>
                <a:lnTo>
                  <a:pt x="499" y="355"/>
                </a:lnTo>
                <a:lnTo>
                  <a:pt x="504" y="339"/>
                </a:lnTo>
                <a:lnTo>
                  <a:pt x="511" y="324"/>
                </a:lnTo>
                <a:lnTo>
                  <a:pt x="519" y="310"/>
                </a:lnTo>
                <a:lnTo>
                  <a:pt x="523" y="304"/>
                </a:lnTo>
                <a:lnTo>
                  <a:pt x="529" y="298"/>
                </a:lnTo>
                <a:lnTo>
                  <a:pt x="534" y="292"/>
                </a:lnTo>
                <a:lnTo>
                  <a:pt x="539" y="287"/>
                </a:lnTo>
                <a:lnTo>
                  <a:pt x="551" y="276"/>
                </a:lnTo>
                <a:lnTo>
                  <a:pt x="565" y="267"/>
                </a:lnTo>
                <a:lnTo>
                  <a:pt x="578" y="260"/>
                </a:lnTo>
                <a:lnTo>
                  <a:pt x="594" y="252"/>
                </a:lnTo>
                <a:lnTo>
                  <a:pt x="611" y="246"/>
                </a:lnTo>
                <a:lnTo>
                  <a:pt x="629" y="241"/>
                </a:lnTo>
                <a:lnTo>
                  <a:pt x="648" y="236"/>
                </a:lnTo>
                <a:lnTo>
                  <a:pt x="669" y="233"/>
                </a:lnTo>
                <a:lnTo>
                  <a:pt x="694" y="235"/>
                </a:lnTo>
                <a:lnTo>
                  <a:pt x="706" y="236"/>
                </a:lnTo>
                <a:lnTo>
                  <a:pt x="718" y="239"/>
                </a:lnTo>
                <a:lnTo>
                  <a:pt x="728" y="242"/>
                </a:lnTo>
                <a:lnTo>
                  <a:pt x="740" y="246"/>
                </a:lnTo>
                <a:lnTo>
                  <a:pt x="750" y="251"/>
                </a:lnTo>
                <a:lnTo>
                  <a:pt x="761" y="255"/>
                </a:lnTo>
                <a:lnTo>
                  <a:pt x="771" y="261"/>
                </a:lnTo>
                <a:lnTo>
                  <a:pt x="780" y="269"/>
                </a:lnTo>
                <a:lnTo>
                  <a:pt x="790" y="276"/>
                </a:lnTo>
                <a:lnTo>
                  <a:pt x="799" y="284"/>
                </a:lnTo>
                <a:lnTo>
                  <a:pt x="808" y="292"/>
                </a:lnTo>
                <a:lnTo>
                  <a:pt x="816" y="303"/>
                </a:lnTo>
                <a:lnTo>
                  <a:pt x="825" y="312"/>
                </a:lnTo>
                <a:lnTo>
                  <a:pt x="832" y="324"/>
                </a:lnTo>
                <a:lnTo>
                  <a:pt x="847" y="343"/>
                </a:lnTo>
                <a:lnTo>
                  <a:pt x="853" y="356"/>
                </a:lnTo>
                <a:lnTo>
                  <a:pt x="856" y="371"/>
                </a:lnTo>
                <a:lnTo>
                  <a:pt x="859" y="385"/>
                </a:lnTo>
                <a:lnTo>
                  <a:pt x="860" y="398"/>
                </a:lnTo>
                <a:lnTo>
                  <a:pt x="862" y="411"/>
                </a:lnTo>
                <a:lnTo>
                  <a:pt x="862" y="425"/>
                </a:lnTo>
                <a:lnTo>
                  <a:pt x="860" y="438"/>
                </a:lnTo>
                <a:lnTo>
                  <a:pt x="859" y="451"/>
                </a:lnTo>
                <a:lnTo>
                  <a:pt x="856" y="463"/>
                </a:lnTo>
                <a:lnTo>
                  <a:pt x="851" y="477"/>
                </a:lnTo>
                <a:lnTo>
                  <a:pt x="847" y="490"/>
                </a:lnTo>
                <a:lnTo>
                  <a:pt x="841" y="503"/>
                </a:lnTo>
                <a:lnTo>
                  <a:pt x="834" y="515"/>
                </a:lnTo>
                <a:lnTo>
                  <a:pt x="826" y="529"/>
                </a:lnTo>
                <a:lnTo>
                  <a:pt x="817" y="540"/>
                </a:lnTo>
                <a:lnTo>
                  <a:pt x="807" y="554"/>
                </a:lnTo>
                <a:lnTo>
                  <a:pt x="793" y="569"/>
                </a:lnTo>
                <a:lnTo>
                  <a:pt x="779" y="582"/>
                </a:lnTo>
                <a:lnTo>
                  <a:pt x="762" y="594"/>
                </a:lnTo>
                <a:lnTo>
                  <a:pt x="747" y="606"/>
                </a:lnTo>
                <a:lnTo>
                  <a:pt x="731" y="618"/>
                </a:lnTo>
                <a:lnTo>
                  <a:pt x="713" y="627"/>
                </a:lnTo>
                <a:lnTo>
                  <a:pt x="695" y="636"/>
                </a:lnTo>
                <a:lnTo>
                  <a:pt x="678" y="644"/>
                </a:lnTo>
                <a:lnTo>
                  <a:pt x="660" y="652"/>
                </a:lnTo>
                <a:lnTo>
                  <a:pt x="640" y="658"/>
                </a:lnTo>
                <a:lnTo>
                  <a:pt x="620" y="662"/>
                </a:lnTo>
                <a:lnTo>
                  <a:pt x="600" y="667"/>
                </a:lnTo>
                <a:lnTo>
                  <a:pt x="578" y="670"/>
                </a:lnTo>
                <a:lnTo>
                  <a:pt x="568" y="671"/>
                </a:lnTo>
                <a:lnTo>
                  <a:pt x="557" y="673"/>
                </a:lnTo>
                <a:lnTo>
                  <a:pt x="535" y="674"/>
                </a:lnTo>
                <a:lnTo>
                  <a:pt x="513" y="674"/>
                </a:lnTo>
                <a:lnTo>
                  <a:pt x="493" y="674"/>
                </a:lnTo>
                <a:lnTo>
                  <a:pt x="476" y="673"/>
                </a:lnTo>
                <a:lnTo>
                  <a:pt x="458" y="671"/>
                </a:lnTo>
                <a:lnTo>
                  <a:pt x="441" y="670"/>
                </a:lnTo>
                <a:lnTo>
                  <a:pt x="425" y="667"/>
                </a:lnTo>
                <a:lnTo>
                  <a:pt x="409" y="665"/>
                </a:lnTo>
                <a:lnTo>
                  <a:pt x="394" y="662"/>
                </a:lnTo>
                <a:lnTo>
                  <a:pt x="379" y="659"/>
                </a:lnTo>
                <a:lnTo>
                  <a:pt x="366" y="656"/>
                </a:lnTo>
                <a:lnTo>
                  <a:pt x="352" y="652"/>
                </a:lnTo>
                <a:lnTo>
                  <a:pt x="339" y="649"/>
                </a:lnTo>
                <a:lnTo>
                  <a:pt x="327" y="644"/>
                </a:lnTo>
                <a:lnTo>
                  <a:pt x="305" y="636"/>
                </a:lnTo>
                <a:lnTo>
                  <a:pt x="284" y="625"/>
                </a:lnTo>
                <a:lnTo>
                  <a:pt x="266" y="615"/>
                </a:lnTo>
                <a:lnTo>
                  <a:pt x="248" y="604"/>
                </a:lnTo>
                <a:lnTo>
                  <a:pt x="241" y="598"/>
                </a:lnTo>
                <a:lnTo>
                  <a:pt x="234" y="592"/>
                </a:lnTo>
                <a:lnTo>
                  <a:pt x="226" y="587"/>
                </a:lnTo>
                <a:lnTo>
                  <a:pt x="219" y="581"/>
                </a:lnTo>
                <a:lnTo>
                  <a:pt x="205" y="569"/>
                </a:lnTo>
                <a:lnTo>
                  <a:pt x="193" y="557"/>
                </a:lnTo>
                <a:lnTo>
                  <a:pt x="183" y="543"/>
                </a:lnTo>
                <a:lnTo>
                  <a:pt x="173" y="530"/>
                </a:lnTo>
                <a:close/>
                <a:moveTo>
                  <a:pt x="61" y="388"/>
                </a:moveTo>
                <a:lnTo>
                  <a:pt x="52" y="377"/>
                </a:lnTo>
                <a:lnTo>
                  <a:pt x="43" y="367"/>
                </a:lnTo>
                <a:lnTo>
                  <a:pt x="36" y="355"/>
                </a:lnTo>
                <a:lnTo>
                  <a:pt x="29" y="344"/>
                </a:lnTo>
                <a:lnTo>
                  <a:pt x="23" y="334"/>
                </a:lnTo>
                <a:lnTo>
                  <a:pt x="17" y="322"/>
                </a:lnTo>
                <a:lnTo>
                  <a:pt x="8" y="300"/>
                </a:lnTo>
                <a:lnTo>
                  <a:pt x="5" y="290"/>
                </a:lnTo>
                <a:lnTo>
                  <a:pt x="3" y="278"/>
                </a:lnTo>
                <a:lnTo>
                  <a:pt x="0" y="266"/>
                </a:lnTo>
                <a:lnTo>
                  <a:pt x="0" y="255"/>
                </a:lnTo>
                <a:lnTo>
                  <a:pt x="0" y="243"/>
                </a:lnTo>
                <a:lnTo>
                  <a:pt x="0" y="232"/>
                </a:lnTo>
                <a:lnTo>
                  <a:pt x="2" y="220"/>
                </a:lnTo>
                <a:lnTo>
                  <a:pt x="3" y="208"/>
                </a:lnTo>
                <a:lnTo>
                  <a:pt x="8" y="197"/>
                </a:lnTo>
                <a:lnTo>
                  <a:pt x="11" y="186"/>
                </a:lnTo>
                <a:lnTo>
                  <a:pt x="17" y="174"/>
                </a:lnTo>
                <a:lnTo>
                  <a:pt x="23" y="163"/>
                </a:lnTo>
                <a:lnTo>
                  <a:pt x="30" y="153"/>
                </a:lnTo>
                <a:lnTo>
                  <a:pt x="39" y="141"/>
                </a:lnTo>
                <a:lnTo>
                  <a:pt x="48" y="131"/>
                </a:lnTo>
                <a:lnTo>
                  <a:pt x="60" y="120"/>
                </a:lnTo>
                <a:lnTo>
                  <a:pt x="70" y="110"/>
                </a:lnTo>
                <a:lnTo>
                  <a:pt x="84" y="101"/>
                </a:lnTo>
                <a:lnTo>
                  <a:pt x="97" y="91"/>
                </a:lnTo>
                <a:lnTo>
                  <a:pt x="112" y="82"/>
                </a:lnTo>
                <a:lnTo>
                  <a:pt x="128" y="71"/>
                </a:lnTo>
                <a:lnTo>
                  <a:pt x="146" y="62"/>
                </a:lnTo>
                <a:lnTo>
                  <a:pt x="183" y="44"/>
                </a:lnTo>
                <a:lnTo>
                  <a:pt x="207" y="36"/>
                </a:lnTo>
                <a:lnTo>
                  <a:pt x="231" y="27"/>
                </a:lnTo>
                <a:lnTo>
                  <a:pt x="254" y="19"/>
                </a:lnTo>
                <a:lnTo>
                  <a:pt x="278" y="13"/>
                </a:lnTo>
                <a:lnTo>
                  <a:pt x="300" y="7"/>
                </a:lnTo>
                <a:lnTo>
                  <a:pt x="311" y="6"/>
                </a:lnTo>
                <a:lnTo>
                  <a:pt x="323" y="4"/>
                </a:lnTo>
                <a:lnTo>
                  <a:pt x="345" y="1"/>
                </a:lnTo>
                <a:lnTo>
                  <a:pt x="366" y="0"/>
                </a:lnTo>
                <a:lnTo>
                  <a:pt x="387" y="0"/>
                </a:lnTo>
                <a:lnTo>
                  <a:pt x="407" y="0"/>
                </a:lnTo>
                <a:lnTo>
                  <a:pt x="428" y="1"/>
                </a:lnTo>
                <a:lnTo>
                  <a:pt x="449" y="4"/>
                </a:lnTo>
                <a:lnTo>
                  <a:pt x="468" y="9"/>
                </a:lnTo>
                <a:lnTo>
                  <a:pt x="488" y="15"/>
                </a:lnTo>
                <a:lnTo>
                  <a:pt x="507" y="21"/>
                </a:lnTo>
                <a:lnTo>
                  <a:pt x="526" y="28"/>
                </a:lnTo>
                <a:lnTo>
                  <a:pt x="562" y="44"/>
                </a:lnTo>
                <a:lnTo>
                  <a:pt x="593" y="61"/>
                </a:lnTo>
                <a:lnTo>
                  <a:pt x="606" y="68"/>
                </a:lnTo>
                <a:lnTo>
                  <a:pt x="620" y="76"/>
                </a:lnTo>
                <a:lnTo>
                  <a:pt x="633" y="85"/>
                </a:lnTo>
                <a:lnTo>
                  <a:pt x="643" y="92"/>
                </a:lnTo>
                <a:lnTo>
                  <a:pt x="655" y="99"/>
                </a:lnTo>
                <a:lnTo>
                  <a:pt x="664" y="107"/>
                </a:lnTo>
                <a:lnTo>
                  <a:pt x="681" y="123"/>
                </a:lnTo>
                <a:lnTo>
                  <a:pt x="688" y="131"/>
                </a:lnTo>
                <a:lnTo>
                  <a:pt x="694" y="138"/>
                </a:lnTo>
                <a:lnTo>
                  <a:pt x="698" y="145"/>
                </a:lnTo>
                <a:lnTo>
                  <a:pt x="703" y="153"/>
                </a:lnTo>
                <a:lnTo>
                  <a:pt x="679" y="143"/>
                </a:lnTo>
                <a:lnTo>
                  <a:pt x="657" y="134"/>
                </a:lnTo>
                <a:lnTo>
                  <a:pt x="635" y="125"/>
                </a:lnTo>
                <a:lnTo>
                  <a:pt x="611" y="117"/>
                </a:lnTo>
                <a:lnTo>
                  <a:pt x="587" y="110"/>
                </a:lnTo>
                <a:lnTo>
                  <a:pt x="563" y="105"/>
                </a:lnTo>
                <a:lnTo>
                  <a:pt x="539" y="99"/>
                </a:lnTo>
                <a:lnTo>
                  <a:pt x="514" y="96"/>
                </a:lnTo>
                <a:lnTo>
                  <a:pt x="489" y="93"/>
                </a:lnTo>
                <a:lnTo>
                  <a:pt x="464" y="92"/>
                </a:lnTo>
                <a:lnTo>
                  <a:pt x="438" y="91"/>
                </a:lnTo>
                <a:lnTo>
                  <a:pt x="413" y="92"/>
                </a:lnTo>
                <a:lnTo>
                  <a:pt x="387" y="92"/>
                </a:lnTo>
                <a:lnTo>
                  <a:pt x="361" y="95"/>
                </a:lnTo>
                <a:lnTo>
                  <a:pt x="335" y="98"/>
                </a:lnTo>
                <a:lnTo>
                  <a:pt x="308" y="102"/>
                </a:lnTo>
                <a:lnTo>
                  <a:pt x="290" y="105"/>
                </a:lnTo>
                <a:lnTo>
                  <a:pt x="274" y="111"/>
                </a:lnTo>
                <a:lnTo>
                  <a:pt x="259" y="116"/>
                </a:lnTo>
                <a:lnTo>
                  <a:pt x="242" y="123"/>
                </a:lnTo>
                <a:lnTo>
                  <a:pt x="228" y="129"/>
                </a:lnTo>
                <a:lnTo>
                  <a:pt x="213" y="138"/>
                </a:lnTo>
                <a:lnTo>
                  <a:pt x="198" y="145"/>
                </a:lnTo>
                <a:lnTo>
                  <a:pt x="183" y="156"/>
                </a:lnTo>
                <a:lnTo>
                  <a:pt x="170" y="165"/>
                </a:lnTo>
                <a:lnTo>
                  <a:pt x="156" y="177"/>
                </a:lnTo>
                <a:lnTo>
                  <a:pt x="143" y="187"/>
                </a:lnTo>
                <a:lnTo>
                  <a:pt x="131" y="200"/>
                </a:lnTo>
                <a:lnTo>
                  <a:pt x="119" y="214"/>
                </a:lnTo>
                <a:lnTo>
                  <a:pt x="107" y="227"/>
                </a:lnTo>
                <a:lnTo>
                  <a:pt x="95" y="242"/>
                </a:lnTo>
                <a:lnTo>
                  <a:pt x="84" y="257"/>
                </a:lnTo>
                <a:lnTo>
                  <a:pt x="79" y="264"/>
                </a:lnTo>
                <a:lnTo>
                  <a:pt x="75" y="272"/>
                </a:lnTo>
                <a:lnTo>
                  <a:pt x="72" y="279"/>
                </a:lnTo>
                <a:lnTo>
                  <a:pt x="69" y="287"/>
                </a:lnTo>
                <a:lnTo>
                  <a:pt x="67" y="294"/>
                </a:lnTo>
                <a:lnTo>
                  <a:pt x="66" y="301"/>
                </a:lnTo>
                <a:lnTo>
                  <a:pt x="66" y="309"/>
                </a:lnTo>
                <a:lnTo>
                  <a:pt x="67" y="316"/>
                </a:lnTo>
                <a:lnTo>
                  <a:pt x="69" y="324"/>
                </a:lnTo>
                <a:lnTo>
                  <a:pt x="70" y="331"/>
                </a:lnTo>
                <a:lnTo>
                  <a:pt x="78" y="346"/>
                </a:lnTo>
                <a:lnTo>
                  <a:pt x="82" y="353"/>
                </a:lnTo>
                <a:lnTo>
                  <a:pt x="87" y="361"/>
                </a:lnTo>
                <a:lnTo>
                  <a:pt x="100" y="376"/>
                </a:lnTo>
                <a:lnTo>
                  <a:pt x="112" y="382"/>
                </a:lnTo>
                <a:lnTo>
                  <a:pt x="124" y="388"/>
                </a:lnTo>
                <a:lnTo>
                  <a:pt x="134" y="390"/>
                </a:lnTo>
                <a:lnTo>
                  <a:pt x="146" y="392"/>
                </a:lnTo>
                <a:lnTo>
                  <a:pt x="152" y="393"/>
                </a:lnTo>
                <a:lnTo>
                  <a:pt x="158" y="393"/>
                </a:lnTo>
                <a:lnTo>
                  <a:pt x="170" y="392"/>
                </a:lnTo>
                <a:lnTo>
                  <a:pt x="182" y="389"/>
                </a:lnTo>
                <a:lnTo>
                  <a:pt x="192" y="386"/>
                </a:lnTo>
                <a:lnTo>
                  <a:pt x="204" y="380"/>
                </a:lnTo>
                <a:lnTo>
                  <a:pt x="216" y="374"/>
                </a:lnTo>
                <a:lnTo>
                  <a:pt x="228" y="365"/>
                </a:lnTo>
                <a:lnTo>
                  <a:pt x="239" y="356"/>
                </a:lnTo>
                <a:lnTo>
                  <a:pt x="250" y="344"/>
                </a:lnTo>
                <a:lnTo>
                  <a:pt x="262" y="331"/>
                </a:lnTo>
                <a:lnTo>
                  <a:pt x="274" y="318"/>
                </a:lnTo>
                <a:lnTo>
                  <a:pt x="286" y="301"/>
                </a:lnTo>
                <a:lnTo>
                  <a:pt x="291" y="291"/>
                </a:lnTo>
                <a:lnTo>
                  <a:pt x="296" y="281"/>
                </a:lnTo>
                <a:lnTo>
                  <a:pt x="300" y="272"/>
                </a:lnTo>
                <a:lnTo>
                  <a:pt x="302" y="261"/>
                </a:lnTo>
                <a:lnTo>
                  <a:pt x="303" y="251"/>
                </a:lnTo>
                <a:lnTo>
                  <a:pt x="305" y="241"/>
                </a:lnTo>
                <a:lnTo>
                  <a:pt x="303" y="232"/>
                </a:lnTo>
                <a:lnTo>
                  <a:pt x="302" y="221"/>
                </a:lnTo>
                <a:lnTo>
                  <a:pt x="300" y="212"/>
                </a:lnTo>
                <a:lnTo>
                  <a:pt x="296" y="203"/>
                </a:lnTo>
                <a:lnTo>
                  <a:pt x="291" y="193"/>
                </a:lnTo>
                <a:lnTo>
                  <a:pt x="286" y="184"/>
                </a:lnTo>
                <a:lnTo>
                  <a:pt x="278" y="175"/>
                </a:lnTo>
                <a:lnTo>
                  <a:pt x="271" y="166"/>
                </a:lnTo>
                <a:lnTo>
                  <a:pt x="262" y="157"/>
                </a:lnTo>
                <a:lnTo>
                  <a:pt x="251" y="150"/>
                </a:lnTo>
                <a:lnTo>
                  <a:pt x="260" y="150"/>
                </a:lnTo>
                <a:lnTo>
                  <a:pt x="269" y="150"/>
                </a:lnTo>
                <a:lnTo>
                  <a:pt x="278" y="151"/>
                </a:lnTo>
                <a:lnTo>
                  <a:pt x="286" y="153"/>
                </a:lnTo>
                <a:lnTo>
                  <a:pt x="294" y="154"/>
                </a:lnTo>
                <a:lnTo>
                  <a:pt x="302" y="157"/>
                </a:lnTo>
                <a:lnTo>
                  <a:pt x="309" y="160"/>
                </a:lnTo>
                <a:lnTo>
                  <a:pt x="317" y="165"/>
                </a:lnTo>
                <a:lnTo>
                  <a:pt x="324" y="169"/>
                </a:lnTo>
                <a:lnTo>
                  <a:pt x="332" y="174"/>
                </a:lnTo>
                <a:lnTo>
                  <a:pt x="345" y="187"/>
                </a:lnTo>
                <a:lnTo>
                  <a:pt x="351" y="193"/>
                </a:lnTo>
                <a:lnTo>
                  <a:pt x="357" y="200"/>
                </a:lnTo>
                <a:lnTo>
                  <a:pt x="363" y="209"/>
                </a:lnTo>
                <a:lnTo>
                  <a:pt x="369" y="217"/>
                </a:lnTo>
                <a:lnTo>
                  <a:pt x="375" y="233"/>
                </a:lnTo>
                <a:lnTo>
                  <a:pt x="379" y="248"/>
                </a:lnTo>
                <a:lnTo>
                  <a:pt x="382" y="261"/>
                </a:lnTo>
                <a:lnTo>
                  <a:pt x="384" y="276"/>
                </a:lnTo>
                <a:lnTo>
                  <a:pt x="384" y="290"/>
                </a:lnTo>
                <a:lnTo>
                  <a:pt x="384" y="303"/>
                </a:lnTo>
                <a:lnTo>
                  <a:pt x="382" y="310"/>
                </a:lnTo>
                <a:lnTo>
                  <a:pt x="381" y="316"/>
                </a:lnTo>
                <a:lnTo>
                  <a:pt x="378" y="330"/>
                </a:lnTo>
                <a:lnTo>
                  <a:pt x="373" y="341"/>
                </a:lnTo>
                <a:lnTo>
                  <a:pt x="366" y="353"/>
                </a:lnTo>
                <a:lnTo>
                  <a:pt x="358" y="365"/>
                </a:lnTo>
                <a:lnTo>
                  <a:pt x="349" y="377"/>
                </a:lnTo>
                <a:lnTo>
                  <a:pt x="340" y="388"/>
                </a:lnTo>
                <a:lnTo>
                  <a:pt x="329" y="398"/>
                </a:lnTo>
                <a:lnTo>
                  <a:pt x="315" y="408"/>
                </a:lnTo>
                <a:lnTo>
                  <a:pt x="302" y="419"/>
                </a:lnTo>
                <a:lnTo>
                  <a:pt x="286" y="426"/>
                </a:lnTo>
                <a:lnTo>
                  <a:pt x="271" y="434"/>
                </a:lnTo>
                <a:lnTo>
                  <a:pt x="254" y="440"/>
                </a:lnTo>
                <a:lnTo>
                  <a:pt x="239" y="444"/>
                </a:lnTo>
                <a:lnTo>
                  <a:pt x="225" y="447"/>
                </a:lnTo>
                <a:lnTo>
                  <a:pt x="210" y="448"/>
                </a:lnTo>
                <a:lnTo>
                  <a:pt x="193" y="448"/>
                </a:lnTo>
                <a:lnTo>
                  <a:pt x="179" y="447"/>
                </a:lnTo>
                <a:lnTo>
                  <a:pt x="164" y="444"/>
                </a:lnTo>
                <a:lnTo>
                  <a:pt x="149" y="441"/>
                </a:lnTo>
                <a:lnTo>
                  <a:pt x="134" y="435"/>
                </a:lnTo>
                <a:lnTo>
                  <a:pt x="119" y="429"/>
                </a:lnTo>
                <a:lnTo>
                  <a:pt x="106" y="420"/>
                </a:lnTo>
                <a:lnTo>
                  <a:pt x="91" y="411"/>
                </a:lnTo>
                <a:lnTo>
                  <a:pt x="76" y="399"/>
                </a:lnTo>
                <a:lnTo>
                  <a:pt x="61" y="388"/>
                </a:lnTo>
                <a:close/>
              </a:path>
            </a:pathLst>
          </a:custGeom>
          <a:ln w="9525">
            <a:noFill/>
            <a:round/>
            <a:headEnd/>
            <a:tailEnd/>
          </a:ln>
        </p:spPr>
        <p:style>
          <a:lnRef idx="0">
            <a:scrgbClr r="0" g="0" b="0"/>
          </a:lnRef>
          <a:fillRef idx="1001">
            <a:schemeClr val="dk1"/>
          </a:fillRef>
          <a:effectRef idx="0">
            <a:scrgbClr r="0" g="0" b="0"/>
          </a:effectRef>
          <a:fontRef idx="major"/>
        </p:style>
        <p:txBody>
          <a:bodyPr/>
          <a:lstStyle/>
          <a:p>
            <a:pPr fontAlgn="auto">
              <a:spcBef>
                <a:spcPts val="0"/>
              </a:spcBef>
              <a:spcAft>
                <a:spcPts val="0"/>
              </a:spcAft>
              <a:defRPr/>
            </a:pPr>
            <a:endParaRPr lang="es-VE"/>
          </a:p>
        </p:txBody>
      </p:sp>
      <p:sp>
        <p:nvSpPr>
          <p:cNvPr id="515" name="Freeform 345"/>
          <p:cNvSpPr>
            <a:spLocks noEditPoints="1"/>
          </p:cNvSpPr>
          <p:nvPr/>
        </p:nvSpPr>
        <p:spPr bwMode="auto">
          <a:xfrm>
            <a:off x="1577986" y="4690260"/>
            <a:ext cx="144463" cy="98425"/>
          </a:xfrm>
          <a:custGeom>
            <a:avLst/>
            <a:gdLst>
              <a:gd name="T0" fmla="*/ 2147483647 w 545"/>
              <a:gd name="T1" fmla="*/ 2147483647 h 657"/>
              <a:gd name="T2" fmla="*/ 2147483647 w 545"/>
              <a:gd name="T3" fmla="*/ 2147483647 h 657"/>
              <a:gd name="T4" fmla="*/ 2147483647 w 545"/>
              <a:gd name="T5" fmla="*/ 2147483647 h 657"/>
              <a:gd name="T6" fmla="*/ 2147483647 w 545"/>
              <a:gd name="T7" fmla="*/ 2147483647 h 657"/>
              <a:gd name="T8" fmla="*/ 2147483647 w 545"/>
              <a:gd name="T9" fmla="*/ 2147483647 h 657"/>
              <a:gd name="T10" fmla="*/ 2147483647 w 545"/>
              <a:gd name="T11" fmla="*/ 2147483647 h 657"/>
              <a:gd name="T12" fmla="*/ 2147483647 w 545"/>
              <a:gd name="T13" fmla="*/ 2147483647 h 657"/>
              <a:gd name="T14" fmla="*/ 2147483647 w 545"/>
              <a:gd name="T15" fmla="*/ 2147483647 h 657"/>
              <a:gd name="T16" fmla="*/ 2147483647 w 545"/>
              <a:gd name="T17" fmla="*/ 2147483647 h 657"/>
              <a:gd name="T18" fmla="*/ 2147483647 w 545"/>
              <a:gd name="T19" fmla="*/ 2147483647 h 657"/>
              <a:gd name="T20" fmla="*/ 2147483647 w 545"/>
              <a:gd name="T21" fmla="*/ 2147483647 h 657"/>
              <a:gd name="T22" fmla="*/ 2147483647 w 545"/>
              <a:gd name="T23" fmla="*/ 2147483647 h 657"/>
              <a:gd name="T24" fmla="*/ 0 w 545"/>
              <a:gd name="T25" fmla="*/ 2147483647 h 657"/>
              <a:gd name="T26" fmla="*/ 2147483647 w 545"/>
              <a:gd name="T27" fmla="*/ 2147483647 h 657"/>
              <a:gd name="T28" fmla="*/ 2147483647 w 545"/>
              <a:gd name="T29" fmla="*/ 2147483647 h 657"/>
              <a:gd name="T30" fmla="*/ 2147483647 w 545"/>
              <a:gd name="T31" fmla="*/ 2147483647 h 657"/>
              <a:gd name="T32" fmla="*/ 2147483647 w 545"/>
              <a:gd name="T33" fmla="*/ 2147483647 h 657"/>
              <a:gd name="T34" fmla="*/ 2147483647 w 545"/>
              <a:gd name="T35" fmla="*/ 2147483647 h 657"/>
              <a:gd name="T36" fmla="*/ 2147483647 w 545"/>
              <a:gd name="T37" fmla="*/ 2147483647 h 657"/>
              <a:gd name="T38" fmla="*/ 2147483647 w 545"/>
              <a:gd name="T39" fmla="*/ 2147483647 h 657"/>
              <a:gd name="T40" fmla="*/ 2147483647 w 545"/>
              <a:gd name="T41" fmla="*/ 2147483647 h 657"/>
              <a:gd name="T42" fmla="*/ 2147483647 w 545"/>
              <a:gd name="T43" fmla="*/ 2147483647 h 657"/>
              <a:gd name="T44" fmla="*/ 2147483647 w 545"/>
              <a:gd name="T45" fmla="*/ 2147483647 h 657"/>
              <a:gd name="T46" fmla="*/ 2147483647 w 545"/>
              <a:gd name="T47" fmla="*/ 2147483647 h 657"/>
              <a:gd name="T48" fmla="*/ 2147483647 w 545"/>
              <a:gd name="T49" fmla="*/ 2147483647 h 657"/>
              <a:gd name="T50" fmla="*/ 2147483647 w 545"/>
              <a:gd name="T51" fmla="*/ 2147483647 h 657"/>
              <a:gd name="T52" fmla="*/ 2147483647 w 545"/>
              <a:gd name="T53" fmla="*/ 2147483647 h 657"/>
              <a:gd name="T54" fmla="*/ 2147483647 w 545"/>
              <a:gd name="T55" fmla="*/ 2147483647 h 657"/>
              <a:gd name="T56" fmla="*/ 2147483647 w 545"/>
              <a:gd name="T57" fmla="*/ 2147483647 h 657"/>
              <a:gd name="T58" fmla="*/ 0 w 545"/>
              <a:gd name="T59" fmla="*/ 0 h 657"/>
              <a:gd name="T60" fmla="*/ 2147483647 w 545"/>
              <a:gd name="T61" fmla="*/ 2147483647 h 657"/>
              <a:gd name="T62" fmla="*/ 2147483647 w 545"/>
              <a:gd name="T63" fmla="*/ 2147483647 h 657"/>
              <a:gd name="T64" fmla="*/ 2147483647 w 545"/>
              <a:gd name="T65" fmla="*/ 2147483647 h 657"/>
              <a:gd name="T66" fmla="*/ 2147483647 w 545"/>
              <a:gd name="T67" fmla="*/ 2147483647 h 6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45"/>
              <a:gd name="T103" fmla="*/ 0 h 657"/>
              <a:gd name="T104" fmla="*/ 545 w 545"/>
              <a:gd name="T105" fmla="*/ 657 h 6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45" h="657">
                <a:moveTo>
                  <a:pt x="0" y="122"/>
                </a:moveTo>
                <a:lnTo>
                  <a:pt x="6" y="115"/>
                </a:lnTo>
                <a:lnTo>
                  <a:pt x="12" y="107"/>
                </a:lnTo>
                <a:lnTo>
                  <a:pt x="23" y="94"/>
                </a:lnTo>
                <a:lnTo>
                  <a:pt x="29" y="88"/>
                </a:lnTo>
                <a:lnTo>
                  <a:pt x="37" y="84"/>
                </a:lnTo>
                <a:lnTo>
                  <a:pt x="43" y="79"/>
                </a:lnTo>
                <a:lnTo>
                  <a:pt x="50" y="75"/>
                </a:lnTo>
                <a:lnTo>
                  <a:pt x="65" y="66"/>
                </a:lnTo>
                <a:lnTo>
                  <a:pt x="80" y="60"/>
                </a:lnTo>
                <a:lnTo>
                  <a:pt x="87" y="58"/>
                </a:lnTo>
                <a:lnTo>
                  <a:pt x="96" y="55"/>
                </a:lnTo>
                <a:lnTo>
                  <a:pt x="113" y="52"/>
                </a:lnTo>
                <a:lnTo>
                  <a:pt x="113" y="578"/>
                </a:lnTo>
                <a:lnTo>
                  <a:pt x="110" y="605"/>
                </a:lnTo>
                <a:lnTo>
                  <a:pt x="92" y="600"/>
                </a:lnTo>
                <a:lnTo>
                  <a:pt x="75" y="594"/>
                </a:lnTo>
                <a:lnTo>
                  <a:pt x="68" y="591"/>
                </a:lnTo>
                <a:lnTo>
                  <a:pt x="61" y="588"/>
                </a:lnTo>
                <a:lnTo>
                  <a:pt x="46" y="581"/>
                </a:lnTo>
                <a:lnTo>
                  <a:pt x="32" y="571"/>
                </a:lnTo>
                <a:lnTo>
                  <a:pt x="20" y="560"/>
                </a:lnTo>
                <a:lnTo>
                  <a:pt x="10" y="548"/>
                </a:lnTo>
                <a:lnTo>
                  <a:pt x="4" y="542"/>
                </a:lnTo>
                <a:lnTo>
                  <a:pt x="0" y="535"/>
                </a:lnTo>
                <a:lnTo>
                  <a:pt x="0" y="657"/>
                </a:lnTo>
                <a:lnTo>
                  <a:pt x="545" y="657"/>
                </a:lnTo>
                <a:lnTo>
                  <a:pt x="545" y="551"/>
                </a:lnTo>
                <a:lnTo>
                  <a:pt x="545" y="541"/>
                </a:lnTo>
                <a:lnTo>
                  <a:pt x="543" y="531"/>
                </a:lnTo>
                <a:lnTo>
                  <a:pt x="533" y="547"/>
                </a:lnTo>
                <a:lnTo>
                  <a:pt x="521" y="560"/>
                </a:lnTo>
                <a:lnTo>
                  <a:pt x="509" y="572"/>
                </a:lnTo>
                <a:lnTo>
                  <a:pt x="502" y="577"/>
                </a:lnTo>
                <a:lnTo>
                  <a:pt x="496" y="581"/>
                </a:lnTo>
                <a:lnTo>
                  <a:pt x="488" y="585"/>
                </a:lnTo>
                <a:lnTo>
                  <a:pt x="481" y="590"/>
                </a:lnTo>
                <a:lnTo>
                  <a:pt x="473" y="593"/>
                </a:lnTo>
                <a:lnTo>
                  <a:pt x="466" y="596"/>
                </a:lnTo>
                <a:lnTo>
                  <a:pt x="450" y="602"/>
                </a:lnTo>
                <a:lnTo>
                  <a:pt x="441" y="603"/>
                </a:lnTo>
                <a:lnTo>
                  <a:pt x="433" y="605"/>
                </a:lnTo>
                <a:lnTo>
                  <a:pt x="432" y="581"/>
                </a:lnTo>
                <a:lnTo>
                  <a:pt x="432" y="565"/>
                </a:lnTo>
                <a:lnTo>
                  <a:pt x="432" y="535"/>
                </a:lnTo>
                <a:lnTo>
                  <a:pt x="432" y="54"/>
                </a:lnTo>
                <a:lnTo>
                  <a:pt x="450" y="58"/>
                </a:lnTo>
                <a:lnTo>
                  <a:pt x="459" y="60"/>
                </a:lnTo>
                <a:lnTo>
                  <a:pt x="467" y="63"/>
                </a:lnTo>
                <a:lnTo>
                  <a:pt x="484" y="70"/>
                </a:lnTo>
                <a:lnTo>
                  <a:pt x="499" y="79"/>
                </a:lnTo>
                <a:lnTo>
                  <a:pt x="505" y="84"/>
                </a:lnTo>
                <a:lnTo>
                  <a:pt x="512" y="88"/>
                </a:lnTo>
                <a:lnTo>
                  <a:pt x="518" y="94"/>
                </a:lnTo>
                <a:lnTo>
                  <a:pt x="524" y="100"/>
                </a:lnTo>
                <a:lnTo>
                  <a:pt x="530" y="106"/>
                </a:lnTo>
                <a:lnTo>
                  <a:pt x="534" y="113"/>
                </a:lnTo>
                <a:lnTo>
                  <a:pt x="545" y="127"/>
                </a:lnTo>
                <a:lnTo>
                  <a:pt x="545" y="0"/>
                </a:lnTo>
                <a:lnTo>
                  <a:pt x="0" y="0"/>
                </a:lnTo>
                <a:lnTo>
                  <a:pt x="0" y="122"/>
                </a:lnTo>
                <a:close/>
                <a:moveTo>
                  <a:pt x="228" y="52"/>
                </a:moveTo>
                <a:lnTo>
                  <a:pt x="322" y="52"/>
                </a:lnTo>
                <a:lnTo>
                  <a:pt x="322" y="581"/>
                </a:lnTo>
                <a:lnTo>
                  <a:pt x="319" y="605"/>
                </a:lnTo>
                <a:lnTo>
                  <a:pt x="224" y="605"/>
                </a:lnTo>
                <a:lnTo>
                  <a:pt x="222" y="572"/>
                </a:lnTo>
                <a:lnTo>
                  <a:pt x="222" y="52"/>
                </a:lnTo>
                <a:lnTo>
                  <a:pt x="228" y="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6" name="Freeform 335"/>
          <p:cNvSpPr>
            <a:spLocks noEditPoints="1"/>
          </p:cNvSpPr>
          <p:nvPr/>
        </p:nvSpPr>
        <p:spPr bwMode="auto">
          <a:xfrm>
            <a:off x="6118238" y="3671085"/>
            <a:ext cx="104775" cy="122237"/>
          </a:xfrm>
          <a:custGeom>
            <a:avLst/>
            <a:gdLst>
              <a:gd name="T0" fmla="*/ 2147483647 w 559"/>
              <a:gd name="T1" fmla="*/ 2147483647 h 656"/>
              <a:gd name="T2" fmla="*/ 2147483647 w 559"/>
              <a:gd name="T3" fmla="*/ 2147483647 h 656"/>
              <a:gd name="T4" fmla="*/ 2147483647 w 559"/>
              <a:gd name="T5" fmla="*/ 2147483647 h 656"/>
              <a:gd name="T6" fmla="*/ 2147483647 w 559"/>
              <a:gd name="T7" fmla="*/ 2147483647 h 656"/>
              <a:gd name="T8" fmla="*/ 2147483647 w 559"/>
              <a:gd name="T9" fmla="*/ 2147483647 h 656"/>
              <a:gd name="T10" fmla="*/ 2147483647 w 559"/>
              <a:gd name="T11" fmla="*/ 2147483647 h 656"/>
              <a:gd name="T12" fmla="*/ 2147483647 w 559"/>
              <a:gd name="T13" fmla="*/ 2147483647 h 656"/>
              <a:gd name="T14" fmla="*/ 2147483647 w 559"/>
              <a:gd name="T15" fmla="*/ 2147483647 h 656"/>
              <a:gd name="T16" fmla="*/ 2147483647 w 559"/>
              <a:gd name="T17" fmla="*/ 2147483647 h 656"/>
              <a:gd name="T18" fmla="*/ 2147483647 w 559"/>
              <a:gd name="T19" fmla="*/ 2147483647 h 656"/>
              <a:gd name="T20" fmla="*/ 2147483647 w 559"/>
              <a:gd name="T21" fmla="*/ 2147483647 h 656"/>
              <a:gd name="T22" fmla="*/ 2147483647 w 559"/>
              <a:gd name="T23" fmla="*/ 2147483647 h 656"/>
              <a:gd name="T24" fmla="*/ 2147483647 w 559"/>
              <a:gd name="T25" fmla="*/ 2147483647 h 656"/>
              <a:gd name="T26" fmla="*/ 2147483647 w 559"/>
              <a:gd name="T27" fmla="*/ 2147483647 h 656"/>
              <a:gd name="T28" fmla="*/ 2147483647 w 559"/>
              <a:gd name="T29" fmla="*/ 2147483647 h 656"/>
              <a:gd name="T30" fmla="*/ 2147483647 w 559"/>
              <a:gd name="T31" fmla="*/ 2147483647 h 656"/>
              <a:gd name="T32" fmla="*/ 2147483647 w 559"/>
              <a:gd name="T33" fmla="*/ 2147483647 h 656"/>
              <a:gd name="T34" fmla="*/ 2147483647 w 559"/>
              <a:gd name="T35" fmla="*/ 2147483647 h 656"/>
              <a:gd name="T36" fmla="*/ 2147483647 w 559"/>
              <a:gd name="T37" fmla="*/ 2147483647 h 656"/>
              <a:gd name="T38" fmla="*/ 2147483647 w 559"/>
              <a:gd name="T39" fmla="*/ 2147483647 h 656"/>
              <a:gd name="T40" fmla="*/ 2147483647 w 559"/>
              <a:gd name="T41" fmla="*/ 2147483647 h 656"/>
              <a:gd name="T42" fmla="*/ 2147483647 w 559"/>
              <a:gd name="T43" fmla="*/ 2147483647 h 656"/>
              <a:gd name="T44" fmla="*/ 2147483647 w 559"/>
              <a:gd name="T45" fmla="*/ 2147483647 h 656"/>
              <a:gd name="T46" fmla="*/ 2147483647 w 559"/>
              <a:gd name="T47" fmla="*/ 2147483647 h 656"/>
              <a:gd name="T48" fmla="*/ 2147483647 w 559"/>
              <a:gd name="T49" fmla="*/ 2147483647 h 656"/>
              <a:gd name="T50" fmla="*/ 2147483647 w 559"/>
              <a:gd name="T51" fmla="*/ 2147483647 h 656"/>
              <a:gd name="T52" fmla="*/ 2147483647 w 559"/>
              <a:gd name="T53" fmla="*/ 2147483647 h 656"/>
              <a:gd name="T54" fmla="*/ 2147483647 w 559"/>
              <a:gd name="T55" fmla="*/ 2147483647 h 656"/>
              <a:gd name="T56" fmla="*/ 2147483647 w 559"/>
              <a:gd name="T57" fmla="*/ 2147483647 h 656"/>
              <a:gd name="T58" fmla="*/ 2147483647 w 559"/>
              <a:gd name="T59" fmla="*/ 2147483647 h 656"/>
              <a:gd name="T60" fmla="*/ 2147483647 w 559"/>
              <a:gd name="T61" fmla="*/ 2147483647 h 656"/>
              <a:gd name="T62" fmla="*/ 2147483647 w 559"/>
              <a:gd name="T63" fmla="*/ 2147483647 h 656"/>
              <a:gd name="T64" fmla="*/ 2147483647 w 559"/>
              <a:gd name="T65" fmla="*/ 2147483647 h 656"/>
              <a:gd name="T66" fmla="*/ 2147483647 w 559"/>
              <a:gd name="T67" fmla="*/ 2147483647 h 656"/>
              <a:gd name="T68" fmla="*/ 2147483647 w 559"/>
              <a:gd name="T69" fmla="*/ 2147483647 h 656"/>
              <a:gd name="T70" fmla="*/ 2147483647 w 559"/>
              <a:gd name="T71" fmla="*/ 2147483647 h 656"/>
              <a:gd name="T72" fmla="*/ 2147483647 w 559"/>
              <a:gd name="T73" fmla="*/ 2147483647 h 656"/>
              <a:gd name="T74" fmla="*/ 2147483647 w 559"/>
              <a:gd name="T75" fmla="*/ 2147483647 h 656"/>
              <a:gd name="T76" fmla="*/ 2147483647 w 559"/>
              <a:gd name="T77" fmla="*/ 0 h 656"/>
              <a:gd name="T78" fmla="*/ 2147483647 w 559"/>
              <a:gd name="T79" fmla="*/ 2147483647 h 656"/>
              <a:gd name="T80" fmla="*/ 2147483647 w 559"/>
              <a:gd name="T81" fmla="*/ 2147483647 h 656"/>
              <a:gd name="T82" fmla="*/ 2147483647 w 559"/>
              <a:gd name="T83" fmla="*/ 2147483647 h 656"/>
              <a:gd name="T84" fmla="*/ 2147483647 w 559"/>
              <a:gd name="T85" fmla="*/ 2147483647 h 656"/>
              <a:gd name="T86" fmla="*/ 2147483647 w 559"/>
              <a:gd name="T87" fmla="*/ 2147483647 h 656"/>
              <a:gd name="T88" fmla="*/ 2147483647 w 559"/>
              <a:gd name="T89" fmla="*/ 2147483647 h 656"/>
              <a:gd name="T90" fmla="*/ 2147483647 w 559"/>
              <a:gd name="T91" fmla="*/ 2147483647 h 656"/>
              <a:gd name="T92" fmla="*/ 2147483647 w 559"/>
              <a:gd name="T93" fmla="*/ 2147483647 h 656"/>
              <a:gd name="T94" fmla="*/ 2147483647 w 559"/>
              <a:gd name="T95" fmla="*/ 2147483647 h 656"/>
              <a:gd name="T96" fmla="*/ 2147483647 w 559"/>
              <a:gd name="T97" fmla="*/ 2147483647 h 656"/>
              <a:gd name="T98" fmla="*/ 2147483647 w 559"/>
              <a:gd name="T99" fmla="*/ 2147483647 h 656"/>
              <a:gd name="T100" fmla="*/ 2147483647 w 559"/>
              <a:gd name="T101" fmla="*/ 2147483647 h 656"/>
              <a:gd name="T102" fmla="*/ 2147483647 w 559"/>
              <a:gd name="T103" fmla="*/ 2147483647 h 656"/>
              <a:gd name="T104" fmla="*/ 2147483647 w 559"/>
              <a:gd name="T105" fmla="*/ 2147483647 h 656"/>
              <a:gd name="T106" fmla="*/ 2147483647 w 559"/>
              <a:gd name="T107" fmla="*/ 2147483647 h 656"/>
              <a:gd name="T108" fmla="*/ 2147483647 w 559"/>
              <a:gd name="T109" fmla="*/ 2147483647 h 656"/>
              <a:gd name="T110" fmla="*/ 2147483647 w 559"/>
              <a:gd name="T111" fmla="*/ 2147483647 h 656"/>
              <a:gd name="T112" fmla="*/ 2147483647 w 559"/>
              <a:gd name="T113" fmla="*/ 2147483647 h 656"/>
              <a:gd name="T114" fmla="*/ 2147483647 w 559"/>
              <a:gd name="T115" fmla="*/ 2147483647 h 656"/>
              <a:gd name="T116" fmla="*/ 2147483647 w 559"/>
              <a:gd name="T117" fmla="*/ 2147483647 h 656"/>
              <a:gd name="T118" fmla="*/ 2147483647 w 559"/>
              <a:gd name="T119" fmla="*/ 2147483647 h 6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59"/>
              <a:gd name="T181" fmla="*/ 0 h 656"/>
              <a:gd name="T182" fmla="*/ 559 w 559"/>
              <a:gd name="T183" fmla="*/ 656 h 65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59" h="656">
                <a:moveTo>
                  <a:pt x="0" y="0"/>
                </a:moveTo>
                <a:lnTo>
                  <a:pt x="6" y="18"/>
                </a:lnTo>
                <a:lnTo>
                  <a:pt x="15" y="34"/>
                </a:lnTo>
                <a:lnTo>
                  <a:pt x="23" y="51"/>
                </a:lnTo>
                <a:lnTo>
                  <a:pt x="32" y="65"/>
                </a:lnTo>
                <a:lnTo>
                  <a:pt x="42" y="79"/>
                </a:lnTo>
                <a:lnTo>
                  <a:pt x="51" y="92"/>
                </a:lnTo>
                <a:lnTo>
                  <a:pt x="63" y="105"/>
                </a:lnTo>
                <a:lnTo>
                  <a:pt x="73" y="117"/>
                </a:lnTo>
                <a:lnTo>
                  <a:pt x="85" y="128"/>
                </a:lnTo>
                <a:lnTo>
                  <a:pt x="98" y="138"/>
                </a:lnTo>
                <a:lnTo>
                  <a:pt x="112" y="147"/>
                </a:lnTo>
                <a:lnTo>
                  <a:pt x="125" y="156"/>
                </a:lnTo>
                <a:lnTo>
                  <a:pt x="140" y="163"/>
                </a:lnTo>
                <a:lnTo>
                  <a:pt x="155" y="169"/>
                </a:lnTo>
                <a:lnTo>
                  <a:pt x="170" y="175"/>
                </a:lnTo>
                <a:lnTo>
                  <a:pt x="186" y="181"/>
                </a:lnTo>
                <a:lnTo>
                  <a:pt x="162" y="190"/>
                </a:lnTo>
                <a:lnTo>
                  <a:pt x="138" y="202"/>
                </a:lnTo>
                <a:lnTo>
                  <a:pt x="118" y="212"/>
                </a:lnTo>
                <a:lnTo>
                  <a:pt x="98" y="226"/>
                </a:lnTo>
                <a:lnTo>
                  <a:pt x="81" y="239"/>
                </a:lnTo>
                <a:lnTo>
                  <a:pt x="66" y="254"/>
                </a:lnTo>
                <a:lnTo>
                  <a:pt x="58" y="261"/>
                </a:lnTo>
                <a:lnTo>
                  <a:pt x="51" y="269"/>
                </a:lnTo>
                <a:lnTo>
                  <a:pt x="45" y="278"/>
                </a:lnTo>
                <a:lnTo>
                  <a:pt x="39" y="285"/>
                </a:lnTo>
                <a:lnTo>
                  <a:pt x="29" y="303"/>
                </a:lnTo>
                <a:lnTo>
                  <a:pt x="24" y="312"/>
                </a:lnTo>
                <a:lnTo>
                  <a:pt x="20" y="321"/>
                </a:lnTo>
                <a:lnTo>
                  <a:pt x="15" y="331"/>
                </a:lnTo>
                <a:lnTo>
                  <a:pt x="12" y="340"/>
                </a:lnTo>
                <a:lnTo>
                  <a:pt x="9" y="351"/>
                </a:lnTo>
                <a:lnTo>
                  <a:pt x="6" y="361"/>
                </a:lnTo>
                <a:lnTo>
                  <a:pt x="3" y="382"/>
                </a:lnTo>
                <a:lnTo>
                  <a:pt x="2" y="404"/>
                </a:lnTo>
                <a:lnTo>
                  <a:pt x="0" y="428"/>
                </a:lnTo>
                <a:lnTo>
                  <a:pt x="3" y="451"/>
                </a:lnTo>
                <a:lnTo>
                  <a:pt x="8" y="478"/>
                </a:lnTo>
                <a:lnTo>
                  <a:pt x="12" y="498"/>
                </a:lnTo>
                <a:lnTo>
                  <a:pt x="17" y="503"/>
                </a:lnTo>
                <a:lnTo>
                  <a:pt x="18" y="511"/>
                </a:lnTo>
                <a:lnTo>
                  <a:pt x="21" y="514"/>
                </a:lnTo>
                <a:lnTo>
                  <a:pt x="37" y="545"/>
                </a:lnTo>
                <a:lnTo>
                  <a:pt x="51" y="558"/>
                </a:lnTo>
                <a:lnTo>
                  <a:pt x="64" y="572"/>
                </a:lnTo>
                <a:lnTo>
                  <a:pt x="78" y="584"/>
                </a:lnTo>
                <a:lnTo>
                  <a:pt x="91" y="596"/>
                </a:lnTo>
                <a:lnTo>
                  <a:pt x="104" y="604"/>
                </a:lnTo>
                <a:lnTo>
                  <a:pt x="119" y="615"/>
                </a:lnTo>
                <a:lnTo>
                  <a:pt x="134" y="622"/>
                </a:lnTo>
                <a:lnTo>
                  <a:pt x="149" y="630"/>
                </a:lnTo>
                <a:lnTo>
                  <a:pt x="164" y="637"/>
                </a:lnTo>
                <a:lnTo>
                  <a:pt x="180" y="643"/>
                </a:lnTo>
                <a:lnTo>
                  <a:pt x="187" y="645"/>
                </a:lnTo>
                <a:lnTo>
                  <a:pt x="196" y="648"/>
                </a:lnTo>
                <a:lnTo>
                  <a:pt x="211" y="650"/>
                </a:lnTo>
                <a:lnTo>
                  <a:pt x="229" y="653"/>
                </a:lnTo>
                <a:lnTo>
                  <a:pt x="245" y="655"/>
                </a:lnTo>
                <a:lnTo>
                  <a:pt x="262" y="656"/>
                </a:lnTo>
                <a:lnTo>
                  <a:pt x="280" y="656"/>
                </a:lnTo>
                <a:lnTo>
                  <a:pt x="303" y="655"/>
                </a:lnTo>
                <a:lnTo>
                  <a:pt x="327" y="653"/>
                </a:lnTo>
                <a:lnTo>
                  <a:pt x="337" y="652"/>
                </a:lnTo>
                <a:lnTo>
                  <a:pt x="348" y="650"/>
                </a:lnTo>
                <a:lnTo>
                  <a:pt x="370" y="646"/>
                </a:lnTo>
                <a:lnTo>
                  <a:pt x="389" y="640"/>
                </a:lnTo>
                <a:lnTo>
                  <a:pt x="409" y="633"/>
                </a:lnTo>
                <a:lnTo>
                  <a:pt x="427" y="624"/>
                </a:lnTo>
                <a:lnTo>
                  <a:pt x="444" y="615"/>
                </a:lnTo>
                <a:lnTo>
                  <a:pt x="461" y="604"/>
                </a:lnTo>
                <a:lnTo>
                  <a:pt x="476" y="591"/>
                </a:lnTo>
                <a:lnTo>
                  <a:pt x="490" y="579"/>
                </a:lnTo>
                <a:lnTo>
                  <a:pt x="504" y="564"/>
                </a:lnTo>
                <a:lnTo>
                  <a:pt x="516" y="548"/>
                </a:lnTo>
                <a:lnTo>
                  <a:pt x="528" y="532"/>
                </a:lnTo>
                <a:lnTo>
                  <a:pt x="538" y="512"/>
                </a:lnTo>
                <a:lnTo>
                  <a:pt x="548" y="493"/>
                </a:lnTo>
                <a:lnTo>
                  <a:pt x="548" y="489"/>
                </a:lnTo>
                <a:lnTo>
                  <a:pt x="550" y="486"/>
                </a:lnTo>
                <a:lnTo>
                  <a:pt x="553" y="475"/>
                </a:lnTo>
                <a:lnTo>
                  <a:pt x="556" y="463"/>
                </a:lnTo>
                <a:lnTo>
                  <a:pt x="557" y="451"/>
                </a:lnTo>
                <a:lnTo>
                  <a:pt x="559" y="428"/>
                </a:lnTo>
                <a:lnTo>
                  <a:pt x="559" y="404"/>
                </a:lnTo>
                <a:lnTo>
                  <a:pt x="559" y="392"/>
                </a:lnTo>
                <a:lnTo>
                  <a:pt x="557" y="380"/>
                </a:lnTo>
                <a:lnTo>
                  <a:pt x="556" y="370"/>
                </a:lnTo>
                <a:lnTo>
                  <a:pt x="553" y="359"/>
                </a:lnTo>
                <a:lnTo>
                  <a:pt x="551" y="349"/>
                </a:lnTo>
                <a:lnTo>
                  <a:pt x="548" y="339"/>
                </a:lnTo>
                <a:lnTo>
                  <a:pt x="541" y="319"/>
                </a:lnTo>
                <a:lnTo>
                  <a:pt x="536" y="309"/>
                </a:lnTo>
                <a:lnTo>
                  <a:pt x="532" y="300"/>
                </a:lnTo>
                <a:lnTo>
                  <a:pt x="522" y="282"/>
                </a:lnTo>
                <a:lnTo>
                  <a:pt x="508" y="266"/>
                </a:lnTo>
                <a:lnTo>
                  <a:pt x="493" y="250"/>
                </a:lnTo>
                <a:lnTo>
                  <a:pt x="486" y="242"/>
                </a:lnTo>
                <a:lnTo>
                  <a:pt x="477" y="236"/>
                </a:lnTo>
                <a:lnTo>
                  <a:pt x="468" y="229"/>
                </a:lnTo>
                <a:lnTo>
                  <a:pt x="459" y="223"/>
                </a:lnTo>
                <a:lnTo>
                  <a:pt x="440" y="209"/>
                </a:lnTo>
                <a:lnTo>
                  <a:pt x="418" y="198"/>
                </a:lnTo>
                <a:lnTo>
                  <a:pt x="395" y="187"/>
                </a:lnTo>
                <a:lnTo>
                  <a:pt x="370" y="178"/>
                </a:lnTo>
                <a:lnTo>
                  <a:pt x="386" y="171"/>
                </a:lnTo>
                <a:lnTo>
                  <a:pt x="401" y="163"/>
                </a:lnTo>
                <a:lnTo>
                  <a:pt x="416" y="156"/>
                </a:lnTo>
                <a:lnTo>
                  <a:pt x="431" y="147"/>
                </a:lnTo>
                <a:lnTo>
                  <a:pt x="444" y="138"/>
                </a:lnTo>
                <a:lnTo>
                  <a:pt x="458" y="128"/>
                </a:lnTo>
                <a:lnTo>
                  <a:pt x="470" y="117"/>
                </a:lnTo>
                <a:lnTo>
                  <a:pt x="481" y="107"/>
                </a:lnTo>
                <a:lnTo>
                  <a:pt x="493" y="95"/>
                </a:lnTo>
                <a:lnTo>
                  <a:pt x="504" y="83"/>
                </a:lnTo>
                <a:lnTo>
                  <a:pt x="513" y="71"/>
                </a:lnTo>
                <a:lnTo>
                  <a:pt x="523" y="58"/>
                </a:lnTo>
                <a:lnTo>
                  <a:pt x="530" y="45"/>
                </a:lnTo>
                <a:lnTo>
                  <a:pt x="539" y="31"/>
                </a:lnTo>
                <a:lnTo>
                  <a:pt x="547" y="16"/>
                </a:lnTo>
                <a:lnTo>
                  <a:pt x="553" y="0"/>
                </a:lnTo>
                <a:lnTo>
                  <a:pt x="450" y="0"/>
                </a:lnTo>
                <a:lnTo>
                  <a:pt x="446" y="16"/>
                </a:lnTo>
                <a:lnTo>
                  <a:pt x="440" y="33"/>
                </a:lnTo>
                <a:lnTo>
                  <a:pt x="434" y="46"/>
                </a:lnTo>
                <a:lnTo>
                  <a:pt x="428" y="59"/>
                </a:lnTo>
                <a:lnTo>
                  <a:pt x="421" y="73"/>
                </a:lnTo>
                <a:lnTo>
                  <a:pt x="413" y="85"/>
                </a:lnTo>
                <a:lnTo>
                  <a:pt x="404" y="95"/>
                </a:lnTo>
                <a:lnTo>
                  <a:pt x="394" y="104"/>
                </a:lnTo>
                <a:lnTo>
                  <a:pt x="385" y="113"/>
                </a:lnTo>
                <a:lnTo>
                  <a:pt x="375" y="122"/>
                </a:lnTo>
                <a:lnTo>
                  <a:pt x="363" y="128"/>
                </a:lnTo>
                <a:lnTo>
                  <a:pt x="351" y="135"/>
                </a:lnTo>
                <a:lnTo>
                  <a:pt x="337" y="140"/>
                </a:lnTo>
                <a:lnTo>
                  <a:pt x="324" y="144"/>
                </a:lnTo>
                <a:lnTo>
                  <a:pt x="318" y="146"/>
                </a:lnTo>
                <a:lnTo>
                  <a:pt x="311" y="149"/>
                </a:lnTo>
                <a:lnTo>
                  <a:pt x="296" y="150"/>
                </a:lnTo>
                <a:lnTo>
                  <a:pt x="280" y="150"/>
                </a:lnTo>
                <a:lnTo>
                  <a:pt x="263" y="150"/>
                </a:lnTo>
                <a:lnTo>
                  <a:pt x="248" y="147"/>
                </a:lnTo>
                <a:lnTo>
                  <a:pt x="233" y="144"/>
                </a:lnTo>
                <a:lnTo>
                  <a:pt x="220" y="138"/>
                </a:lnTo>
                <a:lnTo>
                  <a:pt x="214" y="135"/>
                </a:lnTo>
                <a:lnTo>
                  <a:pt x="207" y="132"/>
                </a:lnTo>
                <a:lnTo>
                  <a:pt x="195" y="125"/>
                </a:lnTo>
                <a:lnTo>
                  <a:pt x="183" y="116"/>
                </a:lnTo>
                <a:lnTo>
                  <a:pt x="173" y="107"/>
                </a:lnTo>
                <a:lnTo>
                  <a:pt x="162" y="95"/>
                </a:lnTo>
                <a:lnTo>
                  <a:pt x="152" y="83"/>
                </a:lnTo>
                <a:lnTo>
                  <a:pt x="143" y="68"/>
                </a:lnTo>
                <a:lnTo>
                  <a:pt x="135" y="54"/>
                </a:lnTo>
                <a:lnTo>
                  <a:pt x="127" y="37"/>
                </a:lnTo>
                <a:lnTo>
                  <a:pt x="121" y="19"/>
                </a:lnTo>
                <a:lnTo>
                  <a:pt x="115" y="0"/>
                </a:lnTo>
                <a:lnTo>
                  <a:pt x="0" y="0"/>
                </a:lnTo>
                <a:close/>
                <a:moveTo>
                  <a:pt x="259" y="205"/>
                </a:moveTo>
                <a:lnTo>
                  <a:pt x="280" y="206"/>
                </a:lnTo>
                <a:lnTo>
                  <a:pt x="297" y="208"/>
                </a:lnTo>
                <a:lnTo>
                  <a:pt x="306" y="209"/>
                </a:lnTo>
                <a:lnTo>
                  <a:pt x="315" y="211"/>
                </a:lnTo>
                <a:lnTo>
                  <a:pt x="331" y="215"/>
                </a:lnTo>
                <a:lnTo>
                  <a:pt x="346" y="221"/>
                </a:lnTo>
                <a:lnTo>
                  <a:pt x="361" y="229"/>
                </a:lnTo>
                <a:lnTo>
                  <a:pt x="369" y="233"/>
                </a:lnTo>
                <a:lnTo>
                  <a:pt x="375" y="238"/>
                </a:lnTo>
                <a:lnTo>
                  <a:pt x="381" y="244"/>
                </a:lnTo>
                <a:lnTo>
                  <a:pt x="386" y="248"/>
                </a:lnTo>
                <a:lnTo>
                  <a:pt x="392" y="254"/>
                </a:lnTo>
                <a:lnTo>
                  <a:pt x="398" y="260"/>
                </a:lnTo>
                <a:lnTo>
                  <a:pt x="404" y="267"/>
                </a:lnTo>
                <a:lnTo>
                  <a:pt x="409" y="273"/>
                </a:lnTo>
                <a:lnTo>
                  <a:pt x="418" y="288"/>
                </a:lnTo>
                <a:lnTo>
                  <a:pt x="427" y="304"/>
                </a:lnTo>
                <a:lnTo>
                  <a:pt x="434" y="322"/>
                </a:lnTo>
                <a:lnTo>
                  <a:pt x="440" y="342"/>
                </a:lnTo>
                <a:lnTo>
                  <a:pt x="444" y="361"/>
                </a:lnTo>
                <a:lnTo>
                  <a:pt x="449" y="383"/>
                </a:lnTo>
                <a:lnTo>
                  <a:pt x="452" y="404"/>
                </a:lnTo>
                <a:lnTo>
                  <a:pt x="453" y="425"/>
                </a:lnTo>
                <a:lnTo>
                  <a:pt x="455" y="435"/>
                </a:lnTo>
                <a:lnTo>
                  <a:pt x="455" y="444"/>
                </a:lnTo>
                <a:lnTo>
                  <a:pt x="453" y="462"/>
                </a:lnTo>
                <a:lnTo>
                  <a:pt x="452" y="471"/>
                </a:lnTo>
                <a:lnTo>
                  <a:pt x="452" y="480"/>
                </a:lnTo>
                <a:lnTo>
                  <a:pt x="447" y="496"/>
                </a:lnTo>
                <a:lnTo>
                  <a:pt x="443" y="512"/>
                </a:lnTo>
                <a:lnTo>
                  <a:pt x="437" y="527"/>
                </a:lnTo>
                <a:lnTo>
                  <a:pt x="430" y="541"/>
                </a:lnTo>
                <a:lnTo>
                  <a:pt x="425" y="548"/>
                </a:lnTo>
                <a:lnTo>
                  <a:pt x="421" y="554"/>
                </a:lnTo>
                <a:lnTo>
                  <a:pt x="410" y="566"/>
                </a:lnTo>
                <a:lnTo>
                  <a:pt x="404" y="572"/>
                </a:lnTo>
                <a:lnTo>
                  <a:pt x="400" y="578"/>
                </a:lnTo>
                <a:lnTo>
                  <a:pt x="386" y="588"/>
                </a:lnTo>
                <a:lnTo>
                  <a:pt x="372" y="597"/>
                </a:lnTo>
                <a:lnTo>
                  <a:pt x="357" y="606"/>
                </a:lnTo>
                <a:lnTo>
                  <a:pt x="340" y="613"/>
                </a:lnTo>
                <a:lnTo>
                  <a:pt x="317" y="619"/>
                </a:lnTo>
                <a:lnTo>
                  <a:pt x="305" y="621"/>
                </a:lnTo>
                <a:lnTo>
                  <a:pt x="294" y="622"/>
                </a:lnTo>
                <a:lnTo>
                  <a:pt x="284" y="622"/>
                </a:lnTo>
                <a:lnTo>
                  <a:pt x="274" y="622"/>
                </a:lnTo>
                <a:lnTo>
                  <a:pt x="263" y="621"/>
                </a:lnTo>
                <a:lnTo>
                  <a:pt x="253" y="619"/>
                </a:lnTo>
                <a:lnTo>
                  <a:pt x="242" y="618"/>
                </a:lnTo>
                <a:lnTo>
                  <a:pt x="233" y="615"/>
                </a:lnTo>
                <a:lnTo>
                  <a:pt x="223" y="610"/>
                </a:lnTo>
                <a:lnTo>
                  <a:pt x="214" y="606"/>
                </a:lnTo>
                <a:lnTo>
                  <a:pt x="205" y="601"/>
                </a:lnTo>
                <a:lnTo>
                  <a:pt x="196" y="596"/>
                </a:lnTo>
                <a:lnTo>
                  <a:pt x="180" y="582"/>
                </a:lnTo>
                <a:lnTo>
                  <a:pt x="173" y="575"/>
                </a:lnTo>
                <a:lnTo>
                  <a:pt x="165" y="567"/>
                </a:lnTo>
                <a:lnTo>
                  <a:pt x="150" y="551"/>
                </a:lnTo>
                <a:lnTo>
                  <a:pt x="138" y="533"/>
                </a:lnTo>
                <a:lnTo>
                  <a:pt x="130" y="515"/>
                </a:lnTo>
                <a:lnTo>
                  <a:pt x="121" y="498"/>
                </a:lnTo>
                <a:lnTo>
                  <a:pt x="115" y="478"/>
                </a:lnTo>
                <a:lnTo>
                  <a:pt x="110" y="457"/>
                </a:lnTo>
                <a:lnTo>
                  <a:pt x="109" y="438"/>
                </a:lnTo>
                <a:lnTo>
                  <a:pt x="107" y="413"/>
                </a:lnTo>
                <a:lnTo>
                  <a:pt x="107" y="391"/>
                </a:lnTo>
                <a:lnTo>
                  <a:pt x="109" y="368"/>
                </a:lnTo>
                <a:lnTo>
                  <a:pt x="112" y="349"/>
                </a:lnTo>
                <a:lnTo>
                  <a:pt x="113" y="339"/>
                </a:lnTo>
                <a:lnTo>
                  <a:pt x="116" y="330"/>
                </a:lnTo>
                <a:lnTo>
                  <a:pt x="122" y="312"/>
                </a:lnTo>
                <a:lnTo>
                  <a:pt x="125" y="304"/>
                </a:lnTo>
                <a:lnTo>
                  <a:pt x="130" y="296"/>
                </a:lnTo>
                <a:lnTo>
                  <a:pt x="137" y="281"/>
                </a:lnTo>
                <a:lnTo>
                  <a:pt x="143" y="273"/>
                </a:lnTo>
                <a:lnTo>
                  <a:pt x="147" y="267"/>
                </a:lnTo>
                <a:lnTo>
                  <a:pt x="159" y="254"/>
                </a:lnTo>
                <a:lnTo>
                  <a:pt x="165" y="248"/>
                </a:lnTo>
                <a:lnTo>
                  <a:pt x="173" y="244"/>
                </a:lnTo>
                <a:lnTo>
                  <a:pt x="180" y="238"/>
                </a:lnTo>
                <a:lnTo>
                  <a:pt x="187" y="233"/>
                </a:lnTo>
                <a:lnTo>
                  <a:pt x="202" y="224"/>
                </a:lnTo>
                <a:lnTo>
                  <a:pt x="220" y="217"/>
                </a:lnTo>
                <a:lnTo>
                  <a:pt x="239" y="211"/>
                </a:lnTo>
                <a:lnTo>
                  <a:pt x="259" y="20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7" name="Freeform 278"/>
          <p:cNvSpPr>
            <a:spLocks noEditPoints="1"/>
          </p:cNvSpPr>
          <p:nvPr/>
        </p:nvSpPr>
        <p:spPr bwMode="auto">
          <a:xfrm>
            <a:off x="3135299" y="1289836"/>
            <a:ext cx="323850" cy="173038"/>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8" name="Freeform 278"/>
          <p:cNvSpPr>
            <a:spLocks noEditPoints="1"/>
          </p:cNvSpPr>
          <p:nvPr/>
        </p:nvSpPr>
        <p:spPr bwMode="auto">
          <a:xfrm>
            <a:off x="1830392" y="5523685"/>
            <a:ext cx="323850" cy="173038"/>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9" name="Freeform 282"/>
          <p:cNvSpPr>
            <a:spLocks/>
          </p:cNvSpPr>
          <p:nvPr/>
        </p:nvSpPr>
        <p:spPr bwMode="auto">
          <a:xfrm>
            <a:off x="7029440" y="1256499"/>
            <a:ext cx="357187" cy="207963"/>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a:latin typeface="Calibri" pitchFamily="34" charset="0"/>
            </a:endParaRPr>
          </a:p>
        </p:txBody>
      </p:sp>
      <p:sp>
        <p:nvSpPr>
          <p:cNvPr id="520" name="Freeform 111"/>
          <p:cNvSpPr>
            <a:spLocks/>
          </p:cNvSpPr>
          <p:nvPr/>
        </p:nvSpPr>
        <p:spPr bwMode="auto">
          <a:xfrm>
            <a:off x="4429124" y="2347112"/>
            <a:ext cx="287338" cy="215900"/>
          </a:xfrm>
          <a:custGeom>
            <a:avLst/>
            <a:gdLst>
              <a:gd name="T0" fmla="*/ 2147483647 w 760"/>
              <a:gd name="T1" fmla="*/ 2147483647 h 609"/>
              <a:gd name="T2" fmla="*/ 2147483647 w 760"/>
              <a:gd name="T3" fmla="*/ 2147483647 h 609"/>
              <a:gd name="T4" fmla="*/ 2147483647 w 760"/>
              <a:gd name="T5" fmla="*/ 2147483647 h 609"/>
              <a:gd name="T6" fmla="*/ 2147483647 w 760"/>
              <a:gd name="T7" fmla="*/ 2147483647 h 609"/>
              <a:gd name="T8" fmla="*/ 2147483647 w 760"/>
              <a:gd name="T9" fmla="*/ 2147483647 h 609"/>
              <a:gd name="T10" fmla="*/ 2147483647 w 760"/>
              <a:gd name="T11" fmla="*/ 2147483647 h 609"/>
              <a:gd name="T12" fmla="*/ 2147483647 w 760"/>
              <a:gd name="T13" fmla="*/ 2147483647 h 609"/>
              <a:gd name="T14" fmla="*/ 2147483647 w 760"/>
              <a:gd name="T15" fmla="*/ 2147483647 h 609"/>
              <a:gd name="T16" fmla="*/ 2147483647 w 760"/>
              <a:gd name="T17" fmla="*/ 2147483647 h 609"/>
              <a:gd name="T18" fmla="*/ 2147483647 w 760"/>
              <a:gd name="T19" fmla="*/ 2147483647 h 609"/>
              <a:gd name="T20" fmla="*/ 2147483647 w 760"/>
              <a:gd name="T21" fmla="*/ 2147483647 h 609"/>
              <a:gd name="T22" fmla="*/ 2147483647 w 760"/>
              <a:gd name="T23" fmla="*/ 2147483647 h 609"/>
              <a:gd name="T24" fmla="*/ 2147483647 w 760"/>
              <a:gd name="T25" fmla="*/ 2147483647 h 609"/>
              <a:gd name="T26" fmla="*/ 2147483647 w 760"/>
              <a:gd name="T27" fmla="*/ 2147483647 h 609"/>
              <a:gd name="T28" fmla="*/ 2147483647 w 760"/>
              <a:gd name="T29" fmla="*/ 2147483647 h 609"/>
              <a:gd name="T30" fmla="*/ 2147483647 w 760"/>
              <a:gd name="T31" fmla="*/ 2147483647 h 609"/>
              <a:gd name="T32" fmla="*/ 2147483647 w 760"/>
              <a:gd name="T33" fmla="*/ 2147483647 h 609"/>
              <a:gd name="T34" fmla="*/ 2147483647 w 760"/>
              <a:gd name="T35" fmla="*/ 2147483647 h 609"/>
              <a:gd name="T36" fmla="*/ 2147483647 w 760"/>
              <a:gd name="T37" fmla="*/ 2147483647 h 609"/>
              <a:gd name="T38" fmla="*/ 2147483647 w 760"/>
              <a:gd name="T39" fmla="*/ 2147483647 h 609"/>
              <a:gd name="T40" fmla="*/ 2147483647 w 760"/>
              <a:gd name="T41" fmla="*/ 2147483647 h 609"/>
              <a:gd name="T42" fmla="*/ 2147483647 w 760"/>
              <a:gd name="T43" fmla="*/ 2147483647 h 609"/>
              <a:gd name="T44" fmla="*/ 2147483647 w 760"/>
              <a:gd name="T45" fmla="*/ 2147483647 h 609"/>
              <a:gd name="T46" fmla="*/ 2147483647 w 760"/>
              <a:gd name="T47" fmla="*/ 2147483647 h 609"/>
              <a:gd name="T48" fmla="*/ 2147483647 w 760"/>
              <a:gd name="T49" fmla="*/ 2147483647 h 609"/>
              <a:gd name="T50" fmla="*/ 2147483647 w 760"/>
              <a:gd name="T51" fmla="*/ 2147483647 h 609"/>
              <a:gd name="T52" fmla="*/ 2147483647 w 760"/>
              <a:gd name="T53" fmla="*/ 2147483647 h 609"/>
              <a:gd name="T54" fmla="*/ 2147483647 w 760"/>
              <a:gd name="T55" fmla="*/ 2147483647 h 609"/>
              <a:gd name="T56" fmla="*/ 2147483647 w 760"/>
              <a:gd name="T57" fmla="*/ 2147483647 h 609"/>
              <a:gd name="T58" fmla="*/ 2147483647 w 760"/>
              <a:gd name="T59" fmla="*/ 2147483647 h 609"/>
              <a:gd name="T60" fmla="*/ 2147483647 w 760"/>
              <a:gd name="T61" fmla="*/ 2147483647 h 609"/>
              <a:gd name="T62" fmla="*/ 2147483647 w 760"/>
              <a:gd name="T63" fmla="*/ 2147483647 h 609"/>
              <a:gd name="T64" fmla="*/ 2147483647 w 760"/>
              <a:gd name="T65" fmla="*/ 2147483647 h 609"/>
              <a:gd name="T66" fmla="*/ 2147483647 w 760"/>
              <a:gd name="T67" fmla="*/ 2147483647 h 609"/>
              <a:gd name="T68" fmla="*/ 2147483647 w 760"/>
              <a:gd name="T69" fmla="*/ 2147483647 h 609"/>
              <a:gd name="T70" fmla="*/ 2147483647 w 760"/>
              <a:gd name="T71" fmla="*/ 2147483647 h 609"/>
              <a:gd name="T72" fmla="*/ 2147483647 w 760"/>
              <a:gd name="T73" fmla="*/ 2147483647 h 609"/>
              <a:gd name="T74" fmla="*/ 2147483647 w 760"/>
              <a:gd name="T75" fmla="*/ 2147483647 h 609"/>
              <a:gd name="T76" fmla="*/ 2147483647 w 760"/>
              <a:gd name="T77" fmla="*/ 2147483647 h 609"/>
              <a:gd name="T78" fmla="*/ 2147483647 w 760"/>
              <a:gd name="T79" fmla="*/ 2147483647 h 609"/>
              <a:gd name="T80" fmla="*/ 2147483647 w 760"/>
              <a:gd name="T81" fmla="*/ 2147483647 h 609"/>
              <a:gd name="T82" fmla="*/ 2147483647 w 760"/>
              <a:gd name="T83" fmla="*/ 2147483647 h 609"/>
              <a:gd name="T84" fmla="*/ 2147483647 w 760"/>
              <a:gd name="T85" fmla="*/ 2147483647 h 609"/>
              <a:gd name="T86" fmla="*/ 2147483647 w 760"/>
              <a:gd name="T87" fmla="*/ 2147483647 h 609"/>
              <a:gd name="T88" fmla="*/ 2147483647 w 760"/>
              <a:gd name="T89" fmla="*/ 2147483647 h 609"/>
              <a:gd name="T90" fmla="*/ 2147483647 w 760"/>
              <a:gd name="T91" fmla="*/ 2147483647 h 609"/>
              <a:gd name="T92" fmla="*/ 2147483647 w 760"/>
              <a:gd name="T93" fmla="*/ 2147483647 h 609"/>
              <a:gd name="T94" fmla="*/ 2147483647 w 760"/>
              <a:gd name="T95" fmla="*/ 2147483647 h 609"/>
              <a:gd name="T96" fmla="*/ 2147483647 w 760"/>
              <a:gd name="T97" fmla="*/ 2147483647 h 609"/>
              <a:gd name="T98" fmla="*/ 2147483647 w 760"/>
              <a:gd name="T99" fmla="*/ 2147483647 h 609"/>
              <a:gd name="T100" fmla="*/ 2147483647 w 760"/>
              <a:gd name="T101" fmla="*/ 2147483647 h 609"/>
              <a:gd name="T102" fmla="*/ 2147483647 w 760"/>
              <a:gd name="T103" fmla="*/ 2147483647 h 609"/>
              <a:gd name="T104" fmla="*/ 2147483647 w 760"/>
              <a:gd name="T105" fmla="*/ 2147483647 h 609"/>
              <a:gd name="T106" fmla="*/ 2147483647 w 760"/>
              <a:gd name="T107" fmla="*/ 2147483647 h 609"/>
              <a:gd name="T108" fmla="*/ 2147483647 w 760"/>
              <a:gd name="T109" fmla="*/ 2147483647 h 609"/>
              <a:gd name="T110" fmla="*/ 2147483647 w 760"/>
              <a:gd name="T111" fmla="*/ 2147483647 h 609"/>
              <a:gd name="T112" fmla="*/ 2147483647 w 760"/>
              <a:gd name="T113" fmla="*/ 2147483647 h 609"/>
              <a:gd name="T114" fmla="*/ 2147483647 w 760"/>
              <a:gd name="T115" fmla="*/ 2147483647 h 609"/>
              <a:gd name="T116" fmla="*/ 2147483647 w 760"/>
              <a:gd name="T117" fmla="*/ 0 h 609"/>
              <a:gd name="T118" fmla="*/ 2147483647 w 760"/>
              <a:gd name="T119" fmla="*/ 0 h 60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60"/>
              <a:gd name="T181" fmla="*/ 0 h 609"/>
              <a:gd name="T182" fmla="*/ 760 w 760"/>
              <a:gd name="T183" fmla="*/ 609 h 60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60" h="609">
                <a:moveTo>
                  <a:pt x="607" y="6"/>
                </a:moveTo>
                <a:lnTo>
                  <a:pt x="587" y="13"/>
                </a:lnTo>
                <a:lnTo>
                  <a:pt x="578" y="15"/>
                </a:lnTo>
                <a:lnTo>
                  <a:pt x="569" y="19"/>
                </a:lnTo>
                <a:lnTo>
                  <a:pt x="558" y="22"/>
                </a:lnTo>
                <a:lnTo>
                  <a:pt x="550" y="28"/>
                </a:lnTo>
                <a:lnTo>
                  <a:pt x="538" y="33"/>
                </a:lnTo>
                <a:lnTo>
                  <a:pt x="527" y="40"/>
                </a:lnTo>
                <a:lnTo>
                  <a:pt x="521" y="43"/>
                </a:lnTo>
                <a:lnTo>
                  <a:pt x="517" y="48"/>
                </a:lnTo>
                <a:lnTo>
                  <a:pt x="505" y="56"/>
                </a:lnTo>
                <a:lnTo>
                  <a:pt x="495" y="67"/>
                </a:lnTo>
                <a:lnTo>
                  <a:pt x="484" y="79"/>
                </a:lnTo>
                <a:lnTo>
                  <a:pt x="475" y="92"/>
                </a:lnTo>
                <a:lnTo>
                  <a:pt x="466" y="105"/>
                </a:lnTo>
                <a:lnTo>
                  <a:pt x="457" y="116"/>
                </a:lnTo>
                <a:lnTo>
                  <a:pt x="456" y="120"/>
                </a:lnTo>
                <a:lnTo>
                  <a:pt x="455" y="125"/>
                </a:lnTo>
                <a:lnTo>
                  <a:pt x="450" y="140"/>
                </a:lnTo>
                <a:lnTo>
                  <a:pt x="443" y="147"/>
                </a:lnTo>
                <a:lnTo>
                  <a:pt x="441" y="163"/>
                </a:lnTo>
                <a:lnTo>
                  <a:pt x="437" y="168"/>
                </a:lnTo>
                <a:lnTo>
                  <a:pt x="429" y="192"/>
                </a:lnTo>
                <a:lnTo>
                  <a:pt x="426" y="203"/>
                </a:lnTo>
                <a:lnTo>
                  <a:pt x="422" y="212"/>
                </a:lnTo>
                <a:lnTo>
                  <a:pt x="417" y="223"/>
                </a:lnTo>
                <a:lnTo>
                  <a:pt x="413" y="232"/>
                </a:lnTo>
                <a:lnTo>
                  <a:pt x="404" y="247"/>
                </a:lnTo>
                <a:lnTo>
                  <a:pt x="401" y="261"/>
                </a:lnTo>
                <a:lnTo>
                  <a:pt x="397" y="272"/>
                </a:lnTo>
                <a:lnTo>
                  <a:pt x="392" y="279"/>
                </a:lnTo>
                <a:lnTo>
                  <a:pt x="379" y="318"/>
                </a:lnTo>
                <a:lnTo>
                  <a:pt x="374" y="328"/>
                </a:lnTo>
                <a:lnTo>
                  <a:pt x="370" y="342"/>
                </a:lnTo>
                <a:lnTo>
                  <a:pt x="368" y="348"/>
                </a:lnTo>
                <a:lnTo>
                  <a:pt x="365" y="353"/>
                </a:lnTo>
                <a:lnTo>
                  <a:pt x="355" y="359"/>
                </a:lnTo>
                <a:lnTo>
                  <a:pt x="354" y="353"/>
                </a:lnTo>
                <a:lnTo>
                  <a:pt x="349" y="345"/>
                </a:lnTo>
                <a:lnTo>
                  <a:pt x="346" y="334"/>
                </a:lnTo>
                <a:lnTo>
                  <a:pt x="340" y="324"/>
                </a:lnTo>
                <a:lnTo>
                  <a:pt x="336" y="315"/>
                </a:lnTo>
                <a:lnTo>
                  <a:pt x="333" y="306"/>
                </a:lnTo>
                <a:lnTo>
                  <a:pt x="330" y="297"/>
                </a:lnTo>
                <a:lnTo>
                  <a:pt x="325" y="288"/>
                </a:lnTo>
                <a:lnTo>
                  <a:pt x="324" y="279"/>
                </a:lnTo>
                <a:lnTo>
                  <a:pt x="318" y="270"/>
                </a:lnTo>
                <a:lnTo>
                  <a:pt x="313" y="261"/>
                </a:lnTo>
                <a:lnTo>
                  <a:pt x="309" y="251"/>
                </a:lnTo>
                <a:lnTo>
                  <a:pt x="307" y="244"/>
                </a:lnTo>
                <a:lnTo>
                  <a:pt x="305" y="236"/>
                </a:lnTo>
                <a:lnTo>
                  <a:pt x="302" y="230"/>
                </a:lnTo>
                <a:lnTo>
                  <a:pt x="297" y="224"/>
                </a:lnTo>
                <a:lnTo>
                  <a:pt x="291" y="212"/>
                </a:lnTo>
                <a:lnTo>
                  <a:pt x="287" y="202"/>
                </a:lnTo>
                <a:lnTo>
                  <a:pt x="284" y="192"/>
                </a:lnTo>
                <a:lnTo>
                  <a:pt x="282" y="183"/>
                </a:lnTo>
                <a:lnTo>
                  <a:pt x="272" y="172"/>
                </a:lnTo>
                <a:lnTo>
                  <a:pt x="270" y="166"/>
                </a:lnTo>
                <a:lnTo>
                  <a:pt x="267" y="160"/>
                </a:lnTo>
                <a:lnTo>
                  <a:pt x="263" y="150"/>
                </a:lnTo>
                <a:lnTo>
                  <a:pt x="258" y="146"/>
                </a:lnTo>
                <a:lnTo>
                  <a:pt x="251" y="126"/>
                </a:lnTo>
                <a:lnTo>
                  <a:pt x="242" y="110"/>
                </a:lnTo>
                <a:lnTo>
                  <a:pt x="226" y="88"/>
                </a:lnTo>
                <a:lnTo>
                  <a:pt x="226" y="80"/>
                </a:lnTo>
                <a:lnTo>
                  <a:pt x="220" y="73"/>
                </a:lnTo>
                <a:lnTo>
                  <a:pt x="217" y="70"/>
                </a:lnTo>
                <a:lnTo>
                  <a:pt x="214" y="65"/>
                </a:lnTo>
                <a:lnTo>
                  <a:pt x="209" y="58"/>
                </a:lnTo>
                <a:lnTo>
                  <a:pt x="205" y="51"/>
                </a:lnTo>
                <a:lnTo>
                  <a:pt x="202" y="49"/>
                </a:lnTo>
                <a:lnTo>
                  <a:pt x="201" y="46"/>
                </a:lnTo>
                <a:lnTo>
                  <a:pt x="199" y="43"/>
                </a:lnTo>
                <a:lnTo>
                  <a:pt x="199" y="42"/>
                </a:lnTo>
                <a:lnTo>
                  <a:pt x="193" y="37"/>
                </a:lnTo>
                <a:lnTo>
                  <a:pt x="190" y="34"/>
                </a:lnTo>
                <a:lnTo>
                  <a:pt x="187" y="30"/>
                </a:lnTo>
                <a:lnTo>
                  <a:pt x="186" y="25"/>
                </a:lnTo>
                <a:lnTo>
                  <a:pt x="180" y="22"/>
                </a:lnTo>
                <a:lnTo>
                  <a:pt x="174" y="18"/>
                </a:lnTo>
                <a:lnTo>
                  <a:pt x="169" y="13"/>
                </a:lnTo>
                <a:lnTo>
                  <a:pt x="166" y="9"/>
                </a:lnTo>
                <a:lnTo>
                  <a:pt x="155" y="9"/>
                </a:lnTo>
                <a:lnTo>
                  <a:pt x="144" y="9"/>
                </a:lnTo>
                <a:lnTo>
                  <a:pt x="122" y="10"/>
                </a:lnTo>
                <a:lnTo>
                  <a:pt x="110" y="10"/>
                </a:lnTo>
                <a:lnTo>
                  <a:pt x="100" y="12"/>
                </a:lnTo>
                <a:lnTo>
                  <a:pt x="79" y="16"/>
                </a:lnTo>
                <a:lnTo>
                  <a:pt x="58" y="21"/>
                </a:lnTo>
                <a:lnTo>
                  <a:pt x="39" y="27"/>
                </a:lnTo>
                <a:lnTo>
                  <a:pt x="28" y="31"/>
                </a:lnTo>
                <a:lnTo>
                  <a:pt x="19" y="34"/>
                </a:lnTo>
                <a:lnTo>
                  <a:pt x="0" y="43"/>
                </a:lnTo>
                <a:lnTo>
                  <a:pt x="0" y="49"/>
                </a:lnTo>
                <a:lnTo>
                  <a:pt x="2" y="55"/>
                </a:lnTo>
                <a:lnTo>
                  <a:pt x="3" y="59"/>
                </a:lnTo>
                <a:lnTo>
                  <a:pt x="5" y="64"/>
                </a:lnTo>
                <a:lnTo>
                  <a:pt x="13" y="62"/>
                </a:lnTo>
                <a:lnTo>
                  <a:pt x="22" y="61"/>
                </a:lnTo>
                <a:lnTo>
                  <a:pt x="31" y="61"/>
                </a:lnTo>
                <a:lnTo>
                  <a:pt x="39" y="61"/>
                </a:lnTo>
                <a:lnTo>
                  <a:pt x="46" y="62"/>
                </a:lnTo>
                <a:lnTo>
                  <a:pt x="54" y="65"/>
                </a:lnTo>
                <a:lnTo>
                  <a:pt x="61" y="68"/>
                </a:lnTo>
                <a:lnTo>
                  <a:pt x="67" y="74"/>
                </a:lnTo>
                <a:lnTo>
                  <a:pt x="74" y="83"/>
                </a:lnTo>
                <a:lnTo>
                  <a:pt x="77" y="85"/>
                </a:lnTo>
                <a:lnTo>
                  <a:pt x="77" y="86"/>
                </a:lnTo>
                <a:lnTo>
                  <a:pt x="79" y="88"/>
                </a:lnTo>
                <a:lnTo>
                  <a:pt x="85" y="95"/>
                </a:lnTo>
                <a:lnTo>
                  <a:pt x="88" y="100"/>
                </a:lnTo>
                <a:lnTo>
                  <a:pt x="91" y="101"/>
                </a:lnTo>
                <a:lnTo>
                  <a:pt x="92" y="103"/>
                </a:lnTo>
                <a:lnTo>
                  <a:pt x="92" y="104"/>
                </a:lnTo>
                <a:lnTo>
                  <a:pt x="97" y="108"/>
                </a:lnTo>
                <a:lnTo>
                  <a:pt x="103" y="119"/>
                </a:lnTo>
                <a:lnTo>
                  <a:pt x="107" y="126"/>
                </a:lnTo>
                <a:lnTo>
                  <a:pt x="113" y="134"/>
                </a:lnTo>
                <a:lnTo>
                  <a:pt x="120" y="141"/>
                </a:lnTo>
                <a:lnTo>
                  <a:pt x="123" y="150"/>
                </a:lnTo>
                <a:lnTo>
                  <a:pt x="128" y="157"/>
                </a:lnTo>
                <a:lnTo>
                  <a:pt x="131" y="163"/>
                </a:lnTo>
                <a:lnTo>
                  <a:pt x="137" y="168"/>
                </a:lnTo>
                <a:lnTo>
                  <a:pt x="141" y="183"/>
                </a:lnTo>
                <a:lnTo>
                  <a:pt x="144" y="187"/>
                </a:lnTo>
                <a:lnTo>
                  <a:pt x="165" y="221"/>
                </a:lnTo>
                <a:lnTo>
                  <a:pt x="165" y="229"/>
                </a:lnTo>
                <a:lnTo>
                  <a:pt x="169" y="238"/>
                </a:lnTo>
                <a:lnTo>
                  <a:pt x="174" y="248"/>
                </a:lnTo>
                <a:lnTo>
                  <a:pt x="177" y="252"/>
                </a:lnTo>
                <a:lnTo>
                  <a:pt x="178" y="257"/>
                </a:lnTo>
                <a:lnTo>
                  <a:pt x="180" y="266"/>
                </a:lnTo>
                <a:lnTo>
                  <a:pt x="189" y="279"/>
                </a:lnTo>
                <a:lnTo>
                  <a:pt x="193" y="297"/>
                </a:lnTo>
                <a:lnTo>
                  <a:pt x="198" y="303"/>
                </a:lnTo>
                <a:lnTo>
                  <a:pt x="201" y="309"/>
                </a:lnTo>
                <a:lnTo>
                  <a:pt x="204" y="315"/>
                </a:lnTo>
                <a:lnTo>
                  <a:pt x="205" y="321"/>
                </a:lnTo>
                <a:lnTo>
                  <a:pt x="209" y="337"/>
                </a:lnTo>
                <a:lnTo>
                  <a:pt x="214" y="343"/>
                </a:lnTo>
                <a:lnTo>
                  <a:pt x="217" y="349"/>
                </a:lnTo>
                <a:lnTo>
                  <a:pt x="221" y="358"/>
                </a:lnTo>
                <a:lnTo>
                  <a:pt x="224" y="367"/>
                </a:lnTo>
                <a:lnTo>
                  <a:pt x="233" y="386"/>
                </a:lnTo>
                <a:lnTo>
                  <a:pt x="236" y="397"/>
                </a:lnTo>
                <a:lnTo>
                  <a:pt x="239" y="407"/>
                </a:lnTo>
                <a:lnTo>
                  <a:pt x="242" y="416"/>
                </a:lnTo>
                <a:lnTo>
                  <a:pt x="247" y="425"/>
                </a:lnTo>
                <a:lnTo>
                  <a:pt x="250" y="443"/>
                </a:lnTo>
                <a:lnTo>
                  <a:pt x="254" y="450"/>
                </a:lnTo>
                <a:lnTo>
                  <a:pt x="258" y="457"/>
                </a:lnTo>
                <a:lnTo>
                  <a:pt x="263" y="474"/>
                </a:lnTo>
                <a:lnTo>
                  <a:pt x="267" y="489"/>
                </a:lnTo>
                <a:lnTo>
                  <a:pt x="272" y="500"/>
                </a:lnTo>
                <a:lnTo>
                  <a:pt x="276" y="512"/>
                </a:lnTo>
                <a:lnTo>
                  <a:pt x="282" y="524"/>
                </a:lnTo>
                <a:lnTo>
                  <a:pt x="297" y="518"/>
                </a:lnTo>
                <a:lnTo>
                  <a:pt x="312" y="512"/>
                </a:lnTo>
                <a:lnTo>
                  <a:pt x="319" y="509"/>
                </a:lnTo>
                <a:lnTo>
                  <a:pt x="325" y="505"/>
                </a:lnTo>
                <a:lnTo>
                  <a:pt x="331" y="500"/>
                </a:lnTo>
                <a:lnTo>
                  <a:pt x="337" y="496"/>
                </a:lnTo>
                <a:lnTo>
                  <a:pt x="343" y="481"/>
                </a:lnTo>
                <a:lnTo>
                  <a:pt x="351" y="471"/>
                </a:lnTo>
                <a:lnTo>
                  <a:pt x="352" y="463"/>
                </a:lnTo>
                <a:lnTo>
                  <a:pt x="355" y="457"/>
                </a:lnTo>
                <a:lnTo>
                  <a:pt x="358" y="453"/>
                </a:lnTo>
                <a:lnTo>
                  <a:pt x="361" y="450"/>
                </a:lnTo>
                <a:lnTo>
                  <a:pt x="362" y="449"/>
                </a:lnTo>
                <a:lnTo>
                  <a:pt x="365" y="441"/>
                </a:lnTo>
                <a:lnTo>
                  <a:pt x="365" y="434"/>
                </a:lnTo>
                <a:lnTo>
                  <a:pt x="379" y="413"/>
                </a:lnTo>
                <a:lnTo>
                  <a:pt x="379" y="407"/>
                </a:lnTo>
                <a:lnTo>
                  <a:pt x="388" y="386"/>
                </a:lnTo>
                <a:lnTo>
                  <a:pt x="389" y="376"/>
                </a:lnTo>
                <a:lnTo>
                  <a:pt x="392" y="367"/>
                </a:lnTo>
                <a:lnTo>
                  <a:pt x="400" y="358"/>
                </a:lnTo>
                <a:lnTo>
                  <a:pt x="401" y="353"/>
                </a:lnTo>
                <a:lnTo>
                  <a:pt x="410" y="334"/>
                </a:lnTo>
                <a:lnTo>
                  <a:pt x="416" y="325"/>
                </a:lnTo>
                <a:lnTo>
                  <a:pt x="420" y="318"/>
                </a:lnTo>
                <a:lnTo>
                  <a:pt x="438" y="282"/>
                </a:lnTo>
                <a:lnTo>
                  <a:pt x="441" y="275"/>
                </a:lnTo>
                <a:lnTo>
                  <a:pt x="449" y="267"/>
                </a:lnTo>
                <a:lnTo>
                  <a:pt x="449" y="261"/>
                </a:lnTo>
                <a:lnTo>
                  <a:pt x="450" y="255"/>
                </a:lnTo>
                <a:lnTo>
                  <a:pt x="463" y="238"/>
                </a:lnTo>
                <a:lnTo>
                  <a:pt x="469" y="226"/>
                </a:lnTo>
                <a:lnTo>
                  <a:pt x="475" y="214"/>
                </a:lnTo>
                <a:lnTo>
                  <a:pt x="483" y="205"/>
                </a:lnTo>
                <a:lnTo>
                  <a:pt x="486" y="201"/>
                </a:lnTo>
                <a:lnTo>
                  <a:pt x="490" y="196"/>
                </a:lnTo>
                <a:lnTo>
                  <a:pt x="495" y="186"/>
                </a:lnTo>
                <a:lnTo>
                  <a:pt x="496" y="181"/>
                </a:lnTo>
                <a:lnTo>
                  <a:pt x="499" y="177"/>
                </a:lnTo>
                <a:lnTo>
                  <a:pt x="506" y="168"/>
                </a:lnTo>
                <a:lnTo>
                  <a:pt x="512" y="160"/>
                </a:lnTo>
                <a:lnTo>
                  <a:pt x="520" y="160"/>
                </a:lnTo>
                <a:lnTo>
                  <a:pt x="524" y="163"/>
                </a:lnTo>
                <a:lnTo>
                  <a:pt x="526" y="166"/>
                </a:lnTo>
                <a:lnTo>
                  <a:pt x="526" y="168"/>
                </a:lnTo>
                <a:lnTo>
                  <a:pt x="533" y="174"/>
                </a:lnTo>
                <a:lnTo>
                  <a:pt x="541" y="180"/>
                </a:lnTo>
                <a:lnTo>
                  <a:pt x="547" y="187"/>
                </a:lnTo>
                <a:lnTo>
                  <a:pt x="553" y="193"/>
                </a:lnTo>
                <a:lnTo>
                  <a:pt x="557" y="196"/>
                </a:lnTo>
                <a:lnTo>
                  <a:pt x="561" y="199"/>
                </a:lnTo>
                <a:lnTo>
                  <a:pt x="566" y="201"/>
                </a:lnTo>
                <a:lnTo>
                  <a:pt x="567" y="205"/>
                </a:lnTo>
                <a:lnTo>
                  <a:pt x="584" y="214"/>
                </a:lnTo>
                <a:lnTo>
                  <a:pt x="590" y="218"/>
                </a:lnTo>
                <a:lnTo>
                  <a:pt x="596" y="224"/>
                </a:lnTo>
                <a:lnTo>
                  <a:pt x="600" y="232"/>
                </a:lnTo>
                <a:lnTo>
                  <a:pt x="605" y="241"/>
                </a:lnTo>
                <a:lnTo>
                  <a:pt x="607" y="248"/>
                </a:lnTo>
                <a:lnTo>
                  <a:pt x="609" y="255"/>
                </a:lnTo>
                <a:lnTo>
                  <a:pt x="618" y="272"/>
                </a:lnTo>
                <a:lnTo>
                  <a:pt x="627" y="287"/>
                </a:lnTo>
                <a:lnTo>
                  <a:pt x="633" y="302"/>
                </a:lnTo>
                <a:lnTo>
                  <a:pt x="639" y="318"/>
                </a:lnTo>
                <a:lnTo>
                  <a:pt x="643" y="333"/>
                </a:lnTo>
                <a:lnTo>
                  <a:pt x="648" y="348"/>
                </a:lnTo>
                <a:lnTo>
                  <a:pt x="649" y="364"/>
                </a:lnTo>
                <a:lnTo>
                  <a:pt x="651" y="379"/>
                </a:lnTo>
                <a:lnTo>
                  <a:pt x="658" y="397"/>
                </a:lnTo>
                <a:lnTo>
                  <a:pt x="661" y="405"/>
                </a:lnTo>
                <a:lnTo>
                  <a:pt x="664" y="414"/>
                </a:lnTo>
                <a:lnTo>
                  <a:pt x="665" y="431"/>
                </a:lnTo>
                <a:lnTo>
                  <a:pt x="665" y="440"/>
                </a:lnTo>
                <a:lnTo>
                  <a:pt x="665" y="449"/>
                </a:lnTo>
                <a:lnTo>
                  <a:pt x="665" y="459"/>
                </a:lnTo>
                <a:lnTo>
                  <a:pt x="664" y="469"/>
                </a:lnTo>
                <a:lnTo>
                  <a:pt x="662" y="480"/>
                </a:lnTo>
                <a:lnTo>
                  <a:pt x="659" y="490"/>
                </a:lnTo>
                <a:lnTo>
                  <a:pt x="656" y="499"/>
                </a:lnTo>
                <a:lnTo>
                  <a:pt x="654" y="508"/>
                </a:lnTo>
                <a:lnTo>
                  <a:pt x="649" y="515"/>
                </a:lnTo>
                <a:lnTo>
                  <a:pt x="645" y="523"/>
                </a:lnTo>
                <a:lnTo>
                  <a:pt x="639" y="530"/>
                </a:lnTo>
                <a:lnTo>
                  <a:pt x="633" y="536"/>
                </a:lnTo>
                <a:lnTo>
                  <a:pt x="625" y="542"/>
                </a:lnTo>
                <a:lnTo>
                  <a:pt x="619" y="548"/>
                </a:lnTo>
                <a:lnTo>
                  <a:pt x="610" y="554"/>
                </a:lnTo>
                <a:lnTo>
                  <a:pt x="603" y="558"/>
                </a:lnTo>
                <a:lnTo>
                  <a:pt x="594" y="561"/>
                </a:lnTo>
                <a:lnTo>
                  <a:pt x="584" y="566"/>
                </a:lnTo>
                <a:lnTo>
                  <a:pt x="579" y="569"/>
                </a:lnTo>
                <a:lnTo>
                  <a:pt x="575" y="572"/>
                </a:lnTo>
                <a:lnTo>
                  <a:pt x="566" y="575"/>
                </a:lnTo>
                <a:lnTo>
                  <a:pt x="542" y="570"/>
                </a:lnTo>
                <a:lnTo>
                  <a:pt x="532" y="569"/>
                </a:lnTo>
                <a:lnTo>
                  <a:pt x="520" y="566"/>
                </a:lnTo>
                <a:lnTo>
                  <a:pt x="499" y="558"/>
                </a:lnTo>
                <a:lnTo>
                  <a:pt x="489" y="554"/>
                </a:lnTo>
                <a:lnTo>
                  <a:pt x="480" y="549"/>
                </a:lnTo>
                <a:lnTo>
                  <a:pt x="471" y="544"/>
                </a:lnTo>
                <a:lnTo>
                  <a:pt x="460" y="539"/>
                </a:lnTo>
                <a:lnTo>
                  <a:pt x="444" y="526"/>
                </a:lnTo>
                <a:lnTo>
                  <a:pt x="428" y="512"/>
                </a:lnTo>
                <a:lnTo>
                  <a:pt x="420" y="505"/>
                </a:lnTo>
                <a:lnTo>
                  <a:pt x="413" y="496"/>
                </a:lnTo>
                <a:lnTo>
                  <a:pt x="403" y="498"/>
                </a:lnTo>
                <a:lnTo>
                  <a:pt x="395" y="499"/>
                </a:lnTo>
                <a:lnTo>
                  <a:pt x="395" y="511"/>
                </a:lnTo>
                <a:lnTo>
                  <a:pt x="397" y="521"/>
                </a:lnTo>
                <a:lnTo>
                  <a:pt x="411" y="539"/>
                </a:lnTo>
                <a:lnTo>
                  <a:pt x="419" y="548"/>
                </a:lnTo>
                <a:lnTo>
                  <a:pt x="426" y="555"/>
                </a:lnTo>
                <a:lnTo>
                  <a:pt x="434" y="563"/>
                </a:lnTo>
                <a:lnTo>
                  <a:pt x="441" y="570"/>
                </a:lnTo>
                <a:lnTo>
                  <a:pt x="456" y="582"/>
                </a:lnTo>
                <a:lnTo>
                  <a:pt x="465" y="587"/>
                </a:lnTo>
                <a:lnTo>
                  <a:pt x="472" y="591"/>
                </a:lnTo>
                <a:lnTo>
                  <a:pt x="489" y="598"/>
                </a:lnTo>
                <a:lnTo>
                  <a:pt x="505" y="604"/>
                </a:lnTo>
                <a:lnTo>
                  <a:pt x="521" y="607"/>
                </a:lnTo>
                <a:lnTo>
                  <a:pt x="538" y="609"/>
                </a:lnTo>
                <a:lnTo>
                  <a:pt x="547" y="609"/>
                </a:lnTo>
                <a:lnTo>
                  <a:pt x="555" y="609"/>
                </a:lnTo>
                <a:lnTo>
                  <a:pt x="564" y="607"/>
                </a:lnTo>
                <a:lnTo>
                  <a:pt x="573" y="606"/>
                </a:lnTo>
                <a:lnTo>
                  <a:pt x="582" y="603"/>
                </a:lnTo>
                <a:lnTo>
                  <a:pt x="591" y="601"/>
                </a:lnTo>
                <a:lnTo>
                  <a:pt x="609" y="594"/>
                </a:lnTo>
                <a:lnTo>
                  <a:pt x="627" y="585"/>
                </a:lnTo>
                <a:lnTo>
                  <a:pt x="646" y="573"/>
                </a:lnTo>
                <a:lnTo>
                  <a:pt x="665" y="560"/>
                </a:lnTo>
                <a:lnTo>
                  <a:pt x="674" y="554"/>
                </a:lnTo>
                <a:lnTo>
                  <a:pt x="683" y="547"/>
                </a:lnTo>
                <a:lnTo>
                  <a:pt x="691" y="539"/>
                </a:lnTo>
                <a:lnTo>
                  <a:pt x="698" y="532"/>
                </a:lnTo>
                <a:lnTo>
                  <a:pt x="705" y="523"/>
                </a:lnTo>
                <a:lnTo>
                  <a:pt x="713" y="515"/>
                </a:lnTo>
                <a:lnTo>
                  <a:pt x="725" y="499"/>
                </a:lnTo>
                <a:lnTo>
                  <a:pt x="735" y="481"/>
                </a:lnTo>
                <a:lnTo>
                  <a:pt x="740" y="472"/>
                </a:lnTo>
                <a:lnTo>
                  <a:pt x="743" y="462"/>
                </a:lnTo>
                <a:lnTo>
                  <a:pt x="747" y="453"/>
                </a:lnTo>
                <a:lnTo>
                  <a:pt x="750" y="444"/>
                </a:lnTo>
                <a:lnTo>
                  <a:pt x="756" y="423"/>
                </a:lnTo>
                <a:lnTo>
                  <a:pt x="757" y="413"/>
                </a:lnTo>
                <a:lnTo>
                  <a:pt x="759" y="402"/>
                </a:lnTo>
                <a:lnTo>
                  <a:pt x="759" y="392"/>
                </a:lnTo>
                <a:lnTo>
                  <a:pt x="760" y="382"/>
                </a:lnTo>
                <a:lnTo>
                  <a:pt x="760" y="370"/>
                </a:lnTo>
                <a:lnTo>
                  <a:pt x="760" y="359"/>
                </a:lnTo>
                <a:lnTo>
                  <a:pt x="757" y="336"/>
                </a:lnTo>
                <a:lnTo>
                  <a:pt x="754" y="312"/>
                </a:lnTo>
                <a:lnTo>
                  <a:pt x="749" y="287"/>
                </a:lnTo>
                <a:lnTo>
                  <a:pt x="741" y="261"/>
                </a:lnTo>
                <a:lnTo>
                  <a:pt x="732" y="235"/>
                </a:lnTo>
                <a:lnTo>
                  <a:pt x="722" y="223"/>
                </a:lnTo>
                <a:lnTo>
                  <a:pt x="713" y="212"/>
                </a:lnTo>
                <a:lnTo>
                  <a:pt x="705" y="205"/>
                </a:lnTo>
                <a:lnTo>
                  <a:pt x="698" y="199"/>
                </a:lnTo>
                <a:lnTo>
                  <a:pt x="694" y="196"/>
                </a:lnTo>
                <a:lnTo>
                  <a:pt x="694" y="195"/>
                </a:lnTo>
                <a:lnTo>
                  <a:pt x="692" y="193"/>
                </a:lnTo>
                <a:lnTo>
                  <a:pt x="689" y="192"/>
                </a:lnTo>
                <a:lnTo>
                  <a:pt x="689" y="190"/>
                </a:lnTo>
                <a:lnTo>
                  <a:pt x="688" y="189"/>
                </a:lnTo>
                <a:lnTo>
                  <a:pt x="683" y="187"/>
                </a:lnTo>
                <a:lnTo>
                  <a:pt x="679" y="181"/>
                </a:lnTo>
                <a:lnTo>
                  <a:pt x="667" y="168"/>
                </a:lnTo>
                <a:lnTo>
                  <a:pt x="658" y="160"/>
                </a:lnTo>
                <a:lnTo>
                  <a:pt x="649" y="153"/>
                </a:lnTo>
                <a:lnTo>
                  <a:pt x="643" y="146"/>
                </a:lnTo>
                <a:lnTo>
                  <a:pt x="637" y="137"/>
                </a:lnTo>
                <a:lnTo>
                  <a:pt x="621" y="120"/>
                </a:lnTo>
                <a:lnTo>
                  <a:pt x="607" y="105"/>
                </a:lnTo>
                <a:lnTo>
                  <a:pt x="596" y="89"/>
                </a:lnTo>
                <a:lnTo>
                  <a:pt x="587" y="74"/>
                </a:lnTo>
                <a:lnTo>
                  <a:pt x="587" y="68"/>
                </a:lnTo>
                <a:lnTo>
                  <a:pt x="588" y="64"/>
                </a:lnTo>
                <a:lnTo>
                  <a:pt x="590" y="59"/>
                </a:lnTo>
                <a:lnTo>
                  <a:pt x="591" y="56"/>
                </a:lnTo>
                <a:lnTo>
                  <a:pt x="602" y="56"/>
                </a:lnTo>
                <a:lnTo>
                  <a:pt x="610" y="55"/>
                </a:lnTo>
                <a:lnTo>
                  <a:pt x="619" y="55"/>
                </a:lnTo>
                <a:lnTo>
                  <a:pt x="627" y="54"/>
                </a:lnTo>
                <a:lnTo>
                  <a:pt x="633" y="52"/>
                </a:lnTo>
                <a:lnTo>
                  <a:pt x="639" y="49"/>
                </a:lnTo>
                <a:lnTo>
                  <a:pt x="643" y="46"/>
                </a:lnTo>
                <a:lnTo>
                  <a:pt x="646" y="43"/>
                </a:lnTo>
                <a:lnTo>
                  <a:pt x="649" y="40"/>
                </a:lnTo>
                <a:lnTo>
                  <a:pt x="651" y="36"/>
                </a:lnTo>
                <a:lnTo>
                  <a:pt x="652" y="31"/>
                </a:lnTo>
                <a:lnTo>
                  <a:pt x="652" y="25"/>
                </a:lnTo>
                <a:lnTo>
                  <a:pt x="651" y="19"/>
                </a:lnTo>
                <a:lnTo>
                  <a:pt x="649" y="13"/>
                </a:lnTo>
                <a:lnTo>
                  <a:pt x="646" y="7"/>
                </a:lnTo>
                <a:lnTo>
                  <a:pt x="642" y="0"/>
                </a:lnTo>
                <a:lnTo>
                  <a:pt x="640" y="0"/>
                </a:lnTo>
                <a:lnTo>
                  <a:pt x="642" y="0"/>
                </a:lnTo>
                <a:lnTo>
                  <a:pt x="640" y="0"/>
                </a:lnTo>
                <a:lnTo>
                  <a:pt x="633" y="0"/>
                </a:lnTo>
                <a:lnTo>
                  <a:pt x="628" y="0"/>
                </a:lnTo>
                <a:lnTo>
                  <a:pt x="624" y="0"/>
                </a:lnTo>
                <a:lnTo>
                  <a:pt x="619" y="0"/>
                </a:lnTo>
                <a:lnTo>
                  <a:pt x="615" y="0"/>
                </a:lnTo>
                <a:lnTo>
                  <a:pt x="609" y="0"/>
                </a:lnTo>
                <a:lnTo>
                  <a:pt x="615" y="0"/>
                </a:lnTo>
                <a:lnTo>
                  <a:pt x="609" y="0"/>
                </a:lnTo>
                <a:lnTo>
                  <a:pt x="607" y="6"/>
                </a:lnTo>
                <a:close/>
              </a:path>
            </a:pathLst>
          </a:custGeom>
          <a:solidFill>
            <a:schemeClr val="tx1"/>
          </a:solidFill>
          <a:ln w="9525">
            <a:noFill/>
            <a:round/>
            <a:headEnd/>
            <a:tailEnd/>
          </a:ln>
        </p:spPr>
        <p:txBody>
          <a:bodyPr/>
          <a:lstStyle/>
          <a:p>
            <a:pPr algn="r">
              <a:spcBef>
                <a:spcPct val="50000"/>
              </a:spcBef>
            </a:pPr>
            <a:r>
              <a:rPr lang="es-VE">
                <a:latin typeface="Calibri" pitchFamily="34" charset="0"/>
              </a:rPr>
              <a:t> </a:t>
            </a:r>
          </a:p>
        </p:txBody>
      </p:sp>
      <p:sp>
        <p:nvSpPr>
          <p:cNvPr id="521" name="Freeform 320"/>
          <p:cNvSpPr>
            <a:spLocks/>
          </p:cNvSpPr>
          <p:nvPr/>
        </p:nvSpPr>
        <p:spPr bwMode="auto">
          <a:xfrm>
            <a:off x="1857356" y="3386924"/>
            <a:ext cx="209550" cy="185738"/>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22" name="Freeform 271"/>
          <p:cNvSpPr>
            <a:spLocks noEditPoints="1"/>
          </p:cNvSpPr>
          <p:nvPr/>
        </p:nvSpPr>
        <p:spPr bwMode="auto">
          <a:xfrm>
            <a:off x="1611317" y="1518435"/>
            <a:ext cx="139700" cy="114300"/>
          </a:xfrm>
          <a:custGeom>
            <a:avLst/>
            <a:gdLst>
              <a:gd name="T0" fmla="*/ 2147483647 w 800"/>
              <a:gd name="T1" fmla="*/ 2147483647 h 681"/>
              <a:gd name="T2" fmla="*/ 2147483647 w 800"/>
              <a:gd name="T3" fmla="*/ 2147483647 h 681"/>
              <a:gd name="T4" fmla="*/ 2147483647 w 800"/>
              <a:gd name="T5" fmla="*/ 2147483647 h 681"/>
              <a:gd name="T6" fmla="*/ 2147483647 w 800"/>
              <a:gd name="T7" fmla="*/ 2147483647 h 681"/>
              <a:gd name="T8" fmla="*/ 2147483647 w 800"/>
              <a:gd name="T9" fmla="*/ 2147483647 h 681"/>
              <a:gd name="T10" fmla="*/ 2147483647 w 800"/>
              <a:gd name="T11" fmla="*/ 2147483647 h 681"/>
              <a:gd name="T12" fmla="*/ 2147483647 w 800"/>
              <a:gd name="T13" fmla="*/ 2147483647 h 681"/>
              <a:gd name="T14" fmla="*/ 2147483647 w 800"/>
              <a:gd name="T15" fmla="*/ 2147483647 h 681"/>
              <a:gd name="T16" fmla="*/ 2147483647 w 800"/>
              <a:gd name="T17" fmla="*/ 2147483647 h 681"/>
              <a:gd name="T18" fmla="*/ 2147483647 w 800"/>
              <a:gd name="T19" fmla="*/ 2147483647 h 681"/>
              <a:gd name="T20" fmla="*/ 2147483647 w 800"/>
              <a:gd name="T21" fmla="*/ 2147483647 h 681"/>
              <a:gd name="T22" fmla="*/ 2147483647 w 800"/>
              <a:gd name="T23" fmla="*/ 2147483647 h 681"/>
              <a:gd name="T24" fmla="*/ 2147483647 w 800"/>
              <a:gd name="T25" fmla="*/ 2147483647 h 681"/>
              <a:gd name="T26" fmla="*/ 2147483647 w 800"/>
              <a:gd name="T27" fmla="*/ 2147483647 h 681"/>
              <a:gd name="T28" fmla="*/ 2147483647 w 800"/>
              <a:gd name="T29" fmla="*/ 2147483647 h 681"/>
              <a:gd name="T30" fmla="*/ 2147483647 w 800"/>
              <a:gd name="T31" fmla="*/ 2147483647 h 681"/>
              <a:gd name="T32" fmla="*/ 2147483647 w 800"/>
              <a:gd name="T33" fmla="*/ 0 h 681"/>
              <a:gd name="T34" fmla="*/ 2147483647 w 800"/>
              <a:gd name="T35" fmla="*/ 2147483647 h 681"/>
              <a:gd name="T36" fmla="*/ 2147483647 w 800"/>
              <a:gd name="T37" fmla="*/ 2147483647 h 681"/>
              <a:gd name="T38" fmla="*/ 2147483647 w 800"/>
              <a:gd name="T39" fmla="*/ 2147483647 h 681"/>
              <a:gd name="T40" fmla="*/ 2147483647 w 800"/>
              <a:gd name="T41" fmla="*/ 2147483647 h 681"/>
              <a:gd name="T42" fmla="*/ 2147483647 w 800"/>
              <a:gd name="T43" fmla="*/ 2147483647 h 681"/>
              <a:gd name="T44" fmla="*/ 2147483647 w 800"/>
              <a:gd name="T45" fmla="*/ 2147483647 h 681"/>
              <a:gd name="T46" fmla="*/ 2147483647 w 800"/>
              <a:gd name="T47" fmla="*/ 2147483647 h 681"/>
              <a:gd name="T48" fmla="*/ 2147483647 w 800"/>
              <a:gd name="T49" fmla="*/ 2147483647 h 681"/>
              <a:gd name="T50" fmla="*/ 2147483647 w 800"/>
              <a:gd name="T51" fmla="*/ 2147483647 h 681"/>
              <a:gd name="T52" fmla="*/ 2147483647 w 800"/>
              <a:gd name="T53" fmla="*/ 2147483647 h 681"/>
              <a:gd name="T54" fmla="*/ 2147483647 w 800"/>
              <a:gd name="T55" fmla="*/ 2147483647 h 681"/>
              <a:gd name="T56" fmla="*/ 2147483647 w 800"/>
              <a:gd name="T57" fmla="*/ 2147483647 h 681"/>
              <a:gd name="T58" fmla="*/ 2147483647 w 800"/>
              <a:gd name="T59" fmla="*/ 2147483647 h 681"/>
              <a:gd name="T60" fmla="*/ 2147483647 w 800"/>
              <a:gd name="T61" fmla="*/ 2147483647 h 681"/>
              <a:gd name="T62" fmla="*/ 2147483647 w 800"/>
              <a:gd name="T63" fmla="*/ 2147483647 h 681"/>
              <a:gd name="T64" fmla="*/ 2147483647 w 800"/>
              <a:gd name="T65" fmla="*/ 2147483647 h 681"/>
              <a:gd name="T66" fmla="*/ 2147483647 w 800"/>
              <a:gd name="T67" fmla="*/ 2147483647 h 681"/>
              <a:gd name="T68" fmla="*/ 2147483647 w 800"/>
              <a:gd name="T69" fmla="*/ 2147483647 h 681"/>
              <a:gd name="T70" fmla="*/ 2147483647 w 800"/>
              <a:gd name="T71" fmla="*/ 2147483647 h 681"/>
              <a:gd name="T72" fmla="*/ 2147483647 w 800"/>
              <a:gd name="T73" fmla="*/ 2147483647 h 681"/>
              <a:gd name="T74" fmla="*/ 2147483647 w 800"/>
              <a:gd name="T75" fmla="*/ 2147483647 h 681"/>
              <a:gd name="T76" fmla="*/ 2147483647 w 800"/>
              <a:gd name="T77" fmla="*/ 2147483647 h 681"/>
              <a:gd name="T78" fmla="*/ 2147483647 w 800"/>
              <a:gd name="T79" fmla="*/ 2147483647 h 681"/>
              <a:gd name="T80" fmla="*/ 2147483647 w 800"/>
              <a:gd name="T81" fmla="*/ 2147483647 h 681"/>
              <a:gd name="T82" fmla="*/ 2147483647 w 800"/>
              <a:gd name="T83" fmla="*/ 2147483647 h 681"/>
              <a:gd name="T84" fmla="*/ 2147483647 w 800"/>
              <a:gd name="T85" fmla="*/ 2147483647 h 681"/>
              <a:gd name="T86" fmla="*/ 2147483647 w 800"/>
              <a:gd name="T87" fmla="*/ 2147483647 h 681"/>
              <a:gd name="T88" fmla="*/ 2147483647 w 800"/>
              <a:gd name="T89" fmla="*/ 2147483647 h 681"/>
              <a:gd name="T90" fmla="*/ 2147483647 w 800"/>
              <a:gd name="T91" fmla="*/ 2147483647 h 681"/>
              <a:gd name="T92" fmla="*/ 2147483647 w 800"/>
              <a:gd name="T93" fmla="*/ 2147483647 h 681"/>
              <a:gd name="T94" fmla="*/ 2147483647 w 800"/>
              <a:gd name="T95" fmla="*/ 2147483647 h 681"/>
              <a:gd name="T96" fmla="*/ 2147483647 w 800"/>
              <a:gd name="T97" fmla="*/ 2147483647 h 681"/>
              <a:gd name="T98" fmla="*/ 2147483647 w 800"/>
              <a:gd name="T99" fmla="*/ 2147483647 h 681"/>
              <a:gd name="T100" fmla="*/ 2147483647 w 800"/>
              <a:gd name="T101" fmla="*/ 2147483647 h 681"/>
              <a:gd name="T102" fmla="*/ 2147483647 w 800"/>
              <a:gd name="T103" fmla="*/ 2147483647 h 681"/>
              <a:gd name="T104" fmla="*/ 2147483647 w 800"/>
              <a:gd name="T105" fmla="*/ 2147483647 h 681"/>
              <a:gd name="T106" fmla="*/ 2147483647 w 800"/>
              <a:gd name="T107" fmla="*/ 2147483647 h 681"/>
              <a:gd name="T108" fmla="*/ 2147483647 w 800"/>
              <a:gd name="T109" fmla="*/ 2147483647 h 681"/>
              <a:gd name="T110" fmla="*/ 2147483647 w 800"/>
              <a:gd name="T111" fmla="*/ 2147483647 h 681"/>
              <a:gd name="T112" fmla="*/ 2147483647 w 800"/>
              <a:gd name="T113" fmla="*/ 2147483647 h 681"/>
              <a:gd name="T114" fmla="*/ 2147483647 w 800"/>
              <a:gd name="T115" fmla="*/ 2147483647 h 681"/>
              <a:gd name="T116" fmla="*/ 2147483647 w 800"/>
              <a:gd name="T117" fmla="*/ 2147483647 h 68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00"/>
              <a:gd name="T178" fmla="*/ 0 h 681"/>
              <a:gd name="T179" fmla="*/ 800 w 800"/>
              <a:gd name="T180" fmla="*/ 681 h 68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00" h="681">
                <a:moveTo>
                  <a:pt x="674" y="80"/>
                </a:moveTo>
                <a:lnTo>
                  <a:pt x="649" y="83"/>
                </a:lnTo>
                <a:lnTo>
                  <a:pt x="628" y="87"/>
                </a:lnTo>
                <a:lnTo>
                  <a:pt x="610" y="95"/>
                </a:lnTo>
                <a:lnTo>
                  <a:pt x="601" y="98"/>
                </a:lnTo>
                <a:lnTo>
                  <a:pt x="595" y="102"/>
                </a:lnTo>
                <a:lnTo>
                  <a:pt x="584" y="111"/>
                </a:lnTo>
                <a:lnTo>
                  <a:pt x="578" y="115"/>
                </a:lnTo>
                <a:lnTo>
                  <a:pt x="573" y="121"/>
                </a:lnTo>
                <a:lnTo>
                  <a:pt x="570" y="126"/>
                </a:lnTo>
                <a:lnTo>
                  <a:pt x="567" y="132"/>
                </a:lnTo>
                <a:lnTo>
                  <a:pt x="564" y="138"/>
                </a:lnTo>
                <a:lnTo>
                  <a:pt x="561" y="144"/>
                </a:lnTo>
                <a:lnTo>
                  <a:pt x="558" y="156"/>
                </a:lnTo>
                <a:lnTo>
                  <a:pt x="555" y="167"/>
                </a:lnTo>
                <a:lnTo>
                  <a:pt x="554" y="179"/>
                </a:lnTo>
                <a:lnTo>
                  <a:pt x="554" y="191"/>
                </a:lnTo>
                <a:lnTo>
                  <a:pt x="555" y="213"/>
                </a:lnTo>
                <a:lnTo>
                  <a:pt x="555" y="233"/>
                </a:lnTo>
                <a:lnTo>
                  <a:pt x="555" y="237"/>
                </a:lnTo>
                <a:lnTo>
                  <a:pt x="558" y="251"/>
                </a:lnTo>
                <a:lnTo>
                  <a:pt x="564" y="271"/>
                </a:lnTo>
                <a:lnTo>
                  <a:pt x="572" y="298"/>
                </a:lnTo>
                <a:lnTo>
                  <a:pt x="581" y="329"/>
                </a:lnTo>
                <a:lnTo>
                  <a:pt x="594" y="365"/>
                </a:lnTo>
                <a:lnTo>
                  <a:pt x="601" y="384"/>
                </a:lnTo>
                <a:lnTo>
                  <a:pt x="609" y="404"/>
                </a:lnTo>
                <a:lnTo>
                  <a:pt x="627" y="442"/>
                </a:lnTo>
                <a:lnTo>
                  <a:pt x="644" y="411"/>
                </a:lnTo>
                <a:lnTo>
                  <a:pt x="661" y="378"/>
                </a:lnTo>
                <a:lnTo>
                  <a:pt x="674" y="347"/>
                </a:lnTo>
                <a:lnTo>
                  <a:pt x="686" y="316"/>
                </a:lnTo>
                <a:lnTo>
                  <a:pt x="696" y="286"/>
                </a:lnTo>
                <a:lnTo>
                  <a:pt x="704" y="260"/>
                </a:lnTo>
                <a:lnTo>
                  <a:pt x="710" y="233"/>
                </a:lnTo>
                <a:lnTo>
                  <a:pt x="711" y="221"/>
                </a:lnTo>
                <a:lnTo>
                  <a:pt x="713" y="211"/>
                </a:lnTo>
                <a:lnTo>
                  <a:pt x="714" y="193"/>
                </a:lnTo>
                <a:lnTo>
                  <a:pt x="713" y="175"/>
                </a:lnTo>
                <a:lnTo>
                  <a:pt x="711" y="157"/>
                </a:lnTo>
                <a:lnTo>
                  <a:pt x="710" y="150"/>
                </a:lnTo>
                <a:lnTo>
                  <a:pt x="708" y="141"/>
                </a:lnTo>
                <a:lnTo>
                  <a:pt x="702" y="126"/>
                </a:lnTo>
                <a:lnTo>
                  <a:pt x="699" y="117"/>
                </a:lnTo>
                <a:lnTo>
                  <a:pt x="695" y="110"/>
                </a:lnTo>
                <a:lnTo>
                  <a:pt x="686" y="95"/>
                </a:lnTo>
                <a:lnTo>
                  <a:pt x="680" y="87"/>
                </a:lnTo>
                <a:lnTo>
                  <a:pt x="674" y="80"/>
                </a:lnTo>
                <a:close/>
                <a:moveTo>
                  <a:pt x="232" y="22"/>
                </a:moveTo>
                <a:lnTo>
                  <a:pt x="244" y="22"/>
                </a:lnTo>
                <a:lnTo>
                  <a:pt x="257" y="22"/>
                </a:lnTo>
                <a:lnTo>
                  <a:pt x="269" y="25"/>
                </a:lnTo>
                <a:lnTo>
                  <a:pt x="281" y="26"/>
                </a:lnTo>
                <a:lnTo>
                  <a:pt x="291" y="31"/>
                </a:lnTo>
                <a:lnTo>
                  <a:pt x="301" y="35"/>
                </a:lnTo>
                <a:lnTo>
                  <a:pt x="312" y="40"/>
                </a:lnTo>
                <a:lnTo>
                  <a:pt x="321" y="46"/>
                </a:lnTo>
                <a:lnTo>
                  <a:pt x="330" y="53"/>
                </a:lnTo>
                <a:lnTo>
                  <a:pt x="339" y="61"/>
                </a:lnTo>
                <a:lnTo>
                  <a:pt x="346" y="69"/>
                </a:lnTo>
                <a:lnTo>
                  <a:pt x="353" y="80"/>
                </a:lnTo>
                <a:lnTo>
                  <a:pt x="361" y="90"/>
                </a:lnTo>
                <a:lnTo>
                  <a:pt x="367" y="102"/>
                </a:lnTo>
                <a:lnTo>
                  <a:pt x="373" y="114"/>
                </a:lnTo>
                <a:lnTo>
                  <a:pt x="379" y="127"/>
                </a:lnTo>
                <a:lnTo>
                  <a:pt x="380" y="112"/>
                </a:lnTo>
                <a:lnTo>
                  <a:pt x="383" y="98"/>
                </a:lnTo>
                <a:lnTo>
                  <a:pt x="388" y="83"/>
                </a:lnTo>
                <a:lnTo>
                  <a:pt x="392" y="69"/>
                </a:lnTo>
                <a:lnTo>
                  <a:pt x="398" y="58"/>
                </a:lnTo>
                <a:lnTo>
                  <a:pt x="405" y="46"/>
                </a:lnTo>
                <a:lnTo>
                  <a:pt x="413" y="35"/>
                </a:lnTo>
                <a:lnTo>
                  <a:pt x="422" y="25"/>
                </a:lnTo>
                <a:lnTo>
                  <a:pt x="426" y="22"/>
                </a:lnTo>
                <a:lnTo>
                  <a:pt x="432" y="17"/>
                </a:lnTo>
                <a:lnTo>
                  <a:pt x="437" y="14"/>
                </a:lnTo>
                <a:lnTo>
                  <a:pt x="443" y="12"/>
                </a:lnTo>
                <a:lnTo>
                  <a:pt x="448" y="10"/>
                </a:lnTo>
                <a:lnTo>
                  <a:pt x="454" y="7"/>
                </a:lnTo>
                <a:lnTo>
                  <a:pt x="460" y="7"/>
                </a:lnTo>
                <a:lnTo>
                  <a:pt x="468" y="6"/>
                </a:lnTo>
                <a:lnTo>
                  <a:pt x="474" y="6"/>
                </a:lnTo>
                <a:lnTo>
                  <a:pt x="481" y="6"/>
                </a:lnTo>
                <a:lnTo>
                  <a:pt x="489" y="7"/>
                </a:lnTo>
                <a:lnTo>
                  <a:pt x="496" y="9"/>
                </a:lnTo>
                <a:lnTo>
                  <a:pt x="511" y="14"/>
                </a:lnTo>
                <a:lnTo>
                  <a:pt x="520" y="19"/>
                </a:lnTo>
                <a:lnTo>
                  <a:pt x="529" y="23"/>
                </a:lnTo>
                <a:lnTo>
                  <a:pt x="538" y="34"/>
                </a:lnTo>
                <a:lnTo>
                  <a:pt x="542" y="38"/>
                </a:lnTo>
                <a:lnTo>
                  <a:pt x="545" y="44"/>
                </a:lnTo>
                <a:lnTo>
                  <a:pt x="563" y="31"/>
                </a:lnTo>
                <a:lnTo>
                  <a:pt x="579" y="20"/>
                </a:lnTo>
                <a:lnTo>
                  <a:pt x="587" y="16"/>
                </a:lnTo>
                <a:lnTo>
                  <a:pt x="595" y="12"/>
                </a:lnTo>
                <a:lnTo>
                  <a:pt x="610" y="6"/>
                </a:lnTo>
                <a:lnTo>
                  <a:pt x="618" y="3"/>
                </a:lnTo>
                <a:lnTo>
                  <a:pt x="624" y="1"/>
                </a:lnTo>
                <a:lnTo>
                  <a:pt x="631" y="0"/>
                </a:lnTo>
                <a:lnTo>
                  <a:pt x="639" y="0"/>
                </a:lnTo>
                <a:lnTo>
                  <a:pt x="644" y="0"/>
                </a:lnTo>
                <a:lnTo>
                  <a:pt x="652" y="0"/>
                </a:lnTo>
                <a:lnTo>
                  <a:pt x="665" y="3"/>
                </a:lnTo>
                <a:lnTo>
                  <a:pt x="671" y="4"/>
                </a:lnTo>
                <a:lnTo>
                  <a:pt x="679" y="6"/>
                </a:lnTo>
                <a:lnTo>
                  <a:pt x="685" y="9"/>
                </a:lnTo>
                <a:lnTo>
                  <a:pt x="691" y="12"/>
                </a:lnTo>
                <a:lnTo>
                  <a:pt x="704" y="19"/>
                </a:lnTo>
                <a:lnTo>
                  <a:pt x="716" y="28"/>
                </a:lnTo>
                <a:lnTo>
                  <a:pt x="729" y="38"/>
                </a:lnTo>
                <a:lnTo>
                  <a:pt x="741" y="50"/>
                </a:lnTo>
                <a:lnTo>
                  <a:pt x="754" y="63"/>
                </a:lnTo>
                <a:lnTo>
                  <a:pt x="766" y="78"/>
                </a:lnTo>
                <a:lnTo>
                  <a:pt x="771" y="84"/>
                </a:lnTo>
                <a:lnTo>
                  <a:pt x="774" y="92"/>
                </a:lnTo>
                <a:lnTo>
                  <a:pt x="778" y="105"/>
                </a:lnTo>
                <a:lnTo>
                  <a:pt x="789" y="126"/>
                </a:lnTo>
                <a:lnTo>
                  <a:pt x="797" y="148"/>
                </a:lnTo>
                <a:lnTo>
                  <a:pt x="800" y="170"/>
                </a:lnTo>
                <a:lnTo>
                  <a:pt x="800" y="182"/>
                </a:lnTo>
                <a:lnTo>
                  <a:pt x="800" y="194"/>
                </a:lnTo>
                <a:lnTo>
                  <a:pt x="800" y="208"/>
                </a:lnTo>
                <a:lnTo>
                  <a:pt x="799" y="221"/>
                </a:lnTo>
                <a:lnTo>
                  <a:pt x="797" y="236"/>
                </a:lnTo>
                <a:lnTo>
                  <a:pt x="796" y="251"/>
                </a:lnTo>
                <a:lnTo>
                  <a:pt x="793" y="265"/>
                </a:lnTo>
                <a:lnTo>
                  <a:pt x="789" y="282"/>
                </a:lnTo>
                <a:lnTo>
                  <a:pt x="784" y="298"/>
                </a:lnTo>
                <a:lnTo>
                  <a:pt x="778" y="316"/>
                </a:lnTo>
                <a:lnTo>
                  <a:pt x="771" y="334"/>
                </a:lnTo>
                <a:lnTo>
                  <a:pt x="763" y="352"/>
                </a:lnTo>
                <a:lnTo>
                  <a:pt x="754" y="371"/>
                </a:lnTo>
                <a:lnTo>
                  <a:pt x="745" y="390"/>
                </a:lnTo>
                <a:lnTo>
                  <a:pt x="723" y="429"/>
                </a:lnTo>
                <a:lnTo>
                  <a:pt x="704" y="463"/>
                </a:lnTo>
                <a:lnTo>
                  <a:pt x="686" y="491"/>
                </a:lnTo>
                <a:lnTo>
                  <a:pt x="670" y="515"/>
                </a:lnTo>
                <a:lnTo>
                  <a:pt x="691" y="543"/>
                </a:lnTo>
                <a:lnTo>
                  <a:pt x="695" y="549"/>
                </a:lnTo>
                <a:lnTo>
                  <a:pt x="701" y="557"/>
                </a:lnTo>
                <a:lnTo>
                  <a:pt x="713" y="568"/>
                </a:lnTo>
                <a:lnTo>
                  <a:pt x="725" y="580"/>
                </a:lnTo>
                <a:lnTo>
                  <a:pt x="731" y="586"/>
                </a:lnTo>
                <a:lnTo>
                  <a:pt x="737" y="592"/>
                </a:lnTo>
                <a:lnTo>
                  <a:pt x="750" y="603"/>
                </a:lnTo>
                <a:lnTo>
                  <a:pt x="763" y="611"/>
                </a:lnTo>
                <a:lnTo>
                  <a:pt x="763" y="613"/>
                </a:lnTo>
                <a:lnTo>
                  <a:pt x="769" y="616"/>
                </a:lnTo>
                <a:lnTo>
                  <a:pt x="774" y="620"/>
                </a:lnTo>
                <a:lnTo>
                  <a:pt x="778" y="626"/>
                </a:lnTo>
                <a:lnTo>
                  <a:pt x="781" y="631"/>
                </a:lnTo>
                <a:lnTo>
                  <a:pt x="784" y="637"/>
                </a:lnTo>
                <a:lnTo>
                  <a:pt x="786" y="643"/>
                </a:lnTo>
                <a:lnTo>
                  <a:pt x="786" y="649"/>
                </a:lnTo>
                <a:lnTo>
                  <a:pt x="786" y="653"/>
                </a:lnTo>
                <a:lnTo>
                  <a:pt x="784" y="657"/>
                </a:lnTo>
                <a:lnTo>
                  <a:pt x="781" y="662"/>
                </a:lnTo>
                <a:lnTo>
                  <a:pt x="777" y="666"/>
                </a:lnTo>
                <a:lnTo>
                  <a:pt x="771" y="668"/>
                </a:lnTo>
                <a:lnTo>
                  <a:pt x="765" y="671"/>
                </a:lnTo>
                <a:lnTo>
                  <a:pt x="756" y="671"/>
                </a:lnTo>
                <a:lnTo>
                  <a:pt x="747" y="669"/>
                </a:lnTo>
                <a:lnTo>
                  <a:pt x="735" y="666"/>
                </a:lnTo>
                <a:lnTo>
                  <a:pt x="728" y="663"/>
                </a:lnTo>
                <a:lnTo>
                  <a:pt x="720" y="660"/>
                </a:lnTo>
                <a:lnTo>
                  <a:pt x="707" y="653"/>
                </a:lnTo>
                <a:lnTo>
                  <a:pt x="695" y="644"/>
                </a:lnTo>
                <a:lnTo>
                  <a:pt x="686" y="635"/>
                </a:lnTo>
                <a:lnTo>
                  <a:pt x="677" y="625"/>
                </a:lnTo>
                <a:lnTo>
                  <a:pt x="670" y="616"/>
                </a:lnTo>
                <a:lnTo>
                  <a:pt x="664" y="608"/>
                </a:lnTo>
                <a:lnTo>
                  <a:pt x="658" y="601"/>
                </a:lnTo>
                <a:lnTo>
                  <a:pt x="643" y="586"/>
                </a:lnTo>
                <a:lnTo>
                  <a:pt x="630" y="571"/>
                </a:lnTo>
                <a:lnTo>
                  <a:pt x="622" y="580"/>
                </a:lnTo>
                <a:lnTo>
                  <a:pt x="610" y="594"/>
                </a:lnTo>
                <a:lnTo>
                  <a:pt x="597" y="607"/>
                </a:lnTo>
                <a:lnTo>
                  <a:pt x="582" y="622"/>
                </a:lnTo>
                <a:lnTo>
                  <a:pt x="564" y="637"/>
                </a:lnTo>
                <a:lnTo>
                  <a:pt x="555" y="644"/>
                </a:lnTo>
                <a:lnTo>
                  <a:pt x="546" y="650"/>
                </a:lnTo>
                <a:lnTo>
                  <a:pt x="539" y="656"/>
                </a:lnTo>
                <a:lnTo>
                  <a:pt x="530" y="662"/>
                </a:lnTo>
                <a:lnTo>
                  <a:pt x="521" y="666"/>
                </a:lnTo>
                <a:lnTo>
                  <a:pt x="512" y="671"/>
                </a:lnTo>
                <a:lnTo>
                  <a:pt x="508" y="674"/>
                </a:lnTo>
                <a:lnTo>
                  <a:pt x="503" y="677"/>
                </a:lnTo>
                <a:lnTo>
                  <a:pt x="494" y="680"/>
                </a:lnTo>
                <a:lnTo>
                  <a:pt x="486" y="681"/>
                </a:lnTo>
                <a:lnTo>
                  <a:pt x="481" y="681"/>
                </a:lnTo>
                <a:lnTo>
                  <a:pt x="478" y="680"/>
                </a:lnTo>
                <a:lnTo>
                  <a:pt x="475" y="680"/>
                </a:lnTo>
                <a:lnTo>
                  <a:pt x="472" y="678"/>
                </a:lnTo>
                <a:lnTo>
                  <a:pt x="466" y="674"/>
                </a:lnTo>
                <a:lnTo>
                  <a:pt x="463" y="669"/>
                </a:lnTo>
                <a:lnTo>
                  <a:pt x="460" y="663"/>
                </a:lnTo>
                <a:lnTo>
                  <a:pt x="459" y="656"/>
                </a:lnTo>
                <a:lnTo>
                  <a:pt x="459" y="649"/>
                </a:lnTo>
                <a:lnTo>
                  <a:pt x="460" y="640"/>
                </a:lnTo>
                <a:lnTo>
                  <a:pt x="463" y="631"/>
                </a:lnTo>
                <a:lnTo>
                  <a:pt x="466" y="626"/>
                </a:lnTo>
                <a:lnTo>
                  <a:pt x="468" y="623"/>
                </a:lnTo>
                <a:lnTo>
                  <a:pt x="475" y="614"/>
                </a:lnTo>
                <a:lnTo>
                  <a:pt x="478" y="610"/>
                </a:lnTo>
                <a:lnTo>
                  <a:pt x="483" y="607"/>
                </a:lnTo>
                <a:lnTo>
                  <a:pt x="493" y="600"/>
                </a:lnTo>
                <a:lnTo>
                  <a:pt x="505" y="591"/>
                </a:lnTo>
                <a:lnTo>
                  <a:pt x="517" y="582"/>
                </a:lnTo>
                <a:lnTo>
                  <a:pt x="527" y="571"/>
                </a:lnTo>
                <a:lnTo>
                  <a:pt x="539" y="559"/>
                </a:lnTo>
                <a:lnTo>
                  <a:pt x="551" y="548"/>
                </a:lnTo>
                <a:lnTo>
                  <a:pt x="561" y="536"/>
                </a:lnTo>
                <a:lnTo>
                  <a:pt x="584" y="507"/>
                </a:lnTo>
                <a:lnTo>
                  <a:pt x="573" y="490"/>
                </a:lnTo>
                <a:lnTo>
                  <a:pt x="563" y="472"/>
                </a:lnTo>
                <a:lnTo>
                  <a:pt x="552" y="453"/>
                </a:lnTo>
                <a:lnTo>
                  <a:pt x="542" y="435"/>
                </a:lnTo>
                <a:lnTo>
                  <a:pt x="533" y="415"/>
                </a:lnTo>
                <a:lnTo>
                  <a:pt x="524" y="396"/>
                </a:lnTo>
                <a:lnTo>
                  <a:pt x="515" y="377"/>
                </a:lnTo>
                <a:lnTo>
                  <a:pt x="508" y="358"/>
                </a:lnTo>
                <a:lnTo>
                  <a:pt x="500" y="338"/>
                </a:lnTo>
                <a:lnTo>
                  <a:pt x="493" y="320"/>
                </a:lnTo>
                <a:lnTo>
                  <a:pt x="483" y="285"/>
                </a:lnTo>
                <a:lnTo>
                  <a:pt x="474" y="251"/>
                </a:lnTo>
                <a:lnTo>
                  <a:pt x="471" y="236"/>
                </a:lnTo>
                <a:lnTo>
                  <a:pt x="469" y="221"/>
                </a:lnTo>
                <a:lnTo>
                  <a:pt x="466" y="197"/>
                </a:lnTo>
                <a:lnTo>
                  <a:pt x="465" y="184"/>
                </a:lnTo>
                <a:lnTo>
                  <a:pt x="462" y="167"/>
                </a:lnTo>
                <a:lnTo>
                  <a:pt x="462" y="163"/>
                </a:lnTo>
                <a:lnTo>
                  <a:pt x="465" y="142"/>
                </a:lnTo>
                <a:lnTo>
                  <a:pt x="469" y="126"/>
                </a:lnTo>
                <a:lnTo>
                  <a:pt x="472" y="112"/>
                </a:lnTo>
                <a:lnTo>
                  <a:pt x="477" y="104"/>
                </a:lnTo>
                <a:lnTo>
                  <a:pt x="480" y="96"/>
                </a:lnTo>
                <a:lnTo>
                  <a:pt x="483" y="92"/>
                </a:lnTo>
                <a:lnTo>
                  <a:pt x="484" y="89"/>
                </a:lnTo>
                <a:lnTo>
                  <a:pt x="486" y="86"/>
                </a:lnTo>
                <a:lnTo>
                  <a:pt x="486" y="83"/>
                </a:lnTo>
                <a:lnTo>
                  <a:pt x="486" y="80"/>
                </a:lnTo>
                <a:lnTo>
                  <a:pt x="484" y="78"/>
                </a:lnTo>
                <a:lnTo>
                  <a:pt x="481" y="75"/>
                </a:lnTo>
                <a:lnTo>
                  <a:pt x="478" y="74"/>
                </a:lnTo>
                <a:lnTo>
                  <a:pt x="474" y="74"/>
                </a:lnTo>
                <a:lnTo>
                  <a:pt x="469" y="72"/>
                </a:lnTo>
                <a:lnTo>
                  <a:pt x="465" y="72"/>
                </a:lnTo>
                <a:lnTo>
                  <a:pt x="459" y="72"/>
                </a:lnTo>
                <a:lnTo>
                  <a:pt x="454" y="72"/>
                </a:lnTo>
                <a:lnTo>
                  <a:pt x="450" y="74"/>
                </a:lnTo>
                <a:lnTo>
                  <a:pt x="445" y="75"/>
                </a:lnTo>
                <a:lnTo>
                  <a:pt x="441" y="78"/>
                </a:lnTo>
                <a:lnTo>
                  <a:pt x="434" y="84"/>
                </a:lnTo>
                <a:lnTo>
                  <a:pt x="431" y="87"/>
                </a:lnTo>
                <a:lnTo>
                  <a:pt x="428" y="92"/>
                </a:lnTo>
                <a:lnTo>
                  <a:pt x="420" y="101"/>
                </a:lnTo>
                <a:lnTo>
                  <a:pt x="416" y="111"/>
                </a:lnTo>
                <a:lnTo>
                  <a:pt x="413" y="115"/>
                </a:lnTo>
                <a:lnTo>
                  <a:pt x="411" y="121"/>
                </a:lnTo>
                <a:lnTo>
                  <a:pt x="407" y="132"/>
                </a:lnTo>
                <a:lnTo>
                  <a:pt x="404" y="142"/>
                </a:lnTo>
                <a:lnTo>
                  <a:pt x="399" y="160"/>
                </a:lnTo>
                <a:lnTo>
                  <a:pt x="396" y="173"/>
                </a:lnTo>
                <a:lnTo>
                  <a:pt x="395" y="178"/>
                </a:lnTo>
                <a:lnTo>
                  <a:pt x="391" y="196"/>
                </a:lnTo>
                <a:lnTo>
                  <a:pt x="391" y="200"/>
                </a:lnTo>
                <a:lnTo>
                  <a:pt x="386" y="237"/>
                </a:lnTo>
                <a:lnTo>
                  <a:pt x="388" y="622"/>
                </a:lnTo>
                <a:lnTo>
                  <a:pt x="389" y="625"/>
                </a:lnTo>
                <a:lnTo>
                  <a:pt x="391" y="640"/>
                </a:lnTo>
                <a:lnTo>
                  <a:pt x="394" y="650"/>
                </a:lnTo>
                <a:lnTo>
                  <a:pt x="398" y="659"/>
                </a:lnTo>
                <a:lnTo>
                  <a:pt x="402" y="668"/>
                </a:lnTo>
                <a:lnTo>
                  <a:pt x="410" y="677"/>
                </a:lnTo>
                <a:lnTo>
                  <a:pt x="391" y="677"/>
                </a:lnTo>
                <a:lnTo>
                  <a:pt x="388" y="677"/>
                </a:lnTo>
                <a:lnTo>
                  <a:pt x="362" y="677"/>
                </a:lnTo>
                <a:lnTo>
                  <a:pt x="356" y="677"/>
                </a:lnTo>
                <a:lnTo>
                  <a:pt x="350" y="677"/>
                </a:lnTo>
                <a:lnTo>
                  <a:pt x="344" y="677"/>
                </a:lnTo>
                <a:lnTo>
                  <a:pt x="318" y="677"/>
                </a:lnTo>
                <a:lnTo>
                  <a:pt x="312" y="677"/>
                </a:lnTo>
                <a:lnTo>
                  <a:pt x="304" y="677"/>
                </a:lnTo>
                <a:lnTo>
                  <a:pt x="295" y="677"/>
                </a:lnTo>
                <a:lnTo>
                  <a:pt x="300" y="660"/>
                </a:lnTo>
                <a:lnTo>
                  <a:pt x="300" y="653"/>
                </a:lnTo>
                <a:lnTo>
                  <a:pt x="301" y="643"/>
                </a:lnTo>
                <a:lnTo>
                  <a:pt x="301" y="614"/>
                </a:lnTo>
                <a:lnTo>
                  <a:pt x="303" y="603"/>
                </a:lnTo>
                <a:lnTo>
                  <a:pt x="303" y="591"/>
                </a:lnTo>
                <a:lnTo>
                  <a:pt x="303" y="264"/>
                </a:lnTo>
                <a:lnTo>
                  <a:pt x="303" y="255"/>
                </a:lnTo>
                <a:lnTo>
                  <a:pt x="301" y="245"/>
                </a:lnTo>
                <a:lnTo>
                  <a:pt x="301" y="219"/>
                </a:lnTo>
                <a:lnTo>
                  <a:pt x="300" y="208"/>
                </a:lnTo>
                <a:lnTo>
                  <a:pt x="297" y="194"/>
                </a:lnTo>
                <a:lnTo>
                  <a:pt x="297" y="188"/>
                </a:lnTo>
                <a:lnTo>
                  <a:pt x="295" y="182"/>
                </a:lnTo>
                <a:lnTo>
                  <a:pt x="293" y="169"/>
                </a:lnTo>
                <a:lnTo>
                  <a:pt x="291" y="161"/>
                </a:lnTo>
                <a:lnTo>
                  <a:pt x="288" y="154"/>
                </a:lnTo>
                <a:lnTo>
                  <a:pt x="285" y="145"/>
                </a:lnTo>
                <a:lnTo>
                  <a:pt x="281" y="138"/>
                </a:lnTo>
                <a:lnTo>
                  <a:pt x="276" y="130"/>
                </a:lnTo>
                <a:lnTo>
                  <a:pt x="266" y="115"/>
                </a:lnTo>
                <a:lnTo>
                  <a:pt x="254" y="101"/>
                </a:lnTo>
                <a:lnTo>
                  <a:pt x="241" y="96"/>
                </a:lnTo>
                <a:lnTo>
                  <a:pt x="233" y="95"/>
                </a:lnTo>
                <a:lnTo>
                  <a:pt x="227" y="93"/>
                </a:lnTo>
                <a:lnTo>
                  <a:pt x="214" y="92"/>
                </a:lnTo>
                <a:lnTo>
                  <a:pt x="202" y="93"/>
                </a:lnTo>
                <a:lnTo>
                  <a:pt x="195" y="93"/>
                </a:lnTo>
                <a:lnTo>
                  <a:pt x="189" y="95"/>
                </a:lnTo>
                <a:lnTo>
                  <a:pt x="175" y="99"/>
                </a:lnTo>
                <a:lnTo>
                  <a:pt x="163" y="105"/>
                </a:lnTo>
                <a:lnTo>
                  <a:pt x="150" y="114"/>
                </a:lnTo>
                <a:lnTo>
                  <a:pt x="140" y="126"/>
                </a:lnTo>
                <a:lnTo>
                  <a:pt x="135" y="132"/>
                </a:lnTo>
                <a:lnTo>
                  <a:pt x="131" y="139"/>
                </a:lnTo>
                <a:lnTo>
                  <a:pt x="122" y="154"/>
                </a:lnTo>
                <a:lnTo>
                  <a:pt x="116" y="170"/>
                </a:lnTo>
                <a:lnTo>
                  <a:pt x="110" y="199"/>
                </a:lnTo>
                <a:lnTo>
                  <a:pt x="108" y="203"/>
                </a:lnTo>
                <a:lnTo>
                  <a:pt x="105" y="592"/>
                </a:lnTo>
                <a:lnTo>
                  <a:pt x="105" y="603"/>
                </a:lnTo>
                <a:lnTo>
                  <a:pt x="105" y="613"/>
                </a:lnTo>
                <a:lnTo>
                  <a:pt x="108" y="635"/>
                </a:lnTo>
                <a:lnTo>
                  <a:pt x="111" y="646"/>
                </a:lnTo>
                <a:lnTo>
                  <a:pt x="116" y="656"/>
                </a:lnTo>
                <a:lnTo>
                  <a:pt x="125" y="677"/>
                </a:lnTo>
                <a:lnTo>
                  <a:pt x="0" y="677"/>
                </a:lnTo>
                <a:lnTo>
                  <a:pt x="4" y="672"/>
                </a:lnTo>
                <a:lnTo>
                  <a:pt x="7" y="665"/>
                </a:lnTo>
                <a:lnTo>
                  <a:pt x="12" y="657"/>
                </a:lnTo>
                <a:lnTo>
                  <a:pt x="15" y="647"/>
                </a:lnTo>
                <a:lnTo>
                  <a:pt x="18" y="637"/>
                </a:lnTo>
                <a:lnTo>
                  <a:pt x="19" y="625"/>
                </a:lnTo>
                <a:lnTo>
                  <a:pt x="22" y="610"/>
                </a:lnTo>
                <a:lnTo>
                  <a:pt x="24" y="595"/>
                </a:lnTo>
                <a:lnTo>
                  <a:pt x="22" y="95"/>
                </a:lnTo>
                <a:lnTo>
                  <a:pt x="21" y="86"/>
                </a:lnTo>
                <a:lnTo>
                  <a:pt x="19" y="78"/>
                </a:lnTo>
                <a:lnTo>
                  <a:pt x="16" y="63"/>
                </a:lnTo>
                <a:lnTo>
                  <a:pt x="13" y="56"/>
                </a:lnTo>
                <a:lnTo>
                  <a:pt x="10" y="49"/>
                </a:lnTo>
                <a:lnTo>
                  <a:pt x="3" y="35"/>
                </a:lnTo>
                <a:lnTo>
                  <a:pt x="105" y="35"/>
                </a:lnTo>
                <a:lnTo>
                  <a:pt x="107" y="107"/>
                </a:lnTo>
                <a:lnTo>
                  <a:pt x="113" y="99"/>
                </a:lnTo>
                <a:lnTo>
                  <a:pt x="119" y="92"/>
                </a:lnTo>
                <a:lnTo>
                  <a:pt x="131" y="77"/>
                </a:lnTo>
                <a:lnTo>
                  <a:pt x="144" y="65"/>
                </a:lnTo>
                <a:lnTo>
                  <a:pt x="151" y="59"/>
                </a:lnTo>
                <a:lnTo>
                  <a:pt x="159" y="53"/>
                </a:lnTo>
                <a:lnTo>
                  <a:pt x="175" y="43"/>
                </a:lnTo>
                <a:lnTo>
                  <a:pt x="193" y="34"/>
                </a:lnTo>
                <a:lnTo>
                  <a:pt x="211" y="28"/>
                </a:lnTo>
                <a:lnTo>
                  <a:pt x="232" y="2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23" name="Freeform 278"/>
          <p:cNvSpPr>
            <a:spLocks noEditPoints="1"/>
          </p:cNvSpPr>
          <p:nvPr/>
        </p:nvSpPr>
        <p:spPr bwMode="auto">
          <a:xfrm>
            <a:off x="2212962" y="1531136"/>
            <a:ext cx="171450" cy="100012"/>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24" name="Freeform 278"/>
          <p:cNvSpPr>
            <a:spLocks noEditPoints="1"/>
          </p:cNvSpPr>
          <p:nvPr/>
        </p:nvSpPr>
        <p:spPr bwMode="auto">
          <a:xfrm>
            <a:off x="957902" y="5755488"/>
            <a:ext cx="171450" cy="100012"/>
          </a:xfrm>
          <a:custGeom>
            <a:avLst/>
            <a:gdLst>
              <a:gd name="T0" fmla="*/ 2147483647 w 828"/>
              <a:gd name="T1" fmla="*/ 2147483647 h 585"/>
              <a:gd name="T2" fmla="*/ 2147483647 w 828"/>
              <a:gd name="T3" fmla="*/ 2147483647 h 585"/>
              <a:gd name="T4" fmla="*/ 2147483647 w 828"/>
              <a:gd name="T5" fmla="*/ 2147483647 h 585"/>
              <a:gd name="T6" fmla="*/ 2147483647 w 828"/>
              <a:gd name="T7" fmla="*/ 2147483647 h 585"/>
              <a:gd name="T8" fmla="*/ 2147483647 w 828"/>
              <a:gd name="T9" fmla="*/ 2147483647 h 585"/>
              <a:gd name="T10" fmla="*/ 2147483647 w 828"/>
              <a:gd name="T11" fmla="*/ 2147483647 h 585"/>
              <a:gd name="T12" fmla="*/ 2147483647 w 828"/>
              <a:gd name="T13" fmla="*/ 2147483647 h 585"/>
              <a:gd name="T14" fmla="*/ 2147483647 w 828"/>
              <a:gd name="T15" fmla="*/ 2147483647 h 585"/>
              <a:gd name="T16" fmla="*/ 2147483647 w 828"/>
              <a:gd name="T17" fmla="*/ 2147483647 h 585"/>
              <a:gd name="T18" fmla="*/ 2147483647 w 828"/>
              <a:gd name="T19" fmla="*/ 2147483647 h 585"/>
              <a:gd name="T20" fmla="*/ 2147483647 w 828"/>
              <a:gd name="T21" fmla="*/ 2147483647 h 585"/>
              <a:gd name="T22" fmla="*/ 2147483647 w 828"/>
              <a:gd name="T23" fmla="*/ 2147483647 h 585"/>
              <a:gd name="T24" fmla="*/ 2147483647 w 828"/>
              <a:gd name="T25" fmla="*/ 2147483647 h 585"/>
              <a:gd name="T26" fmla="*/ 2147483647 w 828"/>
              <a:gd name="T27" fmla="*/ 2147483647 h 585"/>
              <a:gd name="T28" fmla="*/ 2147483647 w 828"/>
              <a:gd name="T29" fmla="*/ 2147483647 h 585"/>
              <a:gd name="T30" fmla="*/ 2147483647 w 828"/>
              <a:gd name="T31" fmla="*/ 2147483647 h 585"/>
              <a:gd name="T32" fmla="*/ 2147483647 w 828"/>
              <a:gd name="T33" fmla="*/ 2147483647 h 585"/>
              <a:gd name="T34" fmla="*/ 2147483647 w 828"/>
              <a:gd name="T35" fmla="*/ 2147483647 h 585"/>
              <a:gd name="T36" fmla="*/ 2147483647 w 828"/>
              <a:gd name="T37" fmla="*/ 2147483647 h 585"/>
              <a:gd name="T38" fmla="*/ 2147483647 w 828"/>
              <a:gd name="T39" fmla="*/ 2147483647 h 585"/>
              <a:gd name="T40" fmla="*/ 2147483647 w 828"/>
              <a:gd name="T41" fmla="*/ 2147483647 h 585"/>
              <a:gd name="T42" fmla="*/ 2147483647 w 828"/>
              <a:gd name="T43" fmla="*/ 2147483647 h 585"/>
              <a:gd name="T44" fmla="*/ 2147483647 w 828"/>
              <a:gd name="T45" fmla="*/ 2147483647 h 585"/>
              <a:gd name="T46" fmla="*/ 2147483647 w 828"/>
              <a:gd name="T47" fmla="*/ 2147483647 h 585"/>
              <a:gd name="T48" fmla="*/ 2147483647 w 828"/>
              <a:gd name="T49" fmla="*/ 2147483647 h 585"/>
              <a:gd name="T50" fmla="*/ 2147483647 w 828"/>
              <a:gd name="T51" fmla="*/ 2147483647 h 585"/>
              <a:gd name="T52" fmla="*/ 2147483647 w 828"/>
              <a:gd name="T53" fmla="*/ 2147483647 h 585"/>
              <a:gd name="T54" fmla="*/ 2147483647 w 828"/>
              <a:gd name="T55" fmla="*/ 2147483647 h 585"/>
              <a:gd name="T56" fmla="*/ 2147483647 w 828"/>
              <a:gd name="T57" fmla="*/ 2147483647 h 585"/>
              <a:gd name="T58" fmla="*/ 2147483647 w 828"/>
              <a:gd name="T59" fmla="*/ 2147483647 h 585"/>
              <a:gd name="T60" fmla="*/ 2147483647 w 828"/>
              <a:gd name="T61" fmla="*/ 2147483647 h 585"/>
              <a:gd name="T62" fmla="*/ 2147483647 w 828"/>
              <a:gd name="T63" fmla="*/ 2147483647 h 585"/>
              <a:gd name="T64" fmla="*/ 2147483647 w 828"/>
              <a:gd name="T65" fmla="*/ 2147483647 h 585"/>
              <a:gd name="T66" fmla="*/ 2147483647 w 828"/>
              <a:gd name="T67" fmla="*/ 2147483647 h 585"/>
              <a:gd name="T68" fmla="*/ 2147483647 w 828"/>
              <a:gd name="T69" fmla="*/ 2147483647 h 585"/>
              <a:gd name="T70" fmla="*/ 2147483647 w 828"/>
              <a:gd name="T71" fmla="*/ 2147483647 h 585"/>
              <a:gd name="T72" fmla="*/ 2147483647 w 828"/>
              <a:gd name="T73" fmla="*/ 2147483647 h 585"/>
              <a:gd name="T74" fmla="*/ 2147483647 w 828"/>
              <a:gd name="T75" fmla="*/ 2147483647 h 585"/>
              <a:gd name="T76" fmla="*/ 2147483647 w 828"/>
              <a:gd name="T77" fmla="*/ 2147483647 h 585"/>
              <a:gd name="T78" fmla="*/ 2147483647 w 828"/>
              <a:gd name="T79" fmla="*/ 2147483647 h 585"/>
              <a:gd name="T80" fmla="*/ 2147483647 w 828"/>
              <a:gd name="T81" fmla="*/ 2147483647 h 585"/>
              <a:gd name="T82" fmla="*/ 2147483647 w 828"/>
              <a:gd name="T83" fmla="*/ 2147483647 h 585"/>
              <a:gd name="T84" fmla="*/ 2147483647 w 828"/>
              <a:gd name="T85" fmla="*/ 2147483647 h 585"/>
              <a:gd name="T86" fmla="*/ 0 w 828"/>
              <a:gd name="T87" fmla="*/ 2147483647 h 58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28"/>
              <a:gd name="T133" fmla="*/ 0 h 585"/>
              <a:gd name="T134" fmla="*/ 828 w 828"/>
              <a:gd name="T135" fmla="*/ 585 h 58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28" h="585">
                <a:moveTo>
                  <a:pt x="523" y="25"/>
                </a:moveTo>
                <a:lnTo>
                  <a:pt x="495" y="15"/>
                </a:lnTo>
                <a:lnTo>
                  <a:pt x="467" y="6"/>
                </a:lnTo>
                <a:lnTo>
                  <a:pt x="452" y="3"/>
                </a:lnTo>
                <a:lnTo>
                  <a:pt x="438" y="2"/>
                </a:lnTo>
                <a:lnTo>
                  <a:pt x="425" y="2"/>
                </a:lnTo>
                <a:lnTo>
                  <a:pt x="412" y="0"/>
                </a:lnTo>
                <a:lnTo>
                  <a:pt x="397" y="2"/>
                </a:lnTo>
                <a:lnTo>
                  <a:pt x="384" y="3"/>
                </a:lnTo>
                <a:lnTo>
                  <a:pt x="370" y="5"/>
                </a:lnTo>
                <a:lnTo>
                  <a:pt x="357" y="9"/>
                </a:lnTo>
                <a:lnTo>
                  <a:pt x="343" y="12"/>
                </a:lnTo>
                <a:lnTo>
                  <a:pt x="330" y="17"/>
                </a:lnTo>
                <a:lnTo>
                  <a:pt x="318" y="22"/>
                </a:lnTo>
                <a:lnTo>
                  <a:pt x="305" y="28"/>
                </a:lnTo>
                <a:lnTo>
                  <a:pt x="291" y="36"/>
                </a:lnTo>
                <a:lnTo>
                  <a:pt x="280" y="45"/>
                </a:lnTo>
                <a:lnTo>
                  <a:pt x="268" y="55"/>
                </a:lnTo>
                <a:lnTo>
                  <a:pt x="257" y="66"/>
                </a:lnTo>
                <a:lnTo>
                  <a:pt x="247" y="77"/>
                </a:lnTo>
                <a:lnTo>
                  <a:pt x="237" y="89"/>
                </a:lnTo>
                <a:lnTo>
                  <a:pt x="228" y="103"/>
                </a:lnTo>
                <a:lnTo>
                  <a:pt x="219" y="118"/>
                </a:lnTo>
                <a:lnTo>
                  <a:pt x="210" y="134"/>
                </a:lnTo>
                <a:lnTo>
                  <a:pt x="202" y="152"/>
                </a:lnTo>
                <a:lnTo>
                  <a:pt x="195" y="169"/>
                </a:lnTo>
                <a:lnTo>
                  <a:pt x="189" y="189"/>
                </a:lnTo>
                <a:lnTo>
                  <a:pt x="183" y="210"/>
                </a:lnTo>
                <a:lnTo>
                  <a:pt x="177" y="230"/>
                </a:lnTo>
                <a:lnTo>
                  <a:pt x="173" y="253"/>
                </a:lnTo>
                <a:lnTo>
                  <a:pt x="168" y="276"/>
                </a:lnTo>
                <a:lnTo>
                  <a:pt x="66" y="275"/>
                </a:lnTo>
                <a:lnTo>
                  <a:pt x="55" y="275"/>
                </a:lnTo>
                <a:lnTo>
                  <a:pt x="46" y="273"/>
                </a:lnTo>
                <a:lnTo>
                  <a:pt x="36" y="272"/>
                </a:lnTo>
                <a:lnTo>
                  <a:pt x="29" y="269"/>
                </a:lnTo>
                <a:lnTo>
                  <a:pt x="20" y="266"/>
                </a:lnTo>
                <a:lnTo>
                  <a:pt x="12" y="262"/>
                </a:lnTo>
                <a:lnTo>
                  <a:pt x="6" y="257"/>
                </a:lnTo>
                <a:lnTo>
                  <a:pt x="0" y="251"/>
                </a:lnTo>
                <a:lnTo>
                  <a:pt x="0" y="374"/>
                </a:lnTo>
                <a:lnTo>
                  <a:pt x="280" y="373"/>
                </a:lnTo>
                <a:lnTo>
                  <a:pt x="278" y="351"/>
                </a:lnTo>
                <a:lnTo>
                  <a:pt x="278" y="330"/>
                </a:lnTo>
                <a:lnTo>
                  <a:pt x="278" y="309"/>
                </a:lnTo>
                <a:lnTo>
                  <a:pt x="278" y="288"/>
                </a:lnTo>
                <a:lnTo>
                  <a:pt x="280" y="270"/>
                </a:lnTo>
                <a:lnTo>
                  <a:pt x="281" y="253"/>
                </a:lnTo>
                <a:lnTo>
                  <a:pt x="284" y="235"/>
                </a:lnTo>
                <a:lnTo>
                  <a:pt x="287" y="220"/>
                </a:lnTo>
                <a:lnTo>
                  <a:pt x="291" y="204"/>
                </a:lnTo>
                <a:lnTo>
                  <a:pt x="296" y="190"/>
                </a:lnTo>
                <a:lnTo>
                  <a:pt x="302" y="177"/>
                </a:lnTo>
                <a:lnTo>
                  <a:pt x="308" y="165"/>
                </a:lnTo>
                <a:lnTo>
                  <a:pt x="314" y="153"/>
                </a:lnTo>
                <a:lnTo>
                  <a:pt x="321" y="143"/>
                </a:lnTo>
                <a:lnTo>
                  <a:pt x="330" y="132"/>
                </a:lnTo>
                <a:lnTo>
                  <a:pt x="339" y="123"/>
                </a:lnTo>
                <a:lnTo>
                  <a:pt x="348" y="116"/>
                </a:lnTo>
                <a:lnTo>
                  <a:pt x="358" y="110"/>
                </a:lnTo>
                <a:lnTo>
                  <a:pt x="367" y="104"/>
                </a:lnTo>
                <a:lnTo>
                  <a:pt x="376" y="100"/>
                </a:lnTo>
                <a:lnTo>
                  <a:pt x="385" y="95"/>
                </a:lnTo>
                <a:lnTo>
                  <a:pt x="394" y="94"/>
                </a:lnTo>
                <a:lnTo>
                  <a:pt x="404" y="92"/>
                </a:lnTo>
                <a:lnTo>
                  <a:pt x="413" y="91"/>
                </a:lnTo>
                <a:lnTo>
                  <a:pt x="422" y="92"/>
                </a:lnTo>
                <a:lnTo>
                  <a:pt x="431" y="94"/>
                </a:lnTo>
                <a:lnTo>
                  <a:pt x="440" y="97"/>
                </a:lnTo>
                <a:lnTo>
                  <a:pt x="449" y="100"/>
                </a:lnTo>
                <a:lnTo>
                  <a:pt x="459" y="104"/>
                </a:lnTo>
                <a:lnTo>
                  <a:pt x="468" y="110"/>
                </a:lnTo>
                <a:lnTo>
                  <a:pt x="477" y="118"/>
                </a:lnTo>
                <a:lnTo>
                  <a:pt x="486" y="125"/>
                </a:lnTo>
                <a:lnTo>
                  <a:pt x="490" y="129"/>
                </a:lnTo>
                <a:lnTo>
                  <a:pt x="495" y="134"/>
                </a:lnTo>
                <a:lnTo>
                  <a:pt x="502" y="144"/>
                </a:lnTo>
                <a:lnTo>
                  <a:pt x="510" y="155"/>
                </a:lnTo>
                <a:lnTo>
                  <a:pt x="516" y="167"/>
                </a:lnTo>
                <a:lnTo>
                  <a:pt x="522" y="178"/>
                </a:lnTo>
                <a:lnTo>
                  <a:pt x="528" y="192"/>
                </a:lnTo>
                <a:lnTo>
                  <a:pt x="532" y="207"/>
                </a:lnTo>
                <a:lnTo>
                  <a:pt x="536" y="221"/>
                </a:lnTo>
                <a:lnTo>
                  <a:pt x="539" y="238"/>
                </a:lnTo>
                <a:lnTo>
                  <a:pt x="542" y="254"/>
                </a:lnTo>
                <a:lnTo>
                  <a:pt x="544" y="272"/>
                </a:lnTo>
                <a:lnTo>
                  <a:pt x="545" y="291"/>
                </a:lnTo>
                <a:lnTo>
                  <a:pt x="545" y="311"/>
                </a:lnTo>
                <a:lnTo>
                  <a:pt x="545" y="331"/>
                </a:lnTo>
                <a:lnTo>
                  <a:pt x="544" y="352"/>
                </a:lnTo>
                <a:lnTo>
                  <a:pt x="542" y="376"/>
                </a:lnTo>
                <a:lnTo>
                  <a:pt x="828" y="376"/>
                </a:lnTo>
                <a:lnTo>
                  <a:pt x="828" y="256"/>
                </a:lnTo>
                <a:lnTo>
                  <a:pt x="820" y="260"/>
                </a:lnTo>
                <a:lnTo>
                  <a:pt x="813" y="265"/>
                </a:lnTo>
                <a:lnTo>
                  <a:pt x="805" y="269"/>
                </a:lnTo>
                <a:lnTo>
                  <a:pt x="796" y="272"/>
                </a:lnTo>
                <a:lnTo>
                  <a:pt x="786" y="273"/>
                </a:lnTo>
                <a:lnTo>
                  <a:pt x="776" y="276"/>
                </a:lnTo>
                <a:lnTo>
                  <a:pt x="765" y="276"/>
                </a:lnTo>
                <a:lnTo>
                  <a:pt x="753" y="276"/>
                </a:lnTo>
                <a:lnTo>
                  <a:pt x="655" y="276"/>
                </a:lnTo>
                <a:lnTo>
                  <a:pt x="652" y="253"/>
                </a:lnTo>
                <a:lnTo>
                  <a:pt x="649" y="229"/>
                </a:lnTo>
                <a:lnTo>
                  <a:pt x="645" y="207"/>
                </a:lnTo>
                <a:lnTo>
                  <a:pt x="640" y="186"/>
                </a:lnTo>
                <a:lnTo>
                  <a:pt x="635" y="167"/>
                </a:lnTo>
                <a:lnTo>
                  <a:pt x="629" y="147"/>
                </a:lnTo>
                <a:lnTo>
                  <a:pt x="621" y="129"/>
                </a:lnTo>
                <a:lnTo>
                  <a:pt x="614" y="115"/>
                </a:lnTo>
                <a:lnTo>
                  <a:pt x="605" y="98"/>
                </a:lnTo>
                <a:lnTo>
                  <a:pt x="596" y="85"/>
                </a:lnTo>
                <a:lnTo>
                  <a:pt x="585" y="71"/>
                </a:lnTo>
                <a:lnTo>
                  <a:pt x="574" y="60"/>
                </a:lnTo>
                <a:lnTo>
                  <a:pt x="562" y="49"/>
                </a:lnTo>
                <a:lnTo>
                  <a:pt x="550" y="40"/>
                </a:lnTo>
                <a:lnTo>
                  <a:pt x="536" y="33"/>
                </a:lnTo>
                <a:lnTo>
                  <a:pt x="523" y="25"/>
                </a:lnTo>
                <a:close/>
                <a:moveTo>
                  <a:pt x="0" y="585"/>
                </a:moveTo>
                <a:lnTo>
                  <a:pt x="828" y="585"/>
                </a:lnTo>
                <a:lnTo>
                  <a:pt x="828" y="466"/>
                </a:lnTo>
                <a:lnTo>
                  <a:pt x="810" y="475"/>
                </a:lnTo>
                <a:lnTo>
                  <a:pt x="792" y="483"/>
                </a:lnTo>
                <a:lnTo>
                  <a:pt x="776" y="487"/>
                </a:lnTo>
                <a:lnTo>
                  <a:pt x="767" y="489"/>
                </a:lnTo>
                <a:lnTo>
                  <a:pt x="758" y="489"/>
                </a:lnTo>
                <a:lnTo>
                  <a:pt x="54" y="487"/>
                </a:lnTo>
                <a:lnTo>
                  <a:pt x="39" y="483"/>
                </a:lnTo>
                <a:lnTo>
                  <a:pt x="24" y="478"/>
                </a:lnTo>
                <a:lnTo>
                  <a:pt x="11" y="471"/>
                </a:lnTo>
                <a:lnTo>
                  <a:pt x="5" y="468"/>
                </a:lnTo>
                <a:lnTo>
                  <a:pt x="0" y="464"/>
                </a:lnTo>
                <a:lnTo>
                  <a:pt x="0" y="58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25" name="Freeform 271"/>
          <p:cNvSpPr>
            <a:spLocks noEditPoints="1"/>
          </p:cNvSpPr>
          <p:nvPr/>
        </p:nvSpPr>
        <p:spPr bwMode="auto">
          <a:xfrm>
            <a:off x="292125" y="5728500"/>
            <a:ext cx="139700" cy="114300"/>
          </a:xfrm>
          <a:custGeom>
            <a:avLst/>
            <a:gdLst>
              <a:gd name="T0" fmla="*/ 2147483647 w 800"/>
              <a:gd name="T1" fmla="*/ 2147483647 h 681"/>
              <a:gd name="T2" fmla="*/ 2147483647 w 800"/>
              <a:gd name="T3" fmla="*/ 2147483647 h 681"/>
              <a:gd name="T4" fmla="*/ 2147483647 w 800"/>
              <a:gd name="T5" fmla="*/ 2147483647 h 681"/>
              <a:gd name="T6" fmla="*/ 2147483647 w 800"/>
              <a:gd name="T7" fmla="*/ 2147483647 h 681"/>
              <a:gd name="T8" fmla="*/ 2147483647 w 800"/>
              <a:gd name="T9" fmla="*/ 2147483647 h 681"/>
              <a:gd name="T10" fmla="*/ 2147483647 w 800"/>
              <a:gd name="T11" fmla="*/ 2147483647 h 681"/>
              <a:gd name="T12" fmla="*/ 2147483647 w 800"/>
              <a:gd name="T13" fmla="*/ 2147483647 h 681"/>
              <a:gd name="T14" fmla="*/ 2147483647 w 800"/>
              <a:gd name="T15" fmla="*/ 2147483647 h 681"/>
              <a:gd name="T16" fmla="*/ 2147483647 w 800"/>
              <a:gd name="T17" fmla="*/ 2147483647 h 681"/>
              <a:gd name="T18" fmla="*/ 2147483647 w 800"/>
              <a:gd name="T19" fmla="*/ 2147483647 h 681"/>
              <a:gd name="T20" fmla="*/ 2147483647 w 800"/>
              <a:gd name="T21" fmla="*/ 2147483647 h 681"/>
              <a:gd name="T22" fmla="*/ 2147483647 w 800"/>
              <a:gd name="T23" fmla="*/ 2147483647 h 681"/>
              <a:gd name="T24" fmla="*/ 2147483647 w 800"/>
              <a:gd name="T25" fmla="*/ 2147483647 h 681"/>
              <a:gd name="T26" fmla="*/ 2147483647 w 800"/>
              <a:gd name="T27" fmla="*/ 2147483647 h 681"/>
              <a:gd name="T28" fmla="*/ 2147483647 w 800"/>
              <a:gd name="T29" fmla="*/ 2147483647 h 681"/>
              <a:gd name="T30" fmla="*/ 2147483647 w 800"/>
              <a:gd name="T31" fmla="*/ 2147483647 h 681"/>
              <a:gd name="T32" fmla="*/ 2147483647 w 800"/>
              <a:gd name="T33" fmla="*/ 0 h 681"/>
              <a:gd name="T34" fmla="*/ 2147483647 w 800"/>
              <a:gd name="T35" fmla="*/ 2147483647 h 681"/>
              <a:gd name="T36" fmla="*/ 2147483647 w 800"/>
              <a:gd name="T37" fmla="*/ 2147483647 h 681"/>
              <a:gd name="T38" fmla="*/ 2147483647 w 800"/>
              <a:gd name="T39" fmla="*/ 2147483647 h 681"/>
              <a:gd name="T40" fmla="*/ 2147483647 w 800"/>
              <a:gd name="T41" fmla="*/ 2147483647 h 681"/>
              <a:gd name="T42" fmla="*/ 2147483647 w 800"/>
              <a:gd name="T43" fmla="*/ 2147483647 h 681"/>
              <a:gd name="T44" fmla="*/ 2147483647 w 800"/>
              <a:gd name="T45" fmla="*/ 2147483647 h 681"/>
              <a:gd name="T46" fmla="*/ 2147483647 w 800"/>
              <a:gd name="T47" fmla="*/ 2147483647 h 681"/>
              <a:gd name="T48" fmla="*/ 2147483647 w 800"/>
              <a:gd name="T49" fmla="*/ 2147483647 h 681"/>
              <a:gd name="T50" fmla="*/ 2147483647 w 800"/>
              <a:gd name="T51" fmla="*/ 2147483647 h 681"/>
              <a:gd name="T52" fmla="*/ 2147483647 w 800"/>
              <a:gd name="T53" fmla="*/ 2147483647 h 681"/>
              <a:gd name="T54" fmla="*/ 2147483647 w 800"/>
              <a:gd name="T55" fmla="*/ 2147483647 h 681"/>
              <a:gd name="T56" fmla="*/ 2147483647 w 800"/>
              <a:gd name="T57" fmla="*/ 2147483647 h 681"/>
              <a:gd name="T58" fmla="*/ 2147483647 w 800"/>
              <a:gd name="T59" fmla="*/ 2147483647 h 681"/>
              <a:gd name="T60" fmla="*/ 2147483647 w 800"/>
              <a:gd name="T61" fmla="*/ 2147483647 h 681"/>
              <a:gd name="T62" fmla="*/ 2147483647 w 800"/>
              <a:gd name="T63" fmla="*/ 2147483647 h 681"/>
              <a:gd name="T64" fmla="*/ 2147483647 w 800"/>
              <a:gd name="T65" fmla="*/ 2147483647 h 681"/>
              <a:gd name="T66" fmla="*/ 2147483647 w 800"/>
              <a:gd name="T67" fmla="*/ 2147483647 h 681"/>
              <a:gd name="T68" fmla="*/ 2147483647 w 800"/>
              <a:gd name="T69" fmla="*/ 2147483647 h 681"/>
              <a:gd name="T70" fmla="*/ 2147483647 w 800"/>
              <a:gd name="T71" fmla="*/ 2147483647 h 681"/>
              <a:gd name="T72" fmla="*/ 2147483647 w 800"/>
              <a:gd name="T73" fmla="*/ 2147483647 h 681"/>
              <a:gd name="T74" fmla="*/ 2147483647 w 800"/>
              <a:gd name="T75" fmla="*/ 2147483647 h 681"/>
              <a:gd name="T76" fmla="*/ 2147483647 w 800"/>
              <a:gd name="T77" fmla="*/ 2147483647 h 681"/>
              <a:gd name="T78" fmla="*/ 2147483647 w 800"/>
              <a:gd name="T79" fmla="*/ 2147483647 h 681"/>
              <a:gd name="T80" fmla="*/ 2147483647 w 800"/>
              <a:gd name="T81" fmla="*/ 2147483647 h 681"/>
              <a:gd name="T82" fmla="*/ 2147483647 w 800"/>
              <a:gd name="T83" fmla="*/ 2147483647 h 681"/>
              <a:gd name="T84" fmla="*/ 2147483647 w 800"/>
              <a:gd name="T85" fmla="*/ 2147483647 h 681"/>
              <a:gd name="T86" fmla="*/ 2147483647 w 800"/>
              <a:gd name="T87" fmla="*/ 2147483647 h 681"/>
              <a:gd name="T88" fmla="*/ 2147483647 w 800"/>
              <a:gd name="T89" fmla="*/ 2147483647 h 681"/>
              <a:gd name="T90" fmla="*/ 2147483647 w 800"/>
              <a:gd name="T91" fmla="*/ 2147483647 h 681"/>
              <a:gd name="T92" fmla="*/ 2147483647 w 800"/>
              <a:gd name="T93" fmla="*/ 2147483647 h 681"/>
              <a:gd name="T94" fmla="*/ 2147483647 w 800"/>
              <a:gd name="T95" fmla="*/ 2147483647 h 681"/>
              <a:gd name="T96" fmla="*/ 2147483647 w 800"/>
              <a:gd name="T97" fmla="*/ 2147483647 h 681"/>
              <a:gd name="T98" fmla="*/ 2147483647 w 800"/>
              <a:gd name="T99" fmla="*/ 2147483647 h 681"/>
              <a:gd name="T100" fmla="*/ 2147483647 w 800"/>
              <a:gd name="T101" fmla="*/ 2147483647 h 681"/>
              <a:gd name="T102" fmla="*/ 2147483647 w 800"/>
              <a:gd name="T103" fmla="*/ 2147483647 h 681"/>
              <a:gd name="T104" fmla="*/ 2147483647 w 800"/>
              <a:gd name="T105" fmla="*/ 2147483647 h 681"/>
              <a:gd name="T106" fmla="*/ 2147483647 w 800"/>
              <a:gd name="T107" fmla="*/ 2147483647 h 681"/>
              <a:gd name="T108" fmla="*/ 2147483647 w 800"/>
              <a:gd name="T109" fmla="*/ 2147483647 h 681"/>
              <a:gd name="T110" fmla="*/ 2147483647 w 800"/>
              <a:gd name="T111" fmla="*/ 2147483647 h 681"/>
              <a:gd name="T112" fmla="*/ 2147483647 w 800"/>
              <a:gd name="T113" fmla="*/ 2147483647 h 681"/>
              <a:gd name="T114" fmla="*/ 2147483647 w 800"/>
              <a:gd name="T115" fmla="*/ 2147483647 h 681"/>
              <a:gd name="T116" fmla="*/ 2147483647 w 800"/>
              <a:gd name="T117" fmla="*/ 2147483647 h 68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00"/>
              <a:gd name="T178" fmla="*/ 0 h 681"/>
              <a:gd name="T179" fmla="*/ 800 w 800"/>
              <a:gd name="T180" fmla="*/ 681 h 68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00" h="681">
                <a:moveTo>
                  <a:pt x="674" y="80"/>
                </a:moveTo>
                <a:lnTo>
                  <a:pt x="649" y="83"/>
                </a:lnTo>
                <a:lnTo>
                  <a:pt x="628" y="87"/>
                </a:lnTo>
                <a:lnTo>
                  <a:pt x="610" y="95"/>
                </a:lnTo>
                <a:lnTo>
                  <a:pt x="601" y="98"/>
                </a:lnTo>
                <a:lnTo>
                  <a:pt x="595" y="102"/>
                </a:lnTo>
                <a:lnTo>
                  <a:pt x="584" y="111"/>
                </a:lnTo>
                <a:lnTo>
                  <a:pt x="578" y="115"/>
                </a:lnTo>
                <a:lnTo>
                  <a:pt x="573" y="121"/>
                </a:lnTo>
                <a:lnTo>
                  <a:pt x="570" y="126"/>
                </a:lnTo>
                <a:lnTo>
                  <a:pt x="567" y="132"/>
                </a:lnTo>
                <a:lnTo>
                  <a:pt x="564" y="138"/>
                </a:lnTo>
                <a:lnTo>
                  <a:pt x="561" y="144"/>
                </a:lnTo>
                <a:lnTo>
                  <a:pt x="558" y="156"/>
                </a:lnTo>
                <a:lnTo>
                  <a:pt x="555" y="167"/>
                </a:lnTo>
                <a:lnTo>
                  <a:pt x="554" y="179"/>
                </a:lnTo>
                <a:lnTo>
                  <a:pt x="554" y="191"/>
                </a:lnTo>
                <a:lnTo>
                  <a:pt x="555" y="213"/>
                </a:lnTo>
                <a:lnTo>
                  <a:pt x="555" y="233"/>
                </a:lnTo>
                <a:lnTo>
                  <a:pt x="555" y="237"/>
                </a:lnTo>
                <a:lnTo>
                  <a:pt x="558" y="251"/>
                </a:lnTo>
                <a:lnTo>
                  <a:pt x="564" y="271"/>
                </a:lnTo>
                <a:lnTo>
                  <a:pt x="572" y="298"/>
                </a:lnTo>
                <a:lnTo>
                  <a:pt x="581" y="329"/>
                </a:lnTo>
                <a:lnTo>
                  <a:pt x="594" y="365"/>
                </a:lnTo>
                <a:lnTo>
                  <a:pt x="601" y="384"/>
                </a:lnTo>
                <a:lnTo>
                  <a:pt x="609" y="404"/>
                </a:lnTo>
                <a:lnTo>
                  <a:pt x="627" y="442"/>
                </a:lnTo>
                <a:lnTo>
                  <a:pt x="644" y="411"/>
                </a:lnTo>
                <a:lnTo>
                  <a:pt x="661" y="378"/>
                </a:lnTo>
                <a:lnTo>
                  <a:pt x="674" y="347"/>
                </a:lnTo>
                <a:lnTo>
                  <a:pt x="686" y="316"/>
                </a:lnTo>
                <a:lnTo>
                  <a:pt x="696" y="286"/>
                </a:lnTo>
                <a:lnTo>
                  <a:pt x="704" y="260"/>
                </a:lnTo>
                <a:lnTo>
                  <a:pt x="710" y="233"/>
                </a:lnTo>
                <a:lnTo>
                  <a:pt x="711" y="221"/>
                </a:lnTo>
                <a:lnTo>
                  <a:pt x="713" y="211"/>
                </a:lnTo>
                <a:lnTo>
                  <a:pt x="714" y="193"/>
                </a:lnTo>
                <a:lnTo>
                  <a:pt x="713" y="175"/>
                </a:lnTo>
                <a:lnTo>
                  <a:pt x="711" y="157"/>
                </a:lnTo>
                <a:lnTo>
                  <a:pt x="710" y="150"/>
                </a:lnTo>
                <a:lnTo>
                  <a:pt x="708" y="141"/>
                </a:lnTo>
                <a:lnTo>
                  <a:pt x="702" y="126"/>
                </a:lnTo>
                <a:lnTo>
                  <a:pt x="699" y="117"/>
                </a:lnTo>
                <a:lnTo>
                  <a:pt x="695" y="110"/>
                </a:lnTo>
                <a:lnTo>
                  <a:pt x="686" y="95"/>
                </a:lnTo>
                <a:lnTo>
                  <a:pt x="680" y="87"/>
                </a:lnTo>
                <a:lnTo>
                  <a:pt x="674" y="80"/>
                </a:lnTo>
                <a:close/>
                <a:moveTo>
                  <a:pt x="232" y="22"/>
                </a:moveTo>
                <a:lnTo>
                  <a:pt x="244" y="22"/>
                </a:lnTo>
                <a:lnTo>
                  <a:pt x="257" y="22"/>
                </a:lnTo>
                <a:lnTo>
                  <a:pt x="269" y="25"/>
                </a:lnTo>
                <a:lnTo>
                  <a:pt x="281" y="26"/>
                </a:lnTo>
                <a:lnTo>
                  <a:pt x="291" y="31"/>
                </a:lnTo>
                <a:lnTo>
                  <a:pt x="301" y="35"/>
                </a:lnTo>
                <a:lnTo>
                  <a:pt x="312" y="40"/>
                </a:lnTo>
                <a:lnTo>
                  <a:pt x="321" y="46"/>
                </a:lnTo>
                <a:lnTo>
                  <a:pt x="330" y="53"/>
                </a:lnTo>
                <a:lnTo>
                  <a:pt x="339" y="61"/>
                </a:lnTo>
                <a:lnTo>
                  <a:pt x="346" y="69"/>
                </a:lnTo>
                <a:lnTo>
                  <a:pt x="353" y="80"/>
                </a:lnTo>
                <a:lnTo>
                  <a:pt x="361" y="90"/>
                </a:lnTo>
                <a:lnTo>
                  <a:pt x="367" y="102"/>
                </a:lnTo>
                <a:lnTo>
                  <a:pt x="373" y="114"/>
                </a:lnTo>
                <a:lnTo>
                  <a:pt x="379" y="127"/>
                </a:lnTo>
                <a:lnTo>
                  <a:pt x="380" y="112"/>
                </a:lnTo>
                <a:lnTo>
                  <a:pt x="383" y="98"/>
                </a:lnTo>
                <a:lnTo>
                  <a:pt x="388" y="83"/>
                </a:lnTo>
                <a:lnTo>
                  <a:pt x="392" y="69"/>
                </a:lnTo>
                <a:lnTo>
                  <a:pt x="398" y="58"/>
                </a:lnTo>
                <a:lnTo>
                  <a:pt x="405" y="46"/>
                </a:lnTo>
                <a:lnTo>
                  <a:pt x="413" y="35"/>
                </a:lnTo>
                <a:lnTo>
                  <a:pt x="422" y="25"/>
                </a:lnTo>
                <a:lnTo>
                  <a:pt x="426" y="22"/>
                </a:lnTo>
                <a:lnTo>
                  <a:pt x="432" y="17"/>
                </a:lnTo>
                <a:lnTo>
                  <a:pt x="437" y="14"/>
                </a:lnTo>
                <a:lnTo>
                  <a:pt x="443" y="12"/>
                </a:lnTo>
                <a:lnTo>
                  <a:pt x="448" y="10"/>
                </a:lnTo>
                <a:lnTo>
                  <a:pt x="454" y="7"/>
                </a:lnTo>
                <a:lnTo>
                  <a:pt x="460" y="7"/>
                </a:lnTo>
                <a:lnTo>
                  <a:pt x="468" y="6"/>
                </a:lnTo>
                <a:lnTo>
                  <a:pt x="474" y="6"/>
                </a:lnTo>
                <a:lnTo>
                  <a:pt x="481" y="6"/>
                </a:lnTo>
                <a:lnTo>
                  <a:pt x="489" y="7"/>
                </a:lnTo>
                <a:lnTo>
                  <a:pt x="496" y="9"/>
                </a:lnTo>
                <a:lnTo>
                  <a:pt x="511" y="14"/>
                </a:lnTo>
                <a:lnTo>
                  <a:pt x="520" y="19"/>
                </a:lnTo>
                <a:lnTo>
                  <a:pt x="529" y="23"/>
                </a:lnTo>
                <a:lnTo>
                  <a:pt x="538" y="34"/>
                </a:lnTo>
                <a:lnTo>
                  <a:pt x="542" y="38"/>
                </a:lnTo>
                <a:lnTo>
                  <a:pt x="545" y="44"/>
                </a:lnTo>
                <a:lnTo>
                  <a:pt x="563" y="31"/>
                </a:lnTo>
                <a:lnTo>
                  <a:pt x="579" y="20"/>
                </a:lnTo>
                <a:lnTo>
                  <a:pt x="587" y="16"/>
                </a:lnTo>
                <a:lnTo>
                  <a:pt x="595" y="12"/>
                </a:lnTo>
                <a:lnTo>
                  <a:pt x="610" y="6"/>
                </a:lnTo>
                <a:lnTo>
                  <a:pt x="618" y="3"/>
                </a:lnTo>
                <a:lnTo>
                  <a:pt x="624" y="1"/>
                </a:lnTo>
                <a:lnTo>
                  <a:pt x="631" y="0"/>
                </a:lnTo>
                <a:lnTo>
                  <a:pt x="639" y="0"/>
                </a:lnTo>
                <a:lnTo>
                  <a:pt x="644" y="0"/>
                </a:lnTo>
                <a:lnTo>
                  <a:pt x="652" y="0"/>
                </a:lnTo>
                <a:lnTo>
                  <a:pt x="665" y="3"/>
                </a:lnTo>
                <a:lnTo>
                  <a:pt x="671" y="4"/>
                </a:lnTo>
                <a:lnTo>
                  <a:pt x="679" y="6"/>
                </a:lnTo>
                <a:lnTo>
                  <a:pt x="685" y="9"/>
                </a:lnTo>
                <a:lnTo>
                  <a:pt x="691" y="12"/>
                </a:lnTo>
                <a:lnTo>
                  <a:pt x="704" y="19"/>
                </a:lnTo>
                <a:lnTo>
                  <a:pt x="716" y="28"/>
                </a:lnTo>
                <a:lnTo>
                  <a:pt x="729" y="38"/>
                </a:lnTo>
                <a:lnTo>
                  <a:pt x="741" y="50"/>
                </a:lnTo>
                <a:lnTo>
                  <a:pt x="754" y="63"/>
                </a:lnTo>
                <a:lnTo>
                  <a:pt x="766" y="78"/>
                </a:lnTo>
                <a:lnTo>
                  <a:pt x="771" y="84"/>
                </a:lnTo>
                <a:lnTo>
                  <a:pt x="774" y="92"/>
                </a:lnTo>
                <a:lnTo>
                  <a:pt x="778" y="105"/>
                </a:lnTo>
                <a:lnTo>
                  <a:pt x="789" y="126"/>
                </a:lnTo>
                <a:lnTo>
                  <a:pt x="797" y="148"/>
                </a:lnTo>
                <a:lnTo>
                  <a:pt x="800" y="170"/>
                </a:lnTo>
                <a:lnTo>
                  <a:pt x="800" y="182"/>
                </a:lnTo>
                <a:lnTo>
                  <a:pt x="800" y="194"/>
                </a:lnTo>
                <a:lnTo>
                  <a:pt x="800" y="208"/>
                </a:lnTo>
                <a:lnTo>
                  <a:pt x="799" y="221"/>
                </a:lnTo>
                <a:lnTo>
                  <a:pt x="797" y="236"/>
                </a:lnTo>
                <a:lnTo>
                  <a:pt x="796" y="251"/>
                </a:lnTo>
                <a:lnTo>
                  <a:pt x="793" y="265"/>
                </a:lnTo>
                <a:lnTo>
                  <a:pt x="789" y="282"/>
                </a:lnTo>
                <a:lnTo>
                  <a:pt x="784" y="298"/>
                </a:lnTo>
                <a:lnTo>
                  <a:pt x="778" y="316"/>
                </a:lnTo>
                <a:lnTo>
                  <a:pt x="771" y="334"/>
                </a:lnTo>
                <a:lnTo>
                  <a:pt x="763" y="352"/>
                </a:lnTo>
                <a:lnTo>
                  <a:pt x="754" y="371"/>
                </a:lnTo>
                <a:lnTo>
                  <a:pt x="745" y="390"/>
                </a:lnTo>
                <a:lnTo>
                  <a:pt x="723" y="429"/>
                </a:lnTo>
                <a:lnTo>
                  <a:pt x="704" y="463"/>
                </a:lnTo>
                <a:lnTo>
                  <a:pt x="686" y="491"/>
                </a:lnTo>
                <a:lnTo>
                  <a:pt x="670" y="515"/>
                </a:lnTo>
                <a:lnTo>
                  <a:pt x="691" y="543"/>
                </a:lnTo>
                <a:lnTo>
                  <a:pt x="695" y="549"/>
                </a:lnTo>
                <a:lnTo>
                  <a:pt x="701" y="557"/>
                </a:lnTo>
                <a:lnTo>
                  <a:pt x="713" y="568"/>
                </a:lnTo>
                <a:lnTo>
                  <a:pt x="725" y="580"/>
                </a:lnTo>
                <a:lnTo>
                  <a:pt x="731" y="586"/>
                </a:lnTo>
                <a:lnTo>
                  <a:pt x="737" y="592"/>
                </a:lnTo>
                <a:lnTo>
                  <a:pt x="750" y="603"/>
                </a:lnTo>
                <a:lnTo>
                  <a:pt x="763" y="611"/>
                </a:lnTo>
                <a:lnTo>
                  <a:pt x="763" y="613"/>
                </a:lnTo>
                <a:lnTo>
                  <a:pt x="769" y="616"/>
                </a:lnTo>
                <a:lnTo>
                  <a:pt x="774" y="620"/>
                </a:lnTo>
                <a:lnTo>
                  <a:pt x="778" y="626"/>
                </a:lnTo>
                <a:lnTo>
                  <a:pt x="781" y="631"/>
                </a:lnTo>
                <a:lnTo>
                  <a:pt x="784" y="637"/>
                </a:lnTo>
                <a:lnTo>
                  <a:pt x="786" y="643"/>
                </a:lnTo>
                <a:lnTo>
                  <a:pt x="786" y="649"/>
                </a:lnTo>
                <a:lnTo>
                  <a:pt x="786" y="653"/>
                </a:lnTo>
                <a:lnTo>
                  <a:pt x="784" y="657"/>
                </a:lnTo>
                <a:lnTo>
                  <a:pt x="781" y="662"/>
                </a:lnTo>
                <a:lnTo>
                  <a:pt x="777" y="666"/>
                </a:lnTo>
                <a:lnTo>
                  <a:pt x="771" y="668"/>
                </a:lnTo>
                <a:lnTo>
                  <a:pt x="765" y="671"/>
                </a:lnTo>
                <a:lnTo>
                  <a:pt x="756" y="671"/>
                </a:lnTo>
                <a:lnTo>
                  <a:pt x="747" y="669"/>
                </a:lnTo>
                <a:lnTo>
                  <a:pt x="735" y="666"/>
                </a:lnTo>
                <a:lnTo>
                  <a:pt x="728" y="663"/>
                </a:lnTo>
                <a:lnTo>
                  <a:pt x="720" y="660"/>
                </a:lnTo>
                <a:lnTo>
                  <a:pt x="707" y="653"/>
                </a:lnTo>
                <a:lnTo>
                  <a:pt x="695" y="644"/>
                </a:lnTo>
                <a:lnTo>
                  <a:pt x="686" y="635"/>
                </a:lnTo>
                <a:lnTo>
                  <a:pt x="677" y="625"/>
                </a:lnTo>
                <a:lnTo>
                  <a:pt x="670" y="616"/>
                </a:lnTo>
                <a:lnTo>
                  <a:pt x="664" y="608"/>
                </a:lnTo>
                <a:lnTo>
                  <a:pt x="658" y="601"/>
                </a:lnTo>
                <a:lnTo>
                  <a:pt x="643" y="586"/>
                </a:lnTo>
                <a:lnTo>
                  <a:pt x="630" y="571"/>
                </a:lnTo>
                <a:lnTo>
                  <a:pt x="622" y="580"/>
                </a:lnTo>
                <a:lnTo>
                  <a:pt x="610" y="594"/>
                </a:lnTo>
                <a:lnTo>
                  <a:pt x="597" y="607"/>
                </a:lnTo>
                <a:lnTo>
                  <a:pt x="582" y="622"/>
                </a:lnTo>
                <a:lnTo>
                  <a:pt x="564" y="637"/>
                </a:lnTo>
                <a:lnTo>
                  <a:pt x="555" y="644"/>
                </a:lnTo>
                <a:lnTo>
                  <a:pt x="546" y="650"/>
                </a:lnTo>
                <a:lnTo>
                  <a:pt x="539" y="656"/>
                </a:lnTo>
                <a:lnTo>
                  <a:pt x="530" y="662"/>
                </a:lnTo>
                <a:lnTo>
                  <a:pt x="521" y="666"/>
                </a:lnTo>
                <a:lnTo>
                  <a:pt x="512" y="671"/>
                </a:lnTo>
                <a:lnTo>
                  <a:pt x="508" y="674"/>
                </a:lnTo>
                <a:lnTo>
                  <a:pt x="503" y="677"/>
                </a:lnTo>
                <a:lnTo>
                  <a:pt x="494" y="680"/>
                </a:lnTo>
                <a:lnTo>
                  <a:pt x="486" y="681"/>
                </a:lnTo>
                <a:lnTo>
                  <a:pt x="481" y="681"/>
                </a:lnTo>
                <a:lnTo>
                  <a:pt x="478" y="680"/>
                </a:lnTo>
                <a:lnTo>
                  <a:pt x="475" y="680"/>
                </a:lnTo>
                <a:lnTo>
                  <a:pt x="472" y="678"/>
                </a:lnTo>
                <a:lnTo>
                  <a:pt x="466" y="674"/>
                </a:lnTo>
                <a:lnTo>
                  <a:pt x="463" y="669"/>
                </a:lnTo>
                <a:lnTo>
                  <a:pt x="460" y="663"/>
                </a:lnTo>
                <a:lnTo>
                  <a:pt x="459" y="656"/>
                </a:lnTo>
                <a:lnTo>
                  <a:pt x="459" y="649"/>
                </a:lnTo>
                <a:lnTo>
                  <a:pt x="460" y="640"/>
                </a:lnTo>
                <a:lnTo>
                  <a:pt x="463" y="631"/>
                </a:lnTo>
                <a:lnTo>
                  <a:pt x="466" y="626"/>
                </a:lnTo>
                <a:lnTo>
                  <a:pt x="468" y="623"/>
                </a:lnTo>
                <a:lnTo>
                  <a:pt x="475" y="614"/>
                </a:lnTo>
                <a:lnTo>
                  <a:pt x="478" y="610"/>
                </a:lnTo>
                <a:lnTo>
                  <a:pt x="483" y="607"/>
                </a:lnTo>
                <a:lnTo>
                  <a:pt x="493" y="600"/>
                </a:lnTo>
                <a:lnTo>
                  <a:pt x="505" y="591"/>
                </a:lnTo>
                <a:lnTo>
                  <a:pt x="517" y="582"/>
                </a:lnTo>
                <a:lnTo>
                  <a:pt x="527" y="571"/>
                </a:lnTo>
                <a:lnTo>
                  <a:pt x="539" y="559"/>
                </a:lnTo>
                <a:lnTo>
                  <a:pt x="551" y="548"/>
                </a:lnTo>
                <a:lnTo>
                  <a:pt x="561" y="536"/>
                </a:lnTo>
                <a:lnTo>
                  <a:pt x="584" y="507"/>
                </a:lnTo>
                <a:lnTo>
                  <a:pt x="573" y="490"/>
                </a:lnTo>
                <a:lnTo>
                  <a:pt x="563" y="472"/>
                </a:lnTo>
                <a:lnTo>
                  <a:pt x="552" y="453"/>
                </a:lnTo>
                <a:lnTo>
                  <a:pt x="542" y="435"/>
                </a:lnTo>
                <a:lnTo>
                  <a:pt x="533" y="415"/>
                </a:lnTo>
                <a:lnTo>
                  <a:pt x="524" y="396"/>
                </a:lnTo>
                <a:lnTo>
                  <a:pt x="515" y="377"/>
                </a:lnTo>
                <a:lnTo>
                  <a:pt x="508" y="358"/>
                </a:lnTo>
                <a:lnTo>
                  <a:pt x="500" y="338"/>
                </a:lnTo>
                <a:lnTo>
                  <a:pt x="493" y="320"/>
                </a:lnTo>
                <a:lnTo>
                  <a:pt x="483" y="285"/>
                </a:lnTo>
                <a:lnTo>
                  <a:pt x="474" y="251"/>
                </a:lnTo>
                <a:lnTo>
                  <a:pt x="471" y="236"/>
                </a:lnTo>
                <a:lnTo>
                  <a:pt x="469" y="221"/>
                </a:lnTo>
                <a:lnTo>
                  <a:pt x="466" y="197"/>
                </a:lnTo>
                <a:lnTo>
                  <a:pt x="465" y="184"/>
                </a:lnTo>
                <a:lnTo>
                  <a:pt x="462" y="167"/>
                </a:lnTo>
                <a:lnTo>
                  <a:pt x="462" y="163"/>
                </a:lnTo>
                <a:lnTo>
                  <a:pt x="465" y="142"/>
                </a:lnTo>
                <a:lnTo>
                  <a:pt x="469" y="126"/>
                </a:lnTo>
                <a:lnTo>
                  <a:pt x="472" y="112"/>
                </a:lnTo>
                <a:lnTo>
                  <a:pt x="477" y="104"/>
                </a:lnTo>
                <a:lnTo>
                  <a:pt x="480" y="96"/>
                </a:lnTo>
                <a:lnTo>
                  <a:pt x="483" y="92"/>
                </a:lnTo>
                <a:lnTo>
                  <a:pt x="484" y="89"/>
                </a:lnTo>
                <a:lnTo>
                  <a:pt x="486" y="86"/>
                </a:lnTo>
                <a:lnTo>
                  <a:pt x="486" y="83"/>
                </a:lnTo>
                <a:lnTo>
                  <a:pt x="486" y="80"/>
                </a:lnTo>
                <a:lnTo>
                  <a:pt x="484" y="78"/>
                </a:lnTo>
                <a:lnTo>
                  <a:pt x="481" y="75"/>
                </a:lnTo>
                <a:lnTo>
                  <a:pt x="478" y="74"/>
                </a:lnTo>
                <a:lnTo>
                  <a:pt x="474" y="74"/>
                </a:lnTo>
                <a:lnTo>
                  <a:pt x="469" y="72"/>
                </a:lnTo>
                <a:lnTo>
                  <a:pt x="465" y="72"/>
                </a:lnTo>
                <a:lnTo>
                  <a:pt x="459" y="72"/>
                </a:lnTo>
                <a:lnTo>
                  <a:pt x="454" y="72"/>
                </a:lnTo>
                <a:lnTo>
                  <a:pt x="450" y="74"/>
                </a:lnTo>
                <a:lnTo>
                  <a:pt x="445" y="75"/>
                </a:lnTo>
                <a:lnTo>
                  <a:pt x="441" y="78"/>
                </a:lnTo>
                <a:lnTo>
                  <a:pt x="434" y="84"/>
                </a:lnTo>
                <a:lnTo>
                  <a:pt x="431" y="87"/>
                </a:lnTo>
                <a:lnTo>
                  <a:pt x="428" y="92"/>
                </a:lnTo>
                <a:lnTo>
                  <a:pt x="420" y="101"/>
                </a:lnTo>
                <a:lnTo>
                  <a:pt x="416" y="111"/>
                </a:lnTo>
                <a:lnTo>
                  <a:pt x="413" y="115"/>
                </a:lnTo>
                <a:lnTo>
                  <a:pt x="411" y="121"/>
                </a:lnTo>
                <a:lnTo>
                  <a:pt x="407" y="132"/>
                </a:lnTo>
                <a:lnTo>
                  <a:pt x="404" y="142"/>
                </a:lnTo>
                <a:lnTo>
                  <a:pt x="399" y="160"/>
                </a:lnTo>
                <a:lnTo>
                  <a:pt x="396" y="173"/>
                </a:lnTo>
                <a:lnTo>
                  <a:pt x="395" y="178"/>
                </a:lnTo>
                <a:lnTo>
                  <a:pt x="391" y="196"/>
                </a:lnTo>
                <a:lnTo>
                  <a:pt x="391" y="200"/>
                </a:lnTo>
                <a:lnTo>
                  <a:pt x="386" y="237"/>
                </a:lnTo>
                <a:lnTo>
                  <a:pt x="388" y="622"/>
                </a:lnTo>
                <a:lnTo>
                  <a:pt x="389" y="625"/>
                </a:lnTo>
                <a:lnTo>
                  <a:pt x="391" y="640"/>
                </a:lnTo>
                <a:lnTo>
                  <a:pt x="394" y="650"/>
                </a:lnTo>
                <a:lnTo>
                  <a:pt x="398" y="659"/>
                </a:lnTo>
                <a:lnTo>
                  <a:pt x="402" y="668"/>
                </a:lnTo>
                <a:lnTo>
                  <a:pt x="410" y="677"/>
                </a:lnTo>
                <a:lnTo>
                  <a:pt x="391" y="677"/>
                </a:lnTo>
                <a:lnTo>
                  <a:pt x="388" y="677"/>
                </a:lnTo>
                <a:lnTo>
                  <a:pt x="362" y="677"/>
                </a:lnTo>
                <a:lnTo>
                  <a:pt x="356" y="677"/>
                </a:lnTo>
                <a:lnTo>
                  <a:pt x="350" y="677"/>
                </a:lnTo>
                <a:lnTo>
                  <a:pt x="344" y="677"/>
                </a:lnTo>
                <a:lnTo>
                  <a:pt x="318" y="677"/>
                </a:lnTo>
                <a:lnTo>
                  <a:pt x="312" y="677"/>
                </a:lnTo>
                <a:lnTo>
                  <a:pt x="304" y="677"/>
                </a:lnTo>
                <a:lnTo>
                  <a:pt x="295" y="677"/>
                </a:lnTo>
                <a:lnTo>
                  <a:pt x="300" y="660"/>
                </a:lnTo>
                <a:lnTo>
                  <a:pt x="300" y="653"/>
                </a:lnTo>
                <a:lnTo>
                  <a:pt x="301" y="643"/>
                </a:lnTo>
                <a:lnTo>
                  <a:pt x="301" y="614"/>
                </a:lnTo>
                <a:lnTo>
                  <a:pt x="303" y="603"/>
                </a:lnTo>
                <a:lnTo>
                  <a:pt x="303" y="591"/>
                </a:lnTo>
                <a:lnTo>
                  <a:pt x="303" y="264"/>
                </a:lnTo>
                <a:lnTo>
                  <a:pt x="303" y="255"/>
                </a:lnTo>
                <a:lnTo>
                  <a:pt x="301" y="245"/>
                </a:lnTo>
                <a:lnTo>
                  <a:pt x="301" y="219"/>
                </a:lnTo>
                <a:lnTo>
                  <a:pt x="300" y="208"/>
                </a:lnTo>
                <a:lnTo>
                  <a:pt x="297" y="194"/>
                </a:lnTo>
                <a:lnTo>
                  <a:pt x="297" y="188"/>
                </a:lnTo>
                <a:lnTo>
                  <a:pt x="295" y="182"/>
                </a:lnTo>
                <a:lnTo>
                  <a:pt x="293" y="169"/>
                </a:lnTo>
                <a:lnTo>
                  <a:pt x="291" y="161"/>
                </a:lnTo>
                <a:lnTo>
                  <a:pt x="288" y="154"/>
                </a:lnTo>
                <a:lnTo>
                  <a:pt x="285" y="145"/>
                </a:lnTo>
                <a:lnTo>
                  <a:pt x="281" y="138"/>
                </a:lnTo>
                <a:lnTo>
                  <a:pt x="276" y="130"/>
                </a:lnTo>
                <a:lnTo>
                  <a:pt x="266" y="115"/>
                </a:lnTo>
                <a:lnTo>
                  <a:pt x="254" y="101"/>
                </a:lnTo>
                <a:lnTo>
                  <a:pt x="241" y="96"/>
                </a:lnTo>
                <a:lnTo>
                  <a:pt x="233" y="95"/>
                </a:lnTo>
                <a:lnTo>
                  <a:pt x="227" y="93"/>
                </a:lnTo>
                <a:lnTo>
                  <a:pt x="214" y="92"/>
                </a:lnTo>
                <a:lnTo>
                  <a:pt x="202" y="93"/>
                </a:lnTo>
                <a:lnTo>
                  <a:pt x="195" y="93"/>
                </a:lnTo>
                <a:lnTo>
                  <a:pt x="189" y="95"/>
                </a:lnTo>
                <a:lnTo>
                  <a:pt x="175" y="99"/>
                </a:lnTo>
                <a:lnTo>
                  <a:pt x="163" y="105"/>
                </a:lnTo>
                <a:lnTo>
                  <a:pt x="150" y="114"/>
                </a:lnTo>
                <a:lnTo>
                  <a:pt x="140" y="126"/>
                </a:lnTo>
                <a:lnTo>
                  <a:pt x="135" y="132"/>
                </a:lnTo>
                <a:lnTo>
                  <a:pt x="131" y="139"/>
                </a:lnTo>
                <a:lnTo>
                  <a:pt x="122" y="154"/>
                </a:lnTo>
                <a:lnTo>
                  <a:pt x="116" y="170"/>
                </a:lnTo>
                <a:lnTo>
                  <a:pt x="110" y="199"/>
                </a:lnTo>
                <a:lnTo>
                  <a:pt x="108" y="203"/>
                </a:lnTo>
                <a:lnTo>
                  <a:pt x="105" y="592"/>
                </a:lnTo>
                <a:lnTo>
                  <a:pt x="105" y="603"/>
                </a:lnTo>
                <a:lnTo>
                  <a:pt x="105" y="613"/>
                </a:lnTo>
                <a:lnTo>
                  <a:pt x="108" y="635"/>
                </a:lnTo>
                <a:lnTo>
                  <a:pt x="111" y="646"/>
                </a:lnTo>
                <a:lnTo>
                  <a:pt x="116" y="656"/>
                </a:lnTo>
                <a:lnTo>
                  <a:pt x="125" y="677"/>
                </a:lnTo>
                <a:lnTo>
                  <a:pt x="0" y="677"/>
                </a:lnTo>
                <a:lnTo>
                  <a:pt x="4" y="672"/>
                </a:lnTo>
                <a:lnTo>
                  <a:pt x="7" y="665"/>
                </a:lnTo>
                <a:lnTo>
                  <a:pt x="12" y="657"/>
                </a:lnTo>
                <a:lnTo>
                  <a:pt x="15" y="647"/>
                </a:lnTo>
                <a:lnTo>
                  <a:pt x="18" y="637"/>
                </a:lnTo>
                <a:lnTo>
                  <a:pt x="19" y="625"/>
                </a:lnTo>
                <a:lnTo>
                  <a:pt x="22" y="610"/>
                </a:lnTo>
                <a:lnTo>
                  <a:pt x="24" y="595"/>
                </a:lnTo>
                <a:lnTo>
                  <a:pt x="22" y="95"/>
                </a:lnTo>
                <a:lnTo>
                  <a:pt x="21" y="86"/>
                </a:lnTo>
                <a:lnTo>
                  <a:pt x="19" y="78"/>
                </a:lnTo>
                <a:lnTo>
                  <a:pt x="16" y="63"/>
                </a:lnTo>
                <a:lnTo>
                  <a:pt x="13" y="56"/>
                </a:lnTo>
                <a:lnTo>
                  <a:pt x="10" y="49"/>
                </a:lnTo>
                <a:lnTo>
                  <a:pt x="3" y="35"/>
                </a:lnTo>
                <a:lnTo>
                  <a:pt x="105" y="35"/>
                </a:lnTo>
                <a:lnTo>
                  <a:pt x="107" y="107"/>
                </a:lnTo>
                <a:lnTo>
                  <a:pt x="113" y="99"/>
                </a:lnTo>
                <a:lnTo>
                  <a:pt x="119" y="92"/>
                </a:lnTo>
                <a:lnTo>
                  <a:pt x="131" y="77"/>
                </a:lnTo>
                <a:lnTo>
                  <a:pt x="144" y="65"/>
                </a:lnTo>
                <a:lnTo>
                  <a:pt x="151" y="59"/>
                </a:lnTo>
                <a:lnTo>
                  <a:pt x="159" y="53"/>
                </a:lnTo>
                <a:lnTo>
                  <a:pt x="175" y="43"/>
                </a:lnTo>
                <a:lnTo>
                  <a:pt x="193" y="34"/>
                </a:lnTo>
                <a:lnTo>
                  <a:pt x="211" y="28"/>
                </a:lnTo>
                <a:lnTo>
                  <a:pt x="232" y="2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26" name="Freeform 287"/>
          <p:cNvSpPr>
            <a:spLocks/>
          </p:cNvSpPr>
          <p:nvPr/>
        </p:nvSpPr>
        <p:spPr bwMode="auto">
          <a:xfrm>
            <a:off x="4843462" y="1521610"/>
            <a:ext cx="184150" cy="100013"/>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a:latin typeface="Calibri" pitchFamily="34" charset="0"/>
            </a:endParaRPr>
          </a:p>
        </p:txBody>
      </p:sp>
      <p:sp>
        <p:nvSpPr>
          <p:cNvPr id="527" name="Freeform 287"/>
          <p:cNvSpPr>
            <a:spLocks/>
          </p:cNvSpPr>
          <p:nvPr/>
        </p:nvSpPr>
        <p:spPr bwMode="auto">
          <a:xfrm>
            <a:off x="8053383" y="1526371"/>
            <a:ext cx="184150" cy="100013"/>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a:latin typeface="Calibri" pitchFamily="34" charset="0"/>
            </a:endParaRPr>
          </a:p>
        </p:txBody>
      </p:sp>
      <p:sp>
        <p:nvSpPr>
          <p:cNvPr id="528" name="Freeform 319"/>
          <p:cNvSpPr>
            <a:spLocks/>
          </p:cNvSpPr>
          <p:nvPr/>
        </p:nvSpPr>
        <p:spPr bwMode="auto">
          <a:xfrm>
            <a:off x="8686801" y="1508911"/>
            <a:ext cx="117475" cy="136525"/>
          </a:xfrm>
          <a:custGeom>
            <a:avLst/>
            <a:gdLst>
              <a:gd name="T0" fmla="*/ 2147483647 w 567"/>
              <a:gd name="T1" fmla="*/ 2147483647 h 660"/>
              <a:gd name="T2" fmla="*/ 2147483647 w 567"/>
              <a:gd name="T3" fmla="*/ 2147483647 h 660"/>
              <a:gd name="T4" fmla="*/ 2147483647 w 567"/>
              <a:gd name="T5" fmla="*/ 2147483647 h 660"/>
              <a:gd name="T6" fmla="*/ 2147483647 w 567"/>
              <a:gd name="T7" fmla="*/ 2147483647 h 660"/>
              <a:gd name="T8" fmla="*/ 2147483647 w 567"/>
              <a:gd name="T9" fmla="*/ 2147483647 h 660"/>
              <a:gd name="T10" fmla="*/ 2147483647 w 567"/>
              <a:gd name="T11" fmla="*/ 2147483647 h 660"/>
              <a:gd name="T12" fmla="*/ 2147483647 w 567"/>
              <a:gd name="T13" fmla="*/ 2147483647 h 660"/>
              <a:gd name="T14" fmla="*/ 2147483647 w 567"/>
              <a:gd name="T15" fmla="*/ 2147483647 h 660"/>
              <a:gd name="T16" fmla="*/ 2147483647 w 567"/>
              <a:gd name="T17" fmla="*/ 2147483647 h 660"/>
              <a:gd name="T18" fmla="*/ 2147483647 w 567"/>
              <a:gd name="T19" fmla="*/ 2147483647 h 660"/>
              <a:gd name="T20" fmla="*/ 2147483647 w 567"/>
              <a:gd name="T21" fmla="*/ 2147483647 h 660"/>
              <a:gd name="T22" fmla="*/ 2147483647 w 567"/>
              <a:gd name="T23" fmla="*/ 2147483647 h 660"/>
              <a:gd name="T24" fmla="*/ 2147483647 w 567"/>
              <a:gd name="T25" fmla="*/ 2147483647 h 660"/>
              <a:gd name="T26" fmla="*/ 2147483647 w 567"/>
              <a:gd name="T27" fmla="*/ 2147483647 h 660"/>
              <a:gd name="T28" fmla="*/ 2147483647 w 567"/>
              <a:gd name="T29" fmla="*/ 2147483647 h 660"/>
              <a:gd name="T30" fmla="*/ 2147483647 w 567"/>
              <a:gd name="T31" fmla="*/ 2147483647 h 660"/>
              <a:gd name="T32" fmla="*/ 2147483647 w 567"/>
              <a:gd name="T33" fmla="*/ 2147483647 h 660"/>
              <a:gd name="T34" fmla="*/ 2147483647 w 567"/>
              <a:gd name="T35" fmla="*/ 2147483647 h 660"/>
              <a:gd name="T36" fmla="*/ 2147483647 w 567"/>
              <a:gd name="T37" fmla="*/ 2147483647 h 660"/>
              <a:gd name="T38" fmla="*/ 2147483647 w 567"/>
              <a:gd name="T39" fmla="*/ 2147483647 h 660"/>
              <a:gd name="T40" fmla="*/ 0 w 567"/>
              <a:gd name="T41" fmla="*/ 2147483647 h 660"/>
              <a:gd name="T42" fmla="*/ 2147483647 w 567"/>
              <a:gd name="T43" fmla="*/ 2147483647 h 660"/>
              <a:gd name="T44" fmla="*/ 2147483647 w 567"/>
              <a:gd name="T45" fmla="*/ 2147483647 h 660"/>
              <a:gd name="T46" fmla="*/ 2147483647 w 567"/>
              <a:gd name="T47" fmla="*/ 2147483647 h 660"/>
              <a:gd name="T48" fmla="*/ 2147483647 w 567"/>
              <a:gd name="T49" fmla="*/ 2147483647 h 660"/>
              <a:gd name="T50" fmla="*/ 2147483647 w 567"/>
              <a:gd name="T51" fmla="*/ 2147483647 h 660"/>
              <a:gd name="T52" fmla="*/ 2147483647 w 567"/>
              <a:gd name="T53" fmla="*/ 2147483647 h 660"/>
              <a:gd name="T54" fmla="*/ 2147483647 w 567"/>
              <a:gd name="T55" fmla="*/ 2147483647 h 660"/>
              <a:gd name="T56" fmla="*/ 2147483647 w 567"/>
              <a:gd name="T57" fmla="*/ 2147483647 h 660"/>
              <a:gd name="T58" fmla="*/ 2147483647 w 567"/>
              <a:gd name="T59" fmla="*/ 2147483647 h 660"/>
              <a:gd name="T60" fmla="*/ 2147483647 w 567"/>
              <a:gd name="T61" fmla="*/ 2147483647 h 660"/>
              <a:gd name="T62" fmla="*/ 2147483647 w 567"/>
              <a:gd name="T63" fmla="*/ 2147483647 h 660"/>
              <a:gd name="T64" fmla="*/ 2147483647 w 567"/>
              <a:gd name="T65" fmla="*/ 2147483647 h 660"/>
              <a:gd name="T66" fmla="*/ 2147483647 w 567"/>
              <a:gd name="T67" fmla="*/ 2147483647 h 660"/>
              <a:gd name="T68" fmla="*/ 2147483647 w 567"/>
              <a:gd name="T69" fmla="*/ 2147483647 h 660"/>
              <a:gd name="T70" fmla="*/ 2147483647 w 567"/>
              <a:gd name="T71" fmla="*/ 2147483647 h 660"/>
              <a:gd name="T72" fmla="*/ 2147483647 w 567"/>
              <a:gd name="T73" fmla="*/ 2147483647 h 660"/>
              <a:gd name="T74" fmla="*/ 2147483647 w 567"/>
              <a:gd name="T75" fmla="*/ 2147483647 h 660"/>
              <a:gd name="T76" fmla="*/ 2147483647 w 567"/>
              <a:gd name="T77" fmla="*/ 2147483647 h 660"/>
              <a:gd name="T78" fmla="*/ 2147483647 w 567"/>
              <a:gd name="T79" fmla="*/ 2147483647 h 660"/>
              <a:gd name="T80" fmla="*/ 2147483647 w 567"/>
              <a:gd name="T81" fmla="*/ 2147483647 h 660"/>
              <a:gd name="T82" fmla="*/ 2147483647 w 567"/>
              <a:gd name="T83" fmla="*/ 2147483647 h 660"/>
              <a:gd name="T84" fmla="*/ 2147483647 w 567"/>
              <a:gd name="T85" fmla="*/ 2147483647 h 660"/>
              <a:gd name="T86" fmla="*/ 2147483647 w 567"/>
              <a:gd name="T87" fmla="*/ 0 h 660"/>
              <a:gd name="T88" fmla="*/ 2147483647 w 567"/>
              <a:gd name="T89" fmla="*/ 2147483647 h 6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
              <a:gd name="T136" fmla="*/ 0 h 660"/>
              <a:gd name="T137" fmla="*/ 567 w 567"/>
              <a:gd name="T138" fmla="*/ 660 h 6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 h="660">
                <a:moveTo>
                  <a:pt x="186" y="70"/>
                </a:moveTo>
                <a:lnTo>
                  <a:pt x="177" y="69"/>
                </a:lnTo>
                <a:lnTo>
                  <a:pt x="169" y="69"/>
                </a:lnTo>
                <a:lnTo>
                  <a:pt x="162" y="66"/>
                </a:lnTo>
                <a:lnTo>
                  <a:pt x="154" y="64"/>
                </a:lnTo>
                <a:lnTo>
                  <a:pt x="175" y="149"/>
                </a:lnTo>
                <a:lnTo>
                  <a:pt x="183" y="138"/>
                </a:lnTo>
                <a:lnTo>
                  <a:pt x="187" y="134"/>
                </a:lnTo>
                <a:lnTo>
                  <a:pt x="192" y="130"/>
                </a:lnTo>
                <a:lnTo>
                  <a:pt x="401" y="76"/>
                </a:lnTo>
                <a:lnTo>
                  <a:pt x="232" y="348"/>
                </a:lnTo>
                <a:lnTo>
                  <a:pt x="105" y="283"/>
                </a:lnTo>
                <a:lnTo>
                  <a:pt x="71" y="312"/>
                </a:lnTo>
                <a:lnTo>
                  <a:pt x="203" y="389"/>
                </a:lnTo>
                <a:lnTo>
                  <a:pt x="62" y="608"/>
                </a:lnTo>
                <a:lnTo>
                  <a:pt x="56" y="614"/>
                </a:lnTo>
                <a:lnTo>
                  <a:pt x="50" y="621"/>
                </a:lnTo>
                <a:lnTo>
                  <a:pt x="45" y="627"/>
                </a:lnTo>
                <a:lnTo>
                  <a:pt x="37" y="634"/>
                </a:lnTo>
                <a:lnTo>
                  <a:pt x="21" y="646"/>
                </a:lnTo>
                <a:lnTo>
                  <a:pt x="0" y="660"/>
                </a:lnTo>
                <a:lnTo>
                  <a:pt x="129" y="660"/>
                </a:lnTo>
                <a:lnTo>
                  <a:pt x="126" y="657"/>
                </a:lnTo>
                <a:lnTo>
                  <a:pt x="125" y="654"/>
                </a:lnTo>
                <a:lnTo>
                  <a:pt x="122" y="645"/>
                </a:lnTo>
                <a:lnTo>
                  <a:pt x="122" y="642"/>
                </a:lnTo>
                <a:lnTo>
                  <a:pt x="123" y="637"/>
                </a:lnTo>
                <a:lnTo>
                  <a:pt x="126" y="629"/>
                </a:lnTo>
                <a:lnTo>
                  <a:pt x="249" y="416"/>
                </a:lnTo>
                <a:lnTo>
                  <a:pt x="374" y="486"/>
                </a:lnTo>
                <a:lnTo>
                  <a:pt x="413" y="453"/>
                </a:lnTo>
                <a:lnTo>
                  <a:pt x="279" y="376"/>
                </a:lnTo>
                <a:lnTo>
                  <a:pt x="448" y="101"/>
                </a:lnTo>
                <a:lnTo>
                  <a:pt x="493" y="305"/>
                </a:lnTo>
                <a:lnTo>
                  <a:pt x="492" y="312"/>
                </a:lnTo>
                <a:lnTo>
                  <a:pt x="490" y="318"/>
                </a:lnTo>
                <a:lnTo>
                  <a:pt x="487" y="324"/>
                </a:lnTo>
                <a:lnTo>
                  <a:pt x="484" y="329"/>
                </a:lnTo>
                <a:lnTo>
                  <a:pt x="567" y="306"/>
                </a:lnTo>
                <a:lnTo>
                  <a:pt x="563" y="303"/>
                </a:lnTo>
                <a:lnTo>
                  <a:pt x="560" y="299"/>
                </a:lnTo>
                <a:lnTo>
                  <a:pt x="555" y="296"/>
                </a:lnTo>
                <a:lnTo>
                  <a:pt x="554" y="291"/>
                </a:lnTo>
                <a:lnTo>
                  <a:pt x="486" y="0"/>
                </a:lnTo>
                <a:lnTo>
                  <a:pt x="186" y="70"/>
                </a:lnTo>
                <a:close/>
              </a:path>
            </a:pathLst>
          </a:custGeom>
          <a:solidFill>
            <a:schemeClr val="tx1"/>
          </a:solidFill>
          <a:ln w="9525">
            <a:noFill/>
            <a:round/>
            <a:headEnd/>
            <a:tailEnd/>
          </a:ln>
        </p:spPr>
        <p:txBody>
          <a:bodyPr/>
          <a:lstStyle/>
          <a:p>
            <a:endParaRPr lang="es-VE"/>
          </a:p>
        </p:txBody>
      </p:sp>
      <p:sp>
        <p:nvSpPr>
          <p:cNvPr id="529" name="Freeform 311"/>
          <p:cNvSpPr>
            <a:spLocks/>
          </p:cNvSpPr>
          <p:nvPr/>
        </p:nvSpPr>
        <p:spPr bwMode="auto">
          <a:xfrm>
            <a:off x="5448294" y="2596348"/>
            <a:ext cx="149225" cy="109537"/>
          </a:xfrm>
          <a:custGeom>
            <a:avLst/>
            <a:gdLst>
              <a:gd name="T0" fmla="*/ 2147483647 w 760"/>
              <a:gd name="T1" fmla="*/ 2147483647 h 609"/>
              <a:gd name="T2" fmla="*/ 2147483647 w 760"/>
              <a:gd name="T3" fmla="*/ 2147483647 h 609"/>
              <a:gd name="T4" fmla="*/ 2147483647 w 760"/>
              <a:gd name="T5" fmla="*/ 2147483647 h 609"/>
              <a:gd name="T6" fmla="*/ 2147483647 w 760"/>
              <a:gd name="T7" fmla="*/ 2147483647 h 609"/>
              <a:gd name="T8" fmla="*/ 2147483647 w 760"/>
              <a:gd name="T9" fmla="*/ 2147483647 h 609"/>
              <a:gd name="T10" fmla="*/ 2147483647 w 760"/>
              <a:gd name="T11" fmla="*/ 2147483647 h 609"/>
              <a:gd name="T12" fmla="*/ 2147483647 w 760"/>
              <a:gd name="T13" fmla="*/ 2147483647 h 609"/>
              <a:gd name="T14" fmla="*/ 2147483647 w 760"/>
              <a:gd name="T15" fmla="*/ 2147483647 h 609"/>
              <a:gd name="T16" fmla="*/ 2147483647 w 760"/>
              <a:gd name="T17" fmla="*/ 2147483647 h 609"/>
              <a:gd name="T18" fmla="*/ 2147483647 w 760"/>
              <a:gd name="T19" fmla="*/ 2147483647 h 609"/>
              <a:gd name="T20" fmla="*/ 2147483647 w 760"/>
              <a:gd name="T21" fmla="*/ 2147483647 h 609"/>
              <a:gd name="T22" fmla="*/ 2147483647 w 760"/>
              <a:gd name="T23" fmla="*/ 2147483647 h 609"/>
              <a:gd name="T24" fmla="*/ 2147483647 w 760"/>
              <a:gd name="T25" fmla="*/ 2147483647 h 609"/>
              <a:gd name="T26" fmla="*/ 2147483647 w 760"/>
              <a:gd name="T27" fmla="*/ 2147483647 h 609"/>
              <a:gd name="T28" fmla="*/ 2147483647 w 760"/>
              <a:gd name="T29" fmla="*/ 2147483647 h 609"/>
              <a:gd name="T30" fmla="*/ 2147483647 w 760"/>
              <a:gd name="T31" fmla="*/ 2147483647 h 609"/>
              <a:gd name="T32" fmla="*/ 2147483647 w 760"/>
              <a:gd name="T33" fmla="*/ 2147483647 h 609"/>
              <a:gd name="T34" fmla="*/ 2147483647 w 760"/>
              <a:gd name="T35" fmla="*/ 2147483647 h 609"/>
              <a:gd name="T36" fmla="*/ 2147483647 w 760"/>
              <a:gd name="T37" fmla="*/ 2147483647 h 609"/>
              <a:gd name="T38" fmla="*/ 2147483647 w 760"/>
              <a:gd name="T39" fmla="*/ 2147483647 h 609"/>
              <a:gd name="T40" fmla="*/ 2147483647 w 760"/>
              <a:gd name="T41" fmla="*/ 2147483647 h 609"/>
              <a:gd name="T42" fmla="*/ 2147483647 w 760"/>
              <a:gd name="T43" fmla="*/ 2147483647 h 609"/>
              <a:gd name="T44" fmla="*/ 2147483647 w 760"/>
              <a:gd name="T45" fmla="*/ 2147483647 h 609"/>
              <a:gd name="T46" fmla="*/ 2147483647 w 760"/>
              <a:gd name="T47" fmla="*/ 2147483647 h 609"/>
              <a:gd name="T48" fmla="*/ 2147483647 w 760"/>
              <a:gd name="T49" fmla="*/ 2147483647 h 609"/>
              <a:gd name="T50" fmla="*/ 2147483647 w 760"/>
              <a:gd name="T51" fmla="*/ 2147483647 h 609"/>
              <a:gd name="T52" fmla="*/ 2147483647 w 760"/>
              <a:gd name="T53" fmla="*/ 2147483647 h 609"/>
              <a:gd name="T54" fmla="*/ 2147483647 w 760"/>
              <a:gd name="T55" fmla="*/ 2147483647 h 609"/>
              <a:gd name="T56" fmla="*/ 2147483647 w 760"/>
              <a:gd name="T57" fmla="*/ 2147483647 h 609"/>
              <a:gd name="T58" fmla="*/ 2147483647 w 760"/>
              <a:gd name="T59" fmla="*/ 2147483647 h 609"/>
              <a:gd name="T60" fmla="*/ 2147483647 w 760"/>
              <a:gd name="T61" fmla="*/ 2147483647 h 609"/>
              <a:gd name="T62" fmla="*/ 2147483647 w 760"/>
              <a:gd name="T63" fmla="*/ 2147483647 h 609"/>
              <a:gd name="T64" fmla="*/ 2147483647 w 760"/>
              <a:gd name="T65" fmla="*/ 2147483647 h 609"/>
              <a:gd name="T66" fmla="*/ 2147483647 w 760"/>
              <a:gd name="T67" fmla="*/ 2147483647 h 609"/>
              <a:gd name="T68" fmla="*/ 2147483647 w 760"/>
              <a:gd name="T69" fmla="*/ 2147483647 h 609"/>
              <a:gd name="T70" fmla="*/ 2147483647 w 760"/>
              <a:gd name="T71" fmla="*/ 2147483647 h 609"/>
              <a:gd name="T72" fmla="*/ 2147483647 w 760"/>
              <a:gd name="T73" fmla="*/ 2147483647 h 609"/>
              <a:gd name="T74" fmla="*/ 2147483647 w 760"/>
              <a:gd name="T75" fmla="*/ 2147483647 h 609"/>
              <a:gd name="T76" fmla="*/ 2147483647 w 760"/>
              <a:gd name="T77" fmla="*/ 2147483647 h 609"/>
              <a:gd name="T78" fmla="*/ 2147483647 w 760"/>
              <a:gd name="T79" fmla="*/ 2147483647 h 609"/>
              <a:gd name="T80" fmla="*/ 2147483647 w 760"/>
              <a:gd name="T81" fmla="*/ 2147483647 h 609"/>
              <a:gd name="T82" fmla="*/ 2147483647 w 760"/>
              <a:gd name="T83" fmla="*/ 2147483647 h 609"/>
              <a:gd name="T84" fmla="*/ 2147483647 w 760"/>
              <a:gd name="T85" fmla="*/ 2147483647 h 609"/>
              <a:gd name="T86" fmla="*/ 2147483647 w 760"/>
              <a:gd name="T87" fmla="*/ 2147483647 h 609"/>
              <a:gd name="T88" fmla="*/ 2147483647 w 760"/>
              <a:gd name="T89" fmla="*/ 2147483647 h 609"/>
              <a:gd name="T90" fmla="*/ 2147483647 w 760"/>
              <a:gd name="T91" fmla="*/ 2147483647 h 609"/>
              <a:gd name="T92" fmla="*/ 2147483647 w 760"/>
              <a:gd name="T93" fmla="*/ 2147483647 h 609"/>
              <a:gd name="T94" fmla="*/ 2147483647 w 760"/>
              <a:gd name="T95" fmla="*/ 2147483647 h 609"/>
              <a:gd name="T96" fmla="*/ 2147483647 w 760"/>
              <a:gd name="T97" fmla="*/ 2147483647 h 609"/>
              <a:gd name="T98" fmla="*/ 2147483647 w 760"/>
              <a:gd name="T99" fmla="*/ 2147483647 h 609"/>
              <a:gd name="T100" fmla="*/ 2147483647 w 760"/>
              <a:gd name="T101" fmla="*/ 2147483647 h 609"/>
              <a:gd name="T102" fmla="*/ 2147483647 w 760"/>
              <a:gd name="T103" fmla="*/ 2147483647 h 609"/>
              <a:gd name="T104" fmla="*/ 2147483647 w 760"/>
              <a:gd name="T105" fmla="*/ 2147483647 h 609"/>
              <a:gd name="T106" fmla="*/ 2147483647 w 760"/>
              <a:gd name="T107" fmla="*/ 2147483647 h 609"/>
              <a:gd name="T108" fmla="*/ 2147483647 w 760"/>
              <a:gd name="T109" fmla="*/ 2147483647 h 609"/>
              <a:gd name="T110" fmla="*/ 2147483647 w 760"/>
              <a:gd name="T111" fmla="*/ 2147483647 h 609"/>
              <a:gd name="T112" fmla="*/ 2147483647 w 760"/>
              <a:gd name="T113" fmla="*/ 2147483647 h 609"/>
              <a:gd name="T114" fmla="*/ 2147483647 w 760"/>
              <a:gd name="T115" fmla="*/ 2147483647 h 609"/>
              <a:gd name="T116" fmla="*/ 2147483647 w 760"/>
              <a:gd name="T117" fmla="*/ 0 h 609"/>
              <a:gd name="T118" fmla="*/ 2147483647 w 760"/>
              <a:gd name="T119" fmla="*/ 0 h 60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60"/>
              <a:gd name="T181" fmla="*/ 0 h 609"/>
              <a:gd name="T182" fmla="*/ 760 w 760"/>
              <a:gd name="T183" fmla="*/ 609 h 60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60" h="609">
                <a:moveTo>
                  <a:pt x="607" y="6"/>
                </a:moveTo>
                <a:lnTo>
                  <a:pt x="587" y="13"/>
                </a:lnTo>
                <a:lnTo>
                  <a:pt x="578" y="15"/>
                </a:lnTo>
                <a:lnTo>
                  <a:pt x="569" y="19"/>
                </a:lnTo>
                <a:lnTo>
                  <a:pt x="558" y="22"/>
                </a:lnTo>
                <a:lnTo>
                  <a:pt x="550" y="28"/>
                </a:lnTo>
                <a:lnTo>
                  <a:pt x="538" y="33"/>
                </a:lnTo>
                <a:lnTo>
                  <a:pt x="527" y="40"/>
                </a:lnTo>
                <a:lnTo>
                  <a:pt x="521" y="43"/>
                </a:lnTo>
                <a:lnTo>
                  <a:pt x="517" y="48"/>
                </a:lnTo>
                <a:lnTo>
                  <a:pt x="505" y="56"/>
                </a:lnTo>
                <a:lnTo>
                  <a:pt x="495" y="67"/>
                </a:lnTo>
                <a:lnTo>
                  <a:pt x="484" y="79"/>
                </a:lnTo>
                <a:lnTo>
                  <a:pt x="475" y="92"/>
                </a:lnTo>
                <a:lnTo>
                  <a:pt x="466" y="105"/>
                </a:lnTo>
                <a:lnTo>
                  <a:pt x="457" y="116"/>
                </a:lnTo>
                <a:lnTo>
                  <a:pt x="456" y="120"/>
                </a:lnTo>
                <a:lnTo>
                  <a:pt x="455" y="125"/>
                </a:lnTo>
                <a:lnTo>
                  <a:pt x="450" y="140"/>
                </a:lnTo>
                <a:lnTo>
                  <a:pt x="443" y="147"/>
                </a:lnTo>
                <a:lnTo>
                  <a:pt x="441" y="163"/>
                </a:lnTo>
                <a:lnTo>
                  <a:pt x="437" y="168"/>
                </a:lnTo>
                <a:lnTo>
                  <a:pt x="429" y="192"/>
                </a:lnTo>
                <a:lnTo>
                  <a:pt x="426" y="203"/>
                </a:lnTo>
                <a:lnTo>
                  <a:pt x="422" y="212"/>
                </a:lnTo>
                <a:lnTo>
                  <a:pt x="417" y="223"/>
                </a:lnTo>
                <a:lnTo>
                  <a:pt x="413" y="232"/>
                </a:lnTo>
                <a:lnTo>
                  <a:pt x="404" y="247"/>
                </a:lnTo>
                <a:lnTo>
                  <a:pt x="401" y="261"/>
                </a:lnTo>
                <a:lnTo>
                  <a:pt x="397" y="272"/>
                </a:lnTo>
                <a:lnTo>
                  <a:pt x="392" y="279"/>
                </a:lnTo>
                <a:lnTo>
                  <a:pt x="379" y="318"/>
                </a:lnTo>
                <a:lnTo>
                  <a:pt x="374" y="328"/>
                </a:lnTo>
                <a:lnTo>
                  <a:pt x="370" y="342"/>
                </a:lnTo>
                <a:lnTo>
                  <a:pt x="368" y="348"/>
                </a:lnTo>
                <a:lnTo>
                  <a:pt x="365" y="353"/>
                </a:lnTo>
                <a:lnTo>
                  <a:pt x="355" y="359"/>
                </a:lnTo>
                <a:lnTo>
                  <a:pt x="354" y="353"/>
                </a:lnTo>
                <a:lnTo>
                  <a:pt x="349" y="345"/>
                </a:lnTo>
                <a:lnTo>
                  <a:pt x="346" y="334"/>
                </a:lnTo>
                <a:lnTo>
                  <a:pt x="340" y="324"/>
                </a:lnTo>
                <a:lnTo>
                  <a:pt x="336" y="315"/>
                </a:lnTo>
                <a:lnTo>
                  <a:pt x="333" y="306"/>
                </a:lnTo>
                <a:lnTo>
                  <a:pt x="330" y="297"/>
                </a:lnTo>
                <a:lnTo>
                  <a:pt x="325" y="288"/>
                </a:lnTo>
                <a:lnTo>
                  <a:pt x="324" y="279"/>
                </a:lnTo>
                <a:lnTo>
                  <a:pt x="318" y="270"/>
                </a:lnTo>
                <a:lnTo>
                  <a:pt x="313" y="261"/>
                </a:lnTo>
                <a:lnTo>
                  <a:pt x="309" y="251"/>
                </a:lnTo>
                <a:lnTo>
                  <a:pt x="307" y="244"/>
                </a:lnTo>
                <a:lnTo>
                  <a:pt x="305" y="236"/>
                </a:lnTo>
                <a:lnTo>
                  <a:pt x="302" y="230"/>
                </a:lnTo>
                <a:lnTo>
                  <a:pt x="297" y="224"/>
                </a:lnTo>
                <a:lnTo>
                  <a:pt x="291" y="212"/>
                </a:lnTo>
                <a:lnTo>
                  <a:pt x="287" y="202"/>
                </a:lnTo>
                <a:lnTo>
                  <a:pt x="284" y="192"/>
                </a:lnTo>
                <a:lnTo>
                  <a:pt x="282" y="183"/>
                </a:lnTo>
                <a:lnTo>
                  <a:pt x="272" y="172"/>
                </a:lnTo>
                <a:lnTo>
                  <a:pt x="270" y="166"/>
                </a:lnTo>
                <a:lnTo>
                  <a:pt x="267" y="160"/>
                </a:lnTo>
                <a:lnTo>
                  <a:pt x="263" y="150"/>
                </a:lnTo>
                <a:lnTo>
                  <a:pt x="258" y="146"/>
                </a:lnTo>
                <a:lnTo>
                  <a:pt x="251" y="126"/>
                </a:lnTo>
                <a:lnTo>
                  <a:pt x="242" y="110"/>
                </a:lnTo>
                <a:lnTo>
                  <a:pt x="226" y="88"/>
                </a:lnTo>
                <a:lnTo>
                  <a:pt x="226" y="80"/>
                </a:lnTo>
                <a:lnTo>
                  <a:pt x="220" y="73"/>
                </a:lnTo>
                <a:lnTo>
                  <a:pt x="217" y="70"/>
                </a:lnTo>
                <a:lnTo>
                  <a:pt x="214" y="65"/>
                </a:lnTo>
                <a:lnTo>
                  <a:pt x="209" y="58"/>
                </a:lnTo>
                <a:lnTo>
                  <a:pt x="205" y="51"/>
                </a:lnTo>
                <a:lnTo>
                  <a:pt x="202" y="49"/>
                </a:lnTo>
                <a:lnTo>
                  <a:pt x="201" y="46"/>
                </a:lnTo>
                <a:lnTo>
                  <a:pt x="199" y="43"/>
                </a:lnTo>
                <a:lnTo>
                  <a:pt x="199" y="42"/>
                </a:lnTo>
                <a:lnTo>
                  <a:pt x="193" y="37"/>
                </a:lnTo>
                <a:lnTo>
                  <a:pt x="190" y="34"/>
                </a:lnTo>
                <a:lnTo>
                  <a:pt x="187" y="30"/>
                </a:lnTo>
                <a:lnTo>
                  <a:pt x="186" y="25"/>
                </a:lnTo>
                <a:lnTo>
                  <a:pt x="180" y="22"/>
                </a:lnTo>
                <a:lnTo>
                  <a:pt x="174" y="18"/>
                </a:lnTo>
                <a:lnTo>
                  <a:pt x="169" y="13"/>
                </a:lnTo>
                <a:lnTo>
                  <a:pt x="166" y="9"/>
                </a:lnTo>
                <a:lnTo>
                  <a:pt x="155" y="9"/>
                </a:lnTo>
                <a:lnTo>
                  <a:pt x="144" y="9"/>
                </a:lnTo>
                <a:lnTo>
                  <a:pt x="122" y="10"/>
                </a:lnTo>
                <a:lnTo>
                  <a:pt x="110" y="10"/>
                </a:lnTo>
                <a:lnTo>
                  <a:pt x="100" y="12"/>
                </a:lnTo>
                <a:lnTo>
                  <a:pt x="79" y="16"/>
                </a:lnTo>
                <a:lnTo>
                  <a:pt x="58" y="21"/>
                </a:lnTo>
                <a:lnTo>
                  <a:pt x="39" y="27"/>
                </a:lnTo>
                <a:lnTo>
                  <a:pt x="28" y="31"/>
                </a:lnTo>
                <a:lnTo>
                  <a:pt x="19" y="34"/>
                </a:lnTo>
                <a:lnTo>
                  <a:pt x="0" y="43"/>
                </a:lnTo>
                <a:lnTo>
                  <a:pt x="0" y="49"/>
                </a:lnTo>
                <a:lnTo>
                  <a:pt x="2" y="55"/>
                </a:lnTo>
                <a:lnTo>
                  <a:pt x="3" y="59"/>
                </a:lnTo>
                <a:lnTo>
                  <a:pt x="5" y="64"/>
                </a:lnTo>
                <a:lnTo>
                  <a:pt x="13" y="62"/>
                </a:lnTo>
                <a:lnTo>
                  <a:pt x="22" y="61"/>
                </a:lnTo>
                <a:lnTo>
                  <a:pt x="31" y="61"/>
                </a:lnTo>
                <a:lnTo>
                  <a:pt x="39" y="61"/>
                </a:lnTo>
                <a:lnTo>
                  <a:pt x="46" y="62"/>
                </a:lnTo>
                <a:lnTo>
                  <a:pt x="54" y="65"/>
                </a:lnTo>
                <a:lnTo>
                  <a:pt x="61" y="68"/>
                </a:lnTo>
                <a:lnTo>
                  <a:pt x="67" y="74"/>
                </a:lnTo>
                <a:lnTo>
                  <a:pt x="74" y="83"/>
                </a:lnTo>
                <a:lnTo>
                  <a:pt x="77" y="85"/>
                </a:lnTo>
                <a:lnTo>
                  <a:pt x="77" y="86"/>
                </a:lnTo>
                <a:lnTo>
                  <a:pt x="79" y="88"/>
                </a:lnTo>
                <a:lnTo>
                  <a:pt x="85" y="95"/>
                </a:lnTo>
                <a:lnTo>
                  <a:pt x="88" y="100"/>
                </a:lnTo>
                <a:lnTo>
                  <a:pt x="91" y="101"/>
                </a:lnTo>
                <a:lnTo>
                  <a:pt x="92" y="103"/>
                </a:lnTo>
                <a:lnTo>
                  <a:pt x="92" y="104"/>
                </a:lnTo>
                <a:lnTo>
                  <a:pt x="97" y="108"/>
                </a:lnTo>
                <a:lnTo>
                  <a:pt x="103" y="119"/>
                </a:lnTo>
                <a:lnTo>
                  <a:pt x="107" y="126"/>
                </a:lnTo>
                <a:lnTo>
                  <a:pt x="113" y="134"/>
                </a:lnTo>
                <a:lnTo>
                  <a:pt x="120" y="141"/>
                </a:lnTo>
                <a:lnTo>
                  <a:pt x="123" y="150"/>
                </a:lnTo>
                <a:lnTo>
                  <a:pt x="128" y="157"/>
                </a:lnTo>
                <a:lnTo>
                  <a:pt x="131" y="163"/>
                </a:lnTo>
                <a:lnTo>
                  <a:pt x="137" y="168"/>
                </a:lnTo>
                <a:lnTo>
                  <a:pt x="141" y="183"/>
                </a:lnTo>
                <a:lnTo>
                  <a:pt x="144" y="187"/>
                </a:lnTo>
                <a:lnTo>
                  <a:pt x="165" y="221"/>
                </a:lnTo>
                <a:lnTo>
                  <a:pt x="165" y="229"/>
                </a:lnTo>
                <a:lnTo>
                  <a:pt x="169" y="238"/>
                </a:lnTo>
                <a:lnTo>
                  <a:pt x="174" y="248"/>
                </a:lnTo>
                <a:lnTo>
                  <a:pt x="177" y="252"/>
                </a:lnTo>
                <a:lnTo>
                  <a:pt x="178" y="257"/>
                </a:lnTo>
                <a:lnTo>
                  <a:pt x="180" y="266"/>
                </a:lnTo>
                <a:lnTo>
                  <a:pt x="189" y="279"/>
                </a:lnTo>
                <a:lnTo>
                  <a:pt x="193" y="297"/>
                </a:lnTo>
                <a:lnTo>
                  <a:pt x="198" y="303"/>
                </a:lnTo>
                <a:lnTo>
                  <a:pt x="201" y="309"/>
                </a:lnTo>
                <a:lnTo>
                  <a:pt x="204" y="315"/>
                </a:lnTo>
                <a:lnTo>
                  <a:pt x="205" y="321"/>
                </a:lnTo>
                <a:lnTo>
                  <a:pt x="209" y="337"/>
                </a:lnTo>
                <a:lnTo>
                  <a:pt x="214" y="343"/>
                </a:lnTo>
                <a:lnTo>
                  <a:pt x="217" y="349"/>
                </a:lnTo>
                <a:lnTo>
                  <a:pt x="221" y="358"/>
                </a:lnTo>
                <a:lnTo>
                  <a:pt x="224" y="367"/>
                </a:lnTo>
                <a:lnTo>
                  <a:pt x="233" y="386"/>
                </a:lnTo>
                <a:lnTo>
                  <a:pt x="236" y="397"/>
                </a:lnTo>
                <a:lnTo>
                  <a:pt x="239" y="407"/>
                </a:lnTo>
                <a:lnTo>
                  <a:pt x="242" y="416"/>
                </a:lnTo>
                <a:lnTo>
                  <a:pt x="247" y="425"/>
                </a:lnTo>
                <a:lnTo>
                  <a:pt x="250" y="443"/>
                </a:lnTo>
                <a:lnTo>
                  <a:pt x="254" y="450"/>
                </a:lnTo>
                <a:lnTo>
                  <a:pt x="258" y="457"/>
                </a:lnTo>
                <a:lnTo>
                  <a:pt x="263" y="474"/>
                </a:lnTo>
                <a:lnTo>
                  <a:pt x="267" y="489"/>
                </a:lnTo>
                <a:lnTo>
                  <a:pt x="272" y="500"/>
                </a:lnTo>
                <a:lnTo>
                  <a:pt x="276" y="512"/>
                </a:lnTo>
                <a:lnTo>
                  <a:pt x="282" y="524"/>
                </a:lnTo>
                <a:lnTo>
                  <a:pt x="297" y="518"/>
                </a:lnTo>
                <a:lnTo>
                  <a:pt x="312" y="512"/>
                </a:lnTo>
                <a:lnTo>
                  <a:pt x="319" y="509"/>
                </a:lnTo>
                <a:lnTo>
                  <a:pt x="325" y="505"/>
                </a:lnTo>
                <a:lnTo>
                  <a:pt x="331" y="500"/>
                </a:lnTo>
                <a:lnTo>
                  <a:pt x="337" y="496"/>
                </a:lnTo>
                <a:lnTo>
                  <a:pt x="343" y="481"/>
                </a:lnTo>
                <a:lnTo>
                  <a:pt x="351" y="471"/>
                </a:lnTo>
                <a:lnTo>
                  <a:pt x="352" y="463"/>
                </a:lnTo>
                <a:lnTo>
                  <a:pt x="355" y="457"/>
                </a:lnTo>
                <a:lnTo>
                  <a:pt x="358" y="453"/>
                </a:lnTo>
                <a:lnTo>
                  <a:pt x="361" y="450"/>
                </a:lnTo>
                <a:lnTo>
                  <a:pt x="362" y="449"/>
                </a:lnTo>
                <a:lnTo>
                  <a:pt x="365" y="441"/>
                </a:lnTo>
                <a:lnTo>
                  <a:pt x="365" y="434"/>
                </a:lnTo>
                <a:lnTo>
                  <a:pt x="379" y="413"/>
                </a:lnTo>
                <a:lnTo>
                  <a:pt x="379" y="407"/>
                </a:lnTo>
                <a:lnTo>
                  <a:pt x="388" y="386"/>
                </a:lnTo>
                <a:lnTo>
                  <a:pt x="389" y="376"/>
                </a:lnTo>
                <a:lnTo>
                  <a:pt x="392" y="367"/>
                </a:lnTo>
                <a:lnTo>
                  <a:pt x="400" y="358"/>
                </a:lnTo>
                <a:lnTo>
                  <a:pt x="401" y="353"/>
                </a:lnTo>
                <a:lnTo>
                  <a:pt x="410" y="334"/>
                </a:lnTo>
                <a:lnTo>
                  <a:pt x="416" y="325"/>
                </a:lnTo>
                <a:lnTo>
                  <a:pt x="420" y="318"/>
                </a:lnTo>
                <a:lnTo>
                  <a:pt x="438" y="282"/>
                </a:lnTo>
                <a:lnTo>
                  <a:pt x="441" y="275"/>
                </a:lnTo>
                <a:lnTo>
                  <a:pt x="449" y="267"/>
                </a:lnTo>
                <a:lnTo>
                  <a:pt x="449" y="261"/>
                </a:lnTo>
                <a:lnTo>
                  <a:pt x="450" y="255"/>
                </a:lnTo>
                <a:lnTo>
                  <a:pt x="463" y="238"/>
                </a:lnTo>
                <a:lnTo>
                  <a:pt x="469" y="226"/>
                </a:lnTo>
                <a:lnTo>
                  <a:pt x="475" y="214"/>
                </a:lnTo>
                <a:lnTo>
                  <a:pt x="483" y="205"/>
                </a:lnTo>
                <a:lnTo>
                  <a:pt x="486" y="201"/>
                </a:lnTo>
                <a:lnTo>
                  <a:pt x="490" y="196"/>
                </a:lnTo>
                <a:lnTo>
                  <a:pt x="495" y="186"/>
                </a:lnTo>
                <a:lnTo>
                  <a:pt x="496" y="181"/>
                </a:lnTo>
                <a:lnTo>
                  <a:pt x="499" y="177"/>
                </a:lnTo>
                <a:lnTo>
                  <a:pt x="506" y="168"/>
                </a:lnTo>
                <a:lnTo>
                  <a:pt x="512" y="160"/>
                </a:lnTo>
                <a:lnTo>
                  <a:pt x="520" y="160"/>
                </a:lnTo>
                <a:lnTo>
                  <a:pt x="524" y="163"/>
                </a:lnTo>
                <a:lnTo>
                  <a:pt x="526" y="166"/>
                </a:lnTo>
                <a:lnTo>
                  <a:pt x="526" y="168"/>
                </a:lnTo>
                <a:lnTo>
                  <a:pt x="533" y="174"/>
                </a:lnTo>
                <a:lnTo>
                  <a:pt x="541" y="180"/>
                </a:lnTo>
                <a:lnTo>
                  <a:pt x="547" y="187"/>
                </a:lnTo>
                <a:lnTo>
                  <a:pt x="553" y="193"/>
                </a:lnTo>
                <a:lnTo>
                  <a:pt x="557" y="196"/>
                </a:lnTo>
                <a:lnTo>
                  <a:pt x="561" y="199"/>
                </a:lnTo>
                <a:lnTo>
                  <a:pt x="566" y="201"/>
                </a:lnTo>
                <a:lnTo>
                  <a:pt x="567" y="205"/>
                </a:lnTo>
                <a:lnTo>
                  <a:pt x="584" y="214"/>
                </a:lnTo>
                <a:lnTo>
                  <a:pt x="590" y="218"/>
                </a:lnTo>
                <a:lnTo>
                  <a:pt x="596" y="224"/>
                </a:lnTo>
                <a:lnTo>
                  <a:pt x="600" y="232"/>
                </a:lnTo>
                <a:lnTo>
                  <a:pt x="605" y="241"/>
                </a:lnTo>
                <a:lnTo>
                  <a:pt x="607" y="248"/>
                </a:lnTo>
                <a:lnTo>
                  <a:pt x="609" y="255"/>
                </a:lnTo>
                <a:lnTo>
                  <a:pt x="618" y="272"/>
                </a:lnTo>
                <a:lnTo>
                  <a:pt x="627" y="287"/>
                </a:lnTo>
                <a:lnTo>
                  <a:pt x="633" y="302"/>
                </a:lnTo>
                <a:lnTo>
                  <a:pt x="639" y="318"/>
                </a:lnTo>
                <a:lnTo>
                  <a:pt x="643" y="333"/>
                </a:lnTo>
                <a:lnTo>
                  <a:pt x="648" y="348"/>
                </a:lnTo>
                <a:lnTo>
                  <a:pt x="649" y="364"/>
                </a:lnTo>
                <a:lnTo>
                  <a:pt x="651" y="379"/>
                </a:lnTo>
                <a:lnTo>
                  <a:pt x="658" y="397"/>
                </a:lnTo>
                <a:lnTo>
                  <a:pt x="661" y="405"/>
                </a:lnTo>
                <a:lnTo>
                  <a:pt x="664" y="414"/>
                </a:lnTo>
                <a:lnTo>
                  <a:pt x="665" y="431"/>
                </a:lnTo>
                <a:lnTo>
                  <a:pt x="665" y="440"/>
                </a:lnTo>
                <a:lnTo>
                  <a:pt x="665" y="449"/>
                </a:lnTo>
                <a:lnTo>
                  <a:pt x="665" y="459"/>
                </a:lnTo>
                <a:lnTo>
                  <a:pt x="664" y="469"/>
                </a:lnTo>
                <a:lnTo>
                  <a:pt x="662" y="480"/>
                </a:lnTo>
                <a:lnTo>
                  <a:pt x="659" y="490"/>
                </a:lnTo>
                <a:lnTo>
                  <a:pt x="656" y="499"/>
                </a:lnTo>
                <a:lnTo>
                  <a:pt x="654" y="508"/>
                </a:lnTo>
                <a:lnTo>
                  <a:pt x="649" y="515"/>
                </a:lnTo>
                <a:lnTo>
                  <a:pt x="645" y="523"/>
                </a:lnTo>
                <a:lnTo>
                  <a:pt x="639" y="530"/>
                </a:lnTo>
                <a:lnTo>
                  <a:pt x="633" y="536"/>
                </a:lnTo>
                <a:lnTo>
                  <a:pt x="625" y="542"/>
                </a:lnTo>
                <a:lnTo>
                  <a:pt x="619" y="548"/>
                </a:lnTo>
                <a:lnTo>
                  <a:pt x="610" y="554"/>
                </a:lnTo>
                <a:lnTo>
                  <a:pt x="603" y="558"/>
                </a:lnTo>
                <a:lnTo>
                  <a:pt x="594" y="561"/>
                </a:lnTo>
                <a:lnTo>
                  <a:pt x="584" y="566"/>
                </a:lnTo>
                <a:lnTo>
                  <a:pt x="579" y="569"/>
                </a:lnTo>
                <a:lnTo>
                  <a:pt x="575" y="572"/>
                </a:lnTo>
                <a:lnTo>
                  <a:pt x="566" y="575"/>
                </a:lnTo>
                <a:lnTo>
                  <a:pt x="542" y="570"/>
                </a:lnTo>
                <a:lnTo>
                  <a:pt x="532" y="569"/>
                </a:lnTo>
                <a:lnTo>
                  <a:pt x="520" y="566"/>
                </a:lnTo>
                <a:lnTo>
                  <a:pt x="499" y="558"/>
                </a:lnTo>
                <a:lnTo>
                  <a:pt x="489" y="554"/>
                </a:lnTo>
                <a:lnTo>
                  <a:pt x="480" y="549"/>
                </a:lnTo>
                <a:lnTo>
                  <a:pt x="471" y="544"/>
                </a:lnTo>
                <a:lnTo>
                  <a:pt x="460" y="539"/>
                </a:lnTo>
                <a:lnTo>
                  <a:pt x="444" y="526"/>
                </a:lnTo>
                <a:lnTo>
                  <a:pt x="428" y="512"/>
                </a:lnTo>
                <a:lnTo>
                  <a:pt x="420" y="505"/>
                </a:lnTo>
                <a:lnTo>
                  <a:pt x="413" y="496"/>
                </a:lnTo>
                <a:lnTo>
                  <a:pt x="403" y="498"/>
                </a:lnTo>
                <a:lnTo>
                  <a:pt x="395" y="499"/>
                </a:lnTo>
                <a:lnTo>
                  <a:pt x="395" y="511"/>
                </a:lnTo>
                <a:lnTo>
                  <a:pt x="397" y="521"/>
                </a:lnTo>
                <a:lnTo>
                  <a:pt x="411" y="539"/>
                </a:lnTo>
                <a:lnTo>
                  <a:pt x="419" y="548"/>
                </a:lnTo>
                <a:lnTo>
                  <a:pt x="426" y="555"/>
                </a:lnTo>
                <a:lnTo>
                  <a:pt x="434" y="563"/>
                </a:lnTo>
                <a:lnTo>
                  <a:pt x="441" y="570"/>
                </a:lnTo>
                <a:lnTo>
                  <a:pt x="456" y="582"/>
                </a:lnTo>
                <a:lnTo>
                  <a:pt x="465" y="587"/>
                </a:lnTo>
                <a:lnTo>
                  <a:pt x="472" y="591"/>
                </a:lnTo>
                <a:lnTo>
                  <a:pt x="489" y="598"/>
                </a:lnTo>
                <a:lnTo>
                  <a:pt x="505" y="604"/>
                </a:lnTo>
                <a:lnTo>
                  <a:pt x="521" y="607"/>
                </a:lnTo>
                <a:lnTo>
                  <a:pt x="538" y="609"/>
                </a:lnTo>
                <a:lnTo>
                  <a:pt x="547" y="609"/>
                </a:lnTo>
                <a:lnTo>
                  <a:pt x="555" y="609"/>
                </a:lnTo>
                <a:lnTo>
                  <a:pt x="564" y="607"/>
                </a:lnTo>
                <a:lnTo>
                  <a:pt x="573" y="606"/>
                </a:lnTo>
                <a:lnTo>
                  <a:pt x="582" y="603"/>
                </a:lnTo>
                <a:lnTo>
                  <a:pt x="591" y="601"/>
                </a:lnTo>
                <a:lnTo>
                  <a:pt x="609" y="594"/>
                </a:lnTo>
                <a:lnTo>
                  <a:pt x="627" y="585"/>
                </a:lnTo>
                <a:lnTo>
                  <a:pt x="646" y="573"/>
                </a:lnTo>
                <a:lnTo>
                  <a:pt x="665" y="560"/>
                </a:lnTo>
                <a:lnTo>
                  <a:pt x="674" y="554"/>
                </a:lnTo>
                <a:lnTo>
                  <a:pt x="683" y="547"/>
                </a:lnTo>
                <a:lnTo>
                  <a:pt x="691" y="539"/>
                </a:lnTo>
                <a:lnTo>
                  <a:pt x="698" y="532"/>
                </a:lnTo>
                <a:lnTo>
                  <a:pt x="705" y="523"/>
                </a:lnTo>
                <a:lnTo>
                  <a:pt x="713" y="515"/>
                </a:lnTo>
                <a:lnTo>
                  <a:pt x="725" y="499"/>
                </a:lnTo>
                <a:lnTo>
                  <a:pt x="735" y="481"/>
                </a:lnTo>
                <a:lnTo>
                  <a:pt x="740" y="472"/>
                </a:lnTo>
                <a:lnTo>
                  <a:pt x="743" y="462"/>
                </a:lnTo>
                <a:lnTo>
                  <a:pt x="747" y="453"/>
                </a:lnTo>
                <a:lnTo>
                  <a:pt x="750" y="444"/>
                </a:lnTo>
                <a:lnTo>
                  <a:pt x="756" y="423"/>
                </a:lnTo>
                <a:lnTo>
                  <a:pt x="757" y="413"/>
                </a:lnTo>
                <a:lnTo>
                  <a:pt x="759" y="402"/>
                </a:lnTo>
                <a:lnTo>
                  <a:pt x="759" y="392"/>
                </a:lnTo>
                <a:lnTo>
                  <a:pt x="760" y="382"/>
                </a:lnTo>
                <a:lnTo>
                  <a:pt x="760" y="370"/>
                </a:lnTo>
                <a:lnTo>
                  <a:pt x="760" y="359"/>
                </a:lnTo>
                <a:lnTo>
                  <a:pt x="757" y="336"/>
                </a:lnTo>
                <a:lnTo>
                  <a:pt x="754" y="312"/>
                </a:lnTo>
                <a:lnTo>
                  <a:pt x="749" y="287"/>
                </a:lnTo>
                <a:lnTo>
                  <a:pt x="741" y="261"/>
                </a:lnTo>
                <a:lnTo>
                  <a:pt x="732" y="235"/>
                </a:lnTo>
                <a:lnTo>
                  <a:pt x="722" y="223"/>
                </a:lnTo>
                <a:lnTo>
                  <a:pt x="713" y="212"/>
                </a:lnTo>
                <a:lnTo>
                  <a:pt x="705" y="205"/>
                </a:lnTo>
                <a:lnTo>
                  <a:pt x="698" y="199"/>
                </a:lnTo>
                <a:lnTo>
                  <a:pt x="694" y="196"/>
                </a:lnTo>
                <a:lnTo>
                  <a:pt x="694" y="195"/>
                </a:lnTo>
                <a:lnTo>
                  <a:pt x="692" y="193"/>
                </a:lnTo>
                <a:lnTo>
                  <a:pt x="689" y="192"/>
                </a:lnTo>
                <a:lnTo>
                  <a:pt x="689" y="190"/>
                </a:lnTo>
                <a:lnTo>
                  <a:pt x="688" y="189"/>
                </a:lnTo>
                <a:lnTo>
                  <a:pt x="683" y="187"/>
                </a:lnTo>
                <a:lnTo>
                  <a:pt x="679" y="181"/>
                </a:lnTo>
                <a:lnTo>
                  <a:pt x="667" y="168"/>
                </a:lnTo>
                <a:lnTo>
                  <a:pt x="658" y="160"/>
                </a:lnTo>
                <a:lnTo>
                  <a:pt x="649" y="153"/>
                </a:lnTo>
                <a:lnTo>
                  <a:pt x="643" y="146"/>
                </a:lnTo>
                <a:lnTo>
                  <a:pt x="637" y="137"/>
                </a:lnTo>
                <a:lnTo>
                  <a:pt x="621" y="120"/>
                </a:lnTo>
                <a:lnTo>
                  <a:pt x="607" y="105"/>
                </a:lnTo>
                <a:lnTo>
                  <a:pt x="596" y="89"/>
                </a:lnTo>
                <a:lnTo>
                  <a:pt x="587" y="74"/>
                </a:lnTo>
                <a:lnTo>
                  <a:pt x="587" y="68"/>
                </a:lnTo>
                <a:lnTo>
                  <a:pt x="588" y="64"/>
                </a:lnTo>
                <a:lnTo>
                  <a:pt x="590" y="59"/>
                </a:lnTo>
                <a:lnTo>
                  <a:pt x="591" y="56"/>
                </a:lnTo>
                <a:lnTo>
                  <a:pt x="602" y="56"/>
                </a:lnTo>
                <a:lnTo>
                  <a:pt x="610" y="55"/>
                </a:lnTo>
                <a:lnTo>
                  <a:pt x="619" y="55"/>
                </a:lnTo>
                <a:lnTo>
                  <a:pt x="627" y="54"/>
                </a:lnTo>
                <a:lnTo>
                  <a:pt x="633" y="52"/>
                </a:lnTo>
                <a:lnTo>
                  <a:pt x="639" y="49"/>
                </a:lnTo>
                <a:lnTo>
                  <a:pt x="643" y="46"/>
                </a:lnTo>
                <a:lnTo>
                  <a:pt x="646" y="43"/>
                </a:lnTo>
                <a:lnTo>
                  <a:pt x="649" y="40"/>
                </a:lnTo>
                <a:lnTo>
                  <a:pt x="651" y="36"/>
                </a:lnTo>
                <a:lnTo>
                  <a:pt x="652" y="31"/>
                </a:lnTo>
                <a:lnTo>
                  <a:pt x="652" y="25"/>
                </a:lnTo>
                <a:lnTo>
                  <a:pt x="651" y="19"/>
                </a:lnTo>
                <a:lnTo>
                  <a:pt x="649" y="13"/>
                </a:lnTo>
                <a:lnTo>
                  <a:pt x="646" y="7"/>
                </a:lnTo>
                <a:lnTo>
                  <a:pt x="642" y="0"/>
                </a:lnTo>
                <a:lnTo>
                  <a:pt x="640" y="0"/>
                </a:lnTo>
                <a:lnTo>
                  <a:pt x="642" y="0"/>
                </a:lnTo>
                <a:lnTo>
                  <a:pt x="640" y="0"/>
                </a:lnTo>
                <a:lnTo>
                  <a:pt x="633" y="0"/>
                </a:lnTo>
                <a:lnTo>
                  <a:pt x="628" y="0"/>
                </a:lnTo>
                <a:lnTo>
                  <a:pt x="624" y="0"/>
                </a:lnTo>
                <a:lnTo>
                  <a:pt x="619" y="0"/>
                </a:lnTo>
                <a:lnTo>
                  <a:pt x="615" y="0"/>
                </a:lnTo>
                <a:lnTo>
                  <a:pt x="609" y="0"/>
                </a:lnTo>
                <a:lnTo>
                  <a:pt x="615" y="0"/>
                </a:lnTo>
                <a:lnTo>
                  <a:pt x="609" y="0"/>
                </a:lnTo>
                <a:lnTo>
                  <a:pt x="607" y="6"/>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30" name="Freeform 313"/>
          <p:cNvSpPr>
            <a:spLocks noEditPoints="1"/>
          </p:cNvSpPr>
          <p:nvPr/>
        </p:nvSpPr>
        <p:spPr bwMode="auto">
          <a:xfrm>
            <a:off x="8027968" y="2612230"/>
            <a:ext cx="160338" cy="117475"/>
          </a:xfrm>
          <a:custGeom>
            <a:avLst/>
            <a:gdLst>
              <a:gd name="T0" fmla="*/ 2147483647 w 947"/>
              <a:gd name="T1" fmla="*/ 2147483647 h 644"/>
              <a:gd name="T2" fmla="*/ 2147483647 w 947"/>
              <a:gd name="T3" fmla="*/ 2147483647 h 644"/>
              <a:gd name="T4" fmla="*/ 2147483647 w 947"/>
              <a:gd name="T5" fmla="*/ 2147483647 h 644"/>
              <a:gd name="T6" fmla="*/ 2147483647 w 947"/>
              <a:gd name="T7" fmla="*/ 2147483647 h 644"/>
              <a:gd name="T8" fmla="*/ 2147483647 w 947"/>
              <a:gd name="T9" fmla="*/ 2147483647 h 644"/>
              <a:gd name="T10" fmla="*/ 2147483647 w 947"/>
              <a:gd name="T11" fmla="*/ 2147483647 h 644"/>
              <a:gd name="T12" fmla="*/ 2147483647 w 947"/>
              <a:gd name="T13" fmla="*/ 2147483647 h 644"/>
              <a:gd name="T14" fmla="*/ 2147483647 w 947"/>
              <a:gd name="T15" fmla="*/ 2147483647 h 644"/>
              <a:gd name="T16" fmla="*/ 2147483647 w 947"/>
              <a:gd name="T17" fmla="*/ 2147483647 h 644"/>
              <a:gd name="T18" fmla="*/ 2147483647 w 947"/>
              <a:gd name="T19" fmla="*/ 2147483647 h 644"/>
              <a:gd name="T20" fmla="*/ 2147483647 w 947"/>
              <a:gd name="T21" fmla="*/ 2147483647 h 644"/>
              <a:gd name="T22" fmla="*/ 2147483647 w 947"/>
              <a:gd name="T23" fmla="*/ 0 h 644"/>
              <a:gd name="T24" fmla="*/ 2147483647 w 947"/>
              <a:gd name="T25" fmla="*/ 0 h 644"/>
              <a:gd name="T26" fmla="*/ 2147483647 w 947"/>
              <a:gd name="T27" fmla="*/ 2147483647 h 644"/>
              <a:gd name="T28" fmla="*/ 2147483647 w 947"/>
              <a:gd name="T29" fmla="*/ 2147483647 h 644"/>
              <a:gd name="T30" fmla="*/ 2147483647 w 947"/>
              <a:gd name="T31" fmla="*/ 2147483647 h 644"/>
              <a:gd name="T32" fmla="*/ 2147483647 w 947"/>
              <a:gd name="T33" fmla="*/ 2147483647 h 644"/>
              <a:gd name="T34" fmla="*/ 2147483647 w 947"/>
              <a:gd name="T35" fmla="*/ 2147483647 h 644"/>
              <a:gd name="T36" fmla="*/ 2147483647 w 947"/>
              <a:gd name="T37" fmla="*/ 2147483647 h 644"/>
              <a:gd name="T38" fmla="*/ 2147483647 w 947"/>
              <a:gd name="T39" fmla="*/ 2147483647 h 644"/>
              <a:gd name="T40" fmla="*/ 2147483647 w 947"/>
              <a:gd name="T41" fmla="*/ 0 h 644"/>
              <a:gd name="T42" fmla="*/ 2147483647 w 947"/>
              <a:gd name="T43" fmla="*/ 2147483647 h 644"/>
              <a:gd name="T44" fmla="*/ 2147483647 w 947"/>
              <a:gd name="T45" fmla="*/ 2147483647 h 644"/>
              <a:gd name="T46" fmla="*/ 2147483647 w 947"/>
              <a:gd name="T47" fmla="*/ 2147483647 h 644"/>
              <a:gd name="T48" fmla="*/ 2147483647 w 947"/>
              <a:gd name="T49" fmla="*/ 2147483647 h 644"/>
              <a:gd name="T50" fmla="*/ 2147483647 w 947"/>
              <a:gd name="T51" fmla="*/ 2147483647 h 644"/>
              <a:gd name="T52" fmla="*/ 2147483647 w 947"/>
              <a:gd name="T53" fmla="*/ 2147483647 h 644"/>
              <a:gd name="T54" fmla="*/ 2147483647 w 947"/>
              <a:gd name="T55" fmla="*/ 2147483647 h 644"/>
              <a:gd name="T56" fmla="*/ 0 w 947"/>
              <a:gd name="T57" fmla="*/ 0 h 644"/>
              <a:gd name="T58" fmla="*/ 2147483647 w 947"/>
              <a:gd name="T59" fmla="*/ 2147483647 h 644"/>
              <a:gd name="T60" fmla="*/ 2147483647 w 947"/>
              <a:gd name="T61" fmla="*/ 2147483647 h 644"/>
              <a:gd name="T62" fmla="*/ 2147483647 w 947"/>
              <a:gd name="T63" fmla="*/ 2147483647 h 644"/>
              <a:gd name="T64" fmla="*/ 2147483647 w 947"/>
              <a:gd name="T65" fmla="*/ 2147483647 h 644"/>
              <a:gd name="T66" fmla="*/ 2147483647 w 947"/>
              <a:gd name="T67" fmla="*/ 2147483647 h 644"/>
              <a:gd name="T68" fmla="*/ 2147483647 w 947"/>
              <a:gd name="T69" fmla="*/ 2147483647 h 644"/>
              <a:gd name="T70" fmla="*/ 2147483647 w 947"/>
              <a:gd name="T71" fmla="*/ 2147483647 h 644"/>
              <a:gd name="T72" fmla="*/ 2147483647 w 947"/>
              <a:gd name="T73" fmla="*/ 2147483647 h 644"/>
              <a:gd name="T74" fmla="*/ 2147483647 w 947"/>
              <a:gd name="T75" fmla="*/ 2147483647 h 644"/>
              <a:gd name="T76" fmla="*/ 2147483647 w 947"/>
              <a:gd name="T77" fmla="*/ 2147483647 h 644"/>
              <a:gd name="T78" fmla="*/ 2147483647 w 947"/>
              <a:gd name="T79" fmla="*/ 2147483647 h 644"/>
              <a:gd name="T80" fmla="*/ 2147483647 w 947"/>
              <a:gd name="T81" fmla="*/ 2147483647 h 644"/>
              <a:gd name="T82" fmla="*/ 2147483647 w 947"/>
              <a:gd name="T83" fmla="*/ 2147483647 h 644"/>
              <a:gd name="T84" fmla="*/ 2147483647 w 947"/>
              <a:gd name="T85" fmla="*/ 2147483647 h 644"/>
              <a:gd name="T86" fmla="*/ 2147483647 w 947"/>
              <a:gd name="T87" fmla="*/ 2147483647 h 644"/>
              <a:gd name="T88" fmla="*/ 2147483647 w 947"/>
              <a:gd name="T89" fmla="*/ 2147483647 h 644"/>
              <a:gd name="T90" fmla="*/ 2147483647 w 947"/>
              <a:gd name="T91" fmla="*/ 2147483647 h 644"/>
              <a:gd name="T92" fmla="*/ 2147483647 w 947"/>
              <a:gd name="T93" fmla="*/ 2147483647 h 644"/>
              <a:gd name="T94" fmla="*/ 2147483647 w 947"/>
              <a:gd name="T95" fmla="*/ 2147483647 h 644"/>
              <a:gd name="T96" fmla="*/ 2147483647 w 947"/>
              <a:gd name="T97" fmla="*/ 2147483647 h 644"/>
              <a:gd name="T98" fmla="*/ 2147483647 w 947"/>
              <a:gd name="T99" fmla="*/ 2147483647 h 644"/>
              <a:gd name="T100" fmla="*/ 2147483647 w 947"/>
              <a:gd name="T101" fmla="*/ 2147483647 h 644"/>
              <a:gd name="T102" fmla="*/ 2147483647 w 947"/>
              <a:gd name="T103" fmla="*/ 2147483647 h 644"/>
              <a:gd name="T104" fmla="*/ 2147483647 w 947"/>
              <a:gd name="T105" fmla="*/ 2147483647 h 644"/>
              <a:gd name="T106" fmla="*/ 2147483647 w 947"/>
              <a:gd name="T107" fmla="*/ 2147483647 h 6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47"/>
              <a:gd name="T163" fmla="*/ 0 h 644"/>
              <a:gd name="T164" fmla="*/ 947 w 947"/>
              <a:gd name="T165" fmla="*/ 644 h 64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47" h="644">
                <a:moveTo>
                  <a:pt x="0" y="0"/>
                </a:moveTo>
                <a:lnTo>
                  <a:pt x="13" y="7"/>
                </a:lnTo>
                <a:lnTo>
                  <a:pt x="25" y="13"/>
                </a:lnTo>
                <a:lnTo>
                  <a:pt x="35" y="20"/>
                </a:lnTo>
                <a:lnTo>
                  <a:pt x="40" y="25"/>
                </a:lnTo>
                <a:lnTo>
                  <a:pt x="44" y="29"/>
                </a:lnTo>
                <a:lnTo>
                  <a:pt x="55" y="50"/>
                </a:lnTo>
                <a:lnTo>
                  <a:pt x="147" y="248"/>
                </a:lnTo>
                <a:lnTo>
                  <a:pt x="178" y="317"/>
                </a:lnTo>
                <a:lnTo>
                  <a:pt x="280" y="317"/>
                </a:lnTo>
                <a:lnTo>
                  <a:pt x="393" y="68"/>
                </a:lnTo>
                <a:lnTo>
                  <a:pt x="506" y="317"/>
                </a:lnTo>
                <a:lnTo>
                  <a:pt x="616" y="317"/>
                </a:lnTo>
                <a:lnTo>
                  <a:pt x="730" y="68"/>
                </a:lnTo>
                <a:lnTo>
                  <a:pt x="840" y="317"/>
                </a:lnTo>
                <a:lnTo>
                  <a:pt x="947" y="317"/>
                </a:lnTo>
                <a:lnTo>
                  <a:pt x="855" y="105"/>
                </a:lnTo>
                <a:lnTo>
                  <a:pt x="831" y="49"/>
                </a:lnTo>
                <a:lnTo>
                  <a:pt x="825" y="32"/>
                </a:lnTo>
                <a:lnTo>
                  <a:pt x="822" y="25"/>
                </a:lnTo>
                <a:lnTo>
                  <a:pt x="824" y="17"/>
                </a:lnTo>
                <a:lnTo>
                  <a:pt x="825" y="11"/>
                </a:lnTo>
                <a:lnTo>
                  <a:pt x="831" y="0"/>
                </a:lnTo>
                <a:lnTo>
                  <a:pt x="671" y="0"/>
                </a:lnTo>
                <a:lnTo>
                  <a:pt x="667" y="0"/>
                </a:lnTo>
                <a:lnTo>
                  <a:pt x="664" y="0"/>
                </a:lnTo>
                <a:lnTo>
                  <a:pt x="662" y="0"/>
                </a:lnTo>
                <a:lnTo>
                  <a:pt x="662" y="1"/>
                </a:lnTo>
                <a:lnTo>
                  <a:pt x="664" y="3"/>
                </a:lnTo>
                <a:lnTo>
                  <a:pt x="667" y="4"/>
                </a:lnTo>
                <a:lnTo>
                  <a:pt x="675" y="10"/>
                </a:lnTo>
                <a:lnTo>
                  <a:pt x="680" y="17"/>
                </a:lnTo>
                <a:lnTo>
                  <a:pt x="683" y="23"/>
                </a:lnTo>
                <a:lnTo>
                  <a:pt x="684" y="31"/>
                </a:lnTo>
                <a:lnTo>
                  <a:pt x="684" y="38"/>
                </a:lnTo>
                <a:lnTo>
                  <a:pt x="683" y="41"/>
                </a:lnTo>
                <a:lnTo>
                  <a:pt x="591" y="242"/>
                </a:lnTo>
                <a:lnTo>
                  <a:pt x="496" y="31"/>
                </a:lnTo>
                <a:lnTo>
                  <a:pt x="496" y="22"/>
                </a:lnTo>
                <a:lnTo>
                  <a:pt x="499" y="14"/>
                </a:lnTo>
                <a:lnTo>
                  <a:pt x="502" y="7"/>
                </a:lnTo>
                <a:lnTo>
                  <a:pt x="505" y="0"/>
                </a:lnTo>
                <a:lnTo>
                  <a:pt x="329" y="0"/>
                </a:lnTo>
                <a:lnTo>
                  <a:pt x="337" y="5"/>
                </a:lnTo>
                <a:lnTo>
                  <a:pt x="343" y="13"/>
                </a:lnTo>
                <a:lnTo>
                  <a:pt x="349" y="19"/>
                </a:lnTo>
                <a:lnTo>
                  <a:pt x="353" y="26"/>
                </a:lnTo>
                <a:lnTo>
                  <a:pt x="353" y="32"/>
                </a:lnTo>
                <a:lnTo>
                  <a:pt x="352" y="38"/>
                </a:lnTo>
                <a:lnTo>
                  <a:pt x="352" y="43"/>
                </a:lnTo>
                <a:lnTo>
                  <a:pt x="350" y="49"/>
                </a:lnTo>
                <a:lnTo>
                  <a:pt x="258" y="243"/>
                </a:lnTo>
                <a:lnTo>
                  <a:pt x="162" y="31"/>
                </a:lnTo>
                <a:lnTo>
                  <a:pt x="163" y="22"/>
                </a:lnTo>
                <a:lnTo>
                  <a:pt x="165" y="14"/>
                </a:lnTo>
                <a:lnTo>
                  <a:pt x="168" y="7"/>
                </a:lnTo>
                <a:lnTo>
                  <a:pt x="172" y="0"/>
                </a:lnTo>
                <a:lnTo>
                  <a:pt x="0" y="0"/>
                </a:lnTo>
                <a:close/>
                <a:moveTo>
                  <a:pt x="0" y="331"/>
                </a:moveTo>
                <a:lnTo>
                  <a:pt x="9" y="335"/>
                </a:lnTo>
                <a:lnTo>
                  <a:pt x="18" y="338"/>
                </a:lnTo>
                <a:lnTo>
                  <a:pt x="31" y="347"/>
                </a:lnTo>
                <a:lnTo>
                  <a:pt x="37" y="353"/>
                </a:lnTo>
                <a:lnTo>
                  <a:pt x="43" y="357"/>
                </a:lnTo>
                <a:lnTo>
                  <a:pt x="46" y="363"/>
                </a:lnTo>
                <a:lnTo>
                  <a:pt x="49" y="369"/>
                </a:lnTo>
                <a:lnTo>
                  <a:pt x="177" y="644"/>
                </a:lnTo>
                <a:lnTo>
                  <a:pt x="282" y="644"/>
                </a:lnTo>
                <a:lnTo>
                  <a:pt x="393" y="398"/>
                </a:lnTo>
                <a:lnTo>
                  <a:pt x="505" y="644"/>
                </a:lnTo>
                <a:lnTo>
                  <a:pt x="618" y="644"/>
                </a:lnTo>
                <a:lnTo>
                  <a:pt x="646" y="580"/>
                </a:lnTo>
                <a:lnTo>
                  <a:pt x="730" y="398"/>
                </a:lnTo>
                <a:lnTo>
                  <a:pt x="839" y="644"/>
                </a:lnTo>
                <a:lnTo>
                  <a:pt x="947" y="644"/>
                </a:lnTo>
                <a:lnTo>
                  <a:pt x="822" y="353"/>
                </a:lnTo>
                <a:lnTo>
                  <a:pt x="827" y="340"/>
                </a:lnTo>
                <a:lnTo>
                  <a:pt x="831" y="331"/>
                </a:lnTo>
                <a:lnTo>
                  <a:pt x="671" y="331"/>
                </a:lnTo>
                <a:lnTo>
                  <a:pt x="664" y="329"/>
                </a:lnTo>
                <a:lnTo>
                  <a:pt x="662" y="331"/>
                </a:lnTo>
                <a:lnTo>
                  <a:pt x="664" y="334"/>
                </a:lnTo>
                <a:lnTo>
                  <a:pt x="667" y="335"/>
                </a:lnTo>
                <a:lnTo>
                  <a:pt x="677" y="343"/>
                </a:lnTo>
                <a:lnTo>
                  <a:pt x="681" y="349"/>
                </a:lnTo>
                <a:lnTo>
                  <a:pt x="683" y="356"/>
                </a:lnTo>
                <a:lnTo>
                  <a:pt x="684" y="362"/>
                </a:lnTo>
                <a:lnTo>
                  <a:pt x="684" y="369"/>
                </a:lnTo>
                <a:lnTo>
                  <a:pt x="591" y="573"/>
                </a:lnTo>
                <a:lnTo>
                  <a:pt x="496" y="362"/>
                </a:lnTo>
                <a:lnTo>
                  <a:pt x="496" y="353"/>
                </a:lnTo>
                <a:lnTo>
                  <a:pt x="499" y="346"/>
                </a:lnTo>
                <a:lnTo>
                  <a:pt x="502" y="338"/>
                </a:lnTo>
                <a:lnTo>
                  <a:pt x="505" y="331"/>
                </a:lnTo>
                <a:lnTo>
                  <a:pt x="329" y="331"/>
                </a:lnTo>
                <a:lnTo>
                  <a:pt x="337" y="337"/>
                </a:lnTo>
                <a:lnTo>
                  <a:pt x="343" y="343"/>
                </a:lnTo>
                <a:lnTo>
                  <a:pt x="349" y="350"/>
                </a:lnTo>
                <a:lnTo>
                  <a:pt x="353" y="357"/>
                </a:lnTo>
                <a:lnTo>
                  <a:pt x="353" y="363"/>
                </a:lnTo>
                <a:lnTo>
                  <a:pt x="352" y="368"/>
                </a:lnTo>
                <a:lnTo>
                  <a:pt x="350" y="380"/>
                </a:lnTo>
                <a:lnTo>
                  <a:pt x="258" y="574"/>
                </a:lnTo>
                <a:lnTo>
                  <a:pt x="162" y="362"/>
                </a:lnTo>
                <a:lnTo>
                  <a:pt x="163" y="353"/>
                </a:lnTo>
                <a:lnTo>
                  <a:pt x="165" y="346"/>
                </a:lnTo>
                <a:lnTo>
                  <a:pt x="168" y="338"/>
                </a:lnTo>
                <a:lnTo>
                  <a:pt x="172" y="331"/>
                </a:lnTo>
                <a:lnTo>
                  <a:pt x="0" y="331"/>
                </a:lnTo>
                <a:close/>
              </a:path>
            </a:pathLst>
          </a:custGeom>
          <a:solidFill>
            <a:schemeClr val="tx1"/>
          </a:solidFill>
          <a:ln w="9525">
            <a:noFill/>
            <a:round/>
            <a:headEnd/>
            <a:tailEnd/>
          </a:ln>
        </p:spPr>
        <p:txBody>
          <a:bodyPr/>
          <a:lstStyle/>
          <a:p>
            <a:pPr algn="r">
              <a:spcBef>
                <a:spcPct val="50000"/>
              </a:spcBef>
            </a:pPr>
            <a:r>
              <a:rPr lang="es-ES_tradnl" sz="1000" b="1">
                <a:solidFill>
                  <a:srgbClr val="3366FF"/>
                </a:solidFill>
                <a:latin typeface="Calibri" pitchFamily="34" charset="0"/>
                <a:cs typeface="Arial" charset="0"/>
              </a:rPr>
              <a:t>  </a:t>
            </a:r>
            <a:endParaRPr lang="es-VE" sz="1000" b="1">
              <a:solidFill>
                <a:srgbClr val="3366FF"/>
              </a:solidFill>
              <a:latin typeface="Calibri" pitchFamily="34" charset="0"/>
              <a:cs typeface="Arial" charset="0"/>
            </a:endParaRPr>
          </a:p>
        </p:txBody>
      </p:sp>
      <p:sp>
        <p:nvSpPr>
          <p:cNvPr id="531" name="Freeform 324"/>
          <p:cNvSpPr>
            <a:spLocks/>
          </p:cNvSpPr>
          <p:nvPr/>
        </p:nvSpPr>
        <p:spPr bwMode="auto">
          <a:xfrm>
            <a:off x="8724890" y="2597935"/>
            <a:ext cx="123825" cy="123825"/>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32" name="Freeform 541"/>
          <p:cNvSpPr>
            <a:spLocks/>
          </p:cNvSpPr>
          <p:nvPr/>
        </p:nvSpPr>
        <p:spPr bwMode="auto">
          <a:xfrm>
            <a:off x="5478477" y="3659973"/>
            <a:ext cx="150813" cy="125412"/>
          </a:xfrm>
          <a:custGeom>
            <a:avLst/>
            <a:gdLst>
              <a:gd name="T0" fmla="*/ 2147483647 w 676"/>
              <a:gd name="T1" fmla="*/ 2147483647 h 664"/>
              <a:gd name="T2" fmla="*/ 2147483647 w 676"/>
              <a:gd name="T3" fmla="*/ 2147483647 h 664"/>
              <a:gd name="T4" fmla="*/ 2147483647 w 676"/>
              <a:gd name="T5" fmla="*/ 2147483647 h 664"/>
              <a:gd name="T6" fmla="*/ 2147483647 w 676"/>
              <a:gd name="T7" fmla="*/ 2147483647 h 664"/>
              <a:gd name="T8" fmla="*/ 2147483647 w 676"/>
              <a:gd name="T9" fmla="*/ 2147483647 h 664"/>
              <a:gd name="T10" fmla="*/ 2147483647 w 676"/>
              <a:gd name="T11" fmla="*/ 2147483647 h 664"/>
              <a:gd name="T12" fmla="*/ 2147483647 w 676"/>
              <a:gd name="T13" fmla="*/ 2147483647 h 664"/>
              <a:gd name="T14" fmla="*/ 2147483647 w 676"/>
              <a:gd name="T15" fmla="*/ 2147483647 h 664"/>
              <a:gd name="T16" fmla="*/ 2147483647 w 676"/>
              <a:gd name="T17" fmla="*/ 2147483647 h 664"/>
              <a:gd name="T18" fmla="*/ 2147483647 w 676"/>
              <a:gd name="T19" fmla="*/ 2147483647 h 664"/>
              <a:gd name="T20" fmla="*/ 2147483647 w 676"/>
              <a:gd name="T21" fmla="*/ 2147483647 h 664"/>
              <a:gd name="T22" fmla="*/ 2147483647 w 676"/>
              <a:gd name="T23" fmla="*/ 2147483647 h 664"/>
              <a:gd name="T24" fmla="*/ 2147483647 w 676"/>
              <a:gd name="T25" fmla="*/ 2147483647 h 664"/>
              <a:gd name="T26" fmla="*/ 2147483647 w 676"/>
              <a:gd name="T27" fmla="*/ 2147483647 h 664"/>
              <a:gd name="T28" fmla="*/ 2147483647 w 676"/>
              <a:gd name="T29" fmla="*/ 2147483647 h 664"/>
              <a:gd name="T30" fmla="*/ 2147483647 w 676"/>
              <a:gd name="T31" fmla="*/ 2147483647 h 664"/>
              <a:gd name="T32" fmla="*/ 2147483647 w 676"/>
              <a:gd name="T33" fmla="*/ 2147483647 h 664"/>
              <a:gd name="T34" fmla="*/ 2147483647 w 676"/>
              <a:gd name="T35" fmla="*/ 2147483647 h 664"/>
              <a:gd name="T36" fmla="*/ 2147483647 w 676"/>
              <a:gd name="T37" fmla="*/ 2147483647 h 664"/>
              <a:gd name="T38" fmla="*/ 2147483647 w 676"/>
              <a:gd name="T39" fmla="*/ 2147483647 h 664"/>
              <a:gd name="T40" fmla="*/ 2147483647 w 676"/>
              <a:gd name="T41" fmla="*/ 2147483647 h 664"/>
              <a:gd name="T42" fmla="*/ 2147483647 w 676"/>
              <a:gd name="T43" fmla="*/ 2147483647 h 664"/>
              <a:gd name="T44" fmla="*/ 2147483647 w 676"/>
              <a:gd name="T45" fmla="*/ 2147483647 h 664"/>
              <a:gd name="T46" fmla="*/ 2147483647 w 676"/>
              <a:gd name="T47" fmla="*/ 2147483647 h 664"/>
              <a:gd name="T48" fmla="*/ 2147483647 w 676"/>
              <a:gd name="T49" fmla="*/ 2147483647 h 664"/>
              <a:gd name="T50" fmla="*/ 2147483647 w 676"/>
              <a:gd name="T51" fmla="*/ 2147483647 h 664"/>
              <a:gd name="T52" fmla="*/ 2147483647 w 676"/>
              <a:gd name="T53" fmla="*/ 2147483647 h 664"/>
              <a:gd name="T54" fmla="*/ 2147483647 w 676"/>
              <a:gd name="T55" fmla="*/ 2147483647 h 664"/>
              <a:gd name="T56" fmla="*/ 2147483647 w 676"/>
              <a:gd name="T57" fmla="*/ 2147483647 h 664"/>
              <a:gd name="T58" fmla="*/ 2147483647 w 676"/>
              <a:gd name="T59" fmla="*/ 2147483647 h 664"/>
              <a:gd name="T60" fmla="*/ 2147483647 w 676"/>
              <a:gd name="T61" fmla="*/ 2147483647 h 664"/>
              <a:gd name="T62" fmla="*/ 2147483647 w 676"/>
              <a:gd name="T63" fmla="*/ 2147483647 h 664"/>
              <a:gd name="T64" fmla="*/ 2147483647 w 676"/>
              <a:gd name="T65" fmla="*/ 2147483647 h 664"/>
              <a:gd name="T66" fmla="*/ 2147483647 w 676"/>
              <a:gd name="T67" fmla="*/ 2147483647 h 664"/>
              <a:gd name="T68" fmla="*/ 2147483647 w 676"/>
              <a:gd name="T69" fmla="*/ 2147483647 h 664"/>
              <a:gd name="T70" fmla="*/ 2147483647 w 676"/>
              <a:gd name="T71" fmla="*/ 2147483647 h 664"/>
              <a:gd name="T72" fmla="*/ 2147483647 w 676"/>
              <a:gd name="T73" fmla="*/ 2147483647 h 664"/>
              <a:gd name="T74" fmla="*/ 2147483647 w 676"/>
              <a:gd name="T75" fmla="*/ 2147483647 h 664"/>
              <a:gd name="T76" fmla="*/ 2147483647 w 676"/>
              <a:gd name="T77" fmla="*/ 2147483647 h 664"/>
              <a:gd name="T78" fmla="*/ 2147483647 w 676"/>
              <a:gd name="T79" fmla="*/ 2147483647 h 664"/>
              <a:gd name="T80" fmla="*/ 2147483647 w 676"/>
              <a:gd name="T81" fmla="*/ 2147483647 h 664"/>
              <a:gd name="T82" fmla="*/ 2147483647 w 676"/>
              <a:gd name="T83" fmla="*/ 2147483647 h 664"/>
              <a:gd name="T84" fmla="*/ 2147483647 w 676"/>
              <a:gd name="T85" fmla="*/ 2147483647 h 664"/>
              <a:gd name="T86" fmla="*/ 2147483647 w 676"/>
              <a:gd name="T87" fmla="*/ 2147483647 h 664"/>
              <a:gd name="T88" fmla="*/ 2147483647 w 676"/>
              <a:gd name="T89" fmla="*/ 2147483647 h 664"/>
              <a:gd name="T90" fmla="*/ 2147483647 w 676"/>
              <a:gd name="T91" fmla="*/ 2147483647 h 664"/>
              <a:gd name="T92" fmla="*/ 2147483647 w 676"/>
              <a:gd name="T93" fmla="*/ 2147483647 h 664"/>
              <a:gd name="T94" fmla="*/ 2147483647 w 676"/>
              <a:gd name="T95" fmla="*/ 2147483647 h 664"/>
              <a:gd name="T96" fmla="*/ 2147483647 w 676"/>
              <a:gd name="T97" fmla="*/ 2147483647 h 664"/>
              <a:gd name="T98" fmla="*/ 0 w 676"/>
              <a:gd name="T99" fmla="*/ 2147483647 h 6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76"/>
              <a:gd name="T151" fmla="*/ 0 h 664"/>
              <a:gd name="T152" fmla="*/ 676 w 676"/>
              <a:gd name="T153" fmla="*/ 664 h 6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76" h="664">
                <a:moveTo>
                  <a:pt x="0" y="67"/>
                </a:moveTo>
                <a:lnTo>
                  <a:pt x="2" y="205"/>
                </a:lnTo>
                <a:lnTo>
                  <a:pt x="8" y="193"/>
                </a:lnTo>
                <a:lnTo>
                  <a:pt x="14" y="181"/>
                </a:lnTo>
                <a:lnTo>
                  <a:pt x="26" y="159"/>
                </a:lnTo>
                <a:lnTo>
                  <a:pt x="37" y="138"/>
                </a:lnTo>
                <a:lnTo>
                  <a:pt x="43" y="129"/>
                </a:lnTo>
                <a:lnTo>
                  <a:pt x="51" y="120"/>
                </a:lnTo>
                <a:lnTo>
                  <a:pt x="57" y="113"/>
                </a:lnTo>
                <a:lnTo>
                  <a:pt x="63" y="106"/>
                </a:lnTo>
                <a:lnTo>
                  <a:pt x="76" y="92"/>
                </a:lnTo>
                <a:lnTo>
                  <a:pt x="89" y="80"/>
                </a:lnTo>
                <a:lnTo>
                  <a:pt x="97" y="76"/>
                </a:lnTo>
                <a:lnTo>
                  <a:pt x="103" y="71"/>
                </a:lnTo>
                <a:lnTo>
                  <a:pt x="118" y="64"/>
                </a:lnTo>
                <a:lnTo>
                  <a:pt x="124" y="61"/>
                </a:lnTo>
                <a:lnTo>
                  <a:pt x="131" y="59"/>
                </a:lnTo>
                <a:lnTo>
                  <a:pt x="146" y="57"/>
                </a:lnTo>
                <a:lnTo>
                  <a:pt x="153" y="57"/>
                </a:lnTo>
                <a:lnTo>
                  <a:pt x="161" y="57"/>
                </a:lnTo>
                <a:lnTo>
                  <a:pt x="168" y="57"/>
                </a:lnTo>
                <a:lnTo>
                  <a:pt x="176" y="57"/>
                </a:lnTo>
                <a:lnTo>
                  <a:pt x="183" y="59"/>
                </a:lnTo>
                <a:lnTo>
                  <a:pt x="190" y="61"/>
                </a:lnTo>
                <a:lnTo>
                  <a:pt x="207" y="67"/>
                </a:lnTo>
                <a:lnTo>
                  <a:pt x="222" y="74"/>
                </a:lnTo>
                <a:lnTo>
                  <a:pt x="238" y="86"/>
                </a:lnTo>
                <a:lnTo>
                  <a:pt x="247" y="92"/>
                </a:lnTo>
                <a:lnTo>
                  <a:pt x="253" y="98"/>
                </a:lnTo>
                <a:lnTo>
                  <a:pt x="260" y="106"/>
                </a:lnTo>
                <a:lnTo>
                  <a:pt x="266" y="113"/>
                </a:lnTo>
                <a:lnTo>
                  <a:pt x="277" y="129"/>
                </a:lnTo>
                <a:lnTo>
                  <a:pt x="278" y="135"/>
                </a:lnTo>
                <a:lnTo>
                  <a:pt x="281" y="137"/>
                </a:lnTo>
                <a:lnTo>
                  <a:pt x="283" y="143"/>
                </a:lnTo>
                <a:lnTo>
                  <a:pt x="288" y="155"/>
                </a:lnTo>
                <a:lnTo>
                  <a:pt x="293" y="163"/>
                </a:lnTo>
                <a:lnTo>
                  <a:pt x="300" y="192"/>
                </a:lnTo>
                <a:lnTo>
                  <a:pt x="300" y="199"/>
                </a:lnTo>
                <a:lnTo>
                  <a:pt x="303" y="204"/>
                </a:lnTo>
                <a:lnTo>
                  <a:pt x="305" y="209"/>
                </a:lnTo>
                <a:lnTo>
                  <a:pt x="306" y="223"/>
                </a:lnTo>
                <a:lnTo>
                  <a:pt x="308" y="233"/>
                </a:lnTo>
                <a:lnTo>
                  <a:pt x="309" y="242"/>
                </a:lnTo>
                <a:lnTo>
                  <a:pt x="312" y="599"/>
                </a:lnTo>
                <a:lnTo>
                  <a:pt x="311" y="621"/>
                </a:lnTo>
                <a:lnTo>
                  <a:pt x="308" y="639"/>
                </a:lnTo>
                <a:lnTo>
                  <a:pt x="305" y="646"/>
                </a:lnTo>
                <a:lnTo>
                  <a:pt x="302" y="653"/>
                </a:lnTo>
                <a:lnTo>
                  <a:pt x="299" y="659"/>
                </a:lnTo>
                <a:lnTo>
                  <a:pt x="296" y="664"/>
                </a:lnTo>
                <a:lnTo>
                  <a:pt x="398" y="664"/>
                </a:lnTo>
                <a:lnTo>
                  <a:pt x="395" y="658"/>
                </a:lnTo>
                <a:lnTo>
                  <a:pt x="394" y="652"/>
                </a:lnTo>
                <a:lnTo>
                  <a:pt x="389" y="637"/>
                </a:lnTo>
                <a:lnTo>
                  <a:pt x="386" y="621"/>
                </a:lnTo>
                <a:lnTo>
                  <a:pt x="385" y="612"/>
                </a:lnTo>
                <a:lnTo>
                  <a:pt x="383" y="603"/>
                </a:lnTo>
                <a:lnTo>
                  <a:pt x="388" y="244"/>
                </a:lnTo>
                <a:lnTo>
                  <a:pt x="388" y="239"/>
                </a:lnTo>
                <a:lnTo>
                  <a:pt x="388" y="235"/>
                </a:lnTo>
                <a:lnTo>
                  <a:pt x="388" y="227"/>
                </a:lnTo>
                <a:lnTo>
                  <a:pt x="389" y="223"/>
                </a:lnTo>
                <a:lnTo>
                  <a:pt x="392" y="206"/>
                </a:lnTo>
                <a:lnTo>
                  <a:pt x="394" y="202"/>
                </a:lnTo>
                <a:lnTo>
                  <a:pt x="394" y="198"/>
                </a:lnTo>
                <a:lnTo>
                  <a:pt x="397" y="184"/>
                </a:lnTo>
                <a:lnTo>
                  <a:pt x="398" y="180"/>
                </a:lnTo>
                <a:lnTo>
                  <a:pt x="400" y="174"/>
                </a:lnTo>
                <a:lnTo>
                  <a:pt x="407" y="156"/>
                </a:lnTo>
                <a:lnTo>
                  <a:pt x="410" y="146"/>
                </a:lnTo>
                <a:lnTo>
                  <a:pt x="422" y="120"/>
                </a:lnTo>
                <a:lnTo>
                  <a:pt x="425" y="116"/>
                </a:lnTo>
                <a:lnTo>
                  <a:pt x="428" y="113"/>
                </a:lnTo>
                <a:lnTo>
                  <a:pt x="438" y="98"/>
                </a:lnTo>
                <a:lnTo>
                  <a:pt x="447" y="91"/>
                </a:lnTo>
                <a:lnTo>
                  <a:pt x="455" y="83"/>
                </a:lnTo>
                <a:lnTo>
                  <a:pt x="462" y="77"/>
                </a:lnTo>
                <a:lnTo>
                  <a:pt x="471" y="73"/>
                </a:lnTo>
                <a:lnTo>
                  <a:pt x="479" y="67"/>
                </a:lnTo>
                <a:lnTo>
                  <a:pt x="486" y="64"/>
                </a:lnTo>
                <a:lnTo>
                  <a:pt x="493" y="61"/>
                </a:lnTo>
                <a:lnTo>
                  <a:pt x="502" y="58"/>
                </a:lnTo>
                <a:lnTo>
                  <a:pt x="510" y="57"/>
                </a:lnTo>
                <a:lnTo>
                  <a:pt x="517" y="55"/>
                </a:lnTo>
                <a:lnTo>
                  <a:pt x="525" y="54"/>
                </a:lnTo>
                <a:lnTo>
                  <a:pt x="532" y="55"/>
                </a:lnTo>
                <a:lnTo>
                  <a:pt x="539" y="55"/>
                </a:lnTo>
                <a:lnTo>
                  <a:pt x="547" y="57"/>
                </a:lnTo>
                <a:lnTo>
                  <a:pt x="554" y="59"/>
                </a:lnTo>
                <a:lnTo>
                  <a:pt x="562" y="62"/>
                </a:lnTo>
                <a:lnTo>
                  <a:pt x="569" y="65"/>
                </a:lnTo>
                <a:lnTo>
                  <a:pt x="577" y="70"/>
                </a:lnTo>
                <a:lnTo>
                  <a:pt x="584" y="76"/>
                </a:lnTo>
                <a:lnTo>
                  <a:pt x="591" y="80"/>
                </a:lnTo>
                <a:lnTo>
                  <a:pt x="606" y="94"/>
                </a:lnTo>
                <a:lnTo>
                  <a:pt x="612" y="103"/>
                </a:lnTo>
                <a:lnTo>
                  <a:pt x="620" y="110"/>
                </a:lnTo>
                <a:lnTo>
                  <a:pt x="634" y="129"/>
                </a:lnTo>
                <a:lnTo>
                  <a:pt x="640" y="140"/>
                </a:lnTo>
                <a:lnTo>
                  <a:pt x="648" y="152"/>
                </a:lnTo>
                <a:lnTo>
                  <a:pt x="661" y="177"/>
                </a:lnTo>
                <a:lnTo>
                  <a:pt x="675" y="204"/>
                </a:lnTo>
                <a:lnTo>
                  <a:pt x="676" y="68"/>
                </a:lnTo>
                <a:lnTo>
                  <a:pt x="657" y="52"/>
                </a:lnTo>
                <a:lnTo>
                  <a:pt x="646" y="45"/>
                </a:lnTo>
                <a:lnTo>
                  <a:pt x="636" y="37"/>
                </a:lnTo>
                <a:lnTo>
                  <a:pt x="626" y="31"/>
                </a:lnTo>
                <a:lnTo>
                  <a:pt x="615" y="25"/>
                </a:lnTo>
                <a:lnTo>
                  <a:pt x="606" y="21"/>
                </a:lnTo>
                <a:lnTo>
                  <a:pt x="596" y="16"/>
                </a:lnTo>
                <a:lnTo>
                  <a:pt x="585" y="12"/>
                </a:lnTo>
                <a:lnTo>
                  <a:pt x="575" y="9"/>
                </a:lnTo>
                <a:lnTo>
                  <a:pt x="554" y="5"/>
                </a:lnTo>
                <a:lnTo>
                  <a:pt x="535" y="2"/>
                </a:lnTo>
                <a:lnTo>
                  <a:pt x="525" y="2"/>
                </a:lnTo>
                <a:lnTo>
                  <a:pt x="514" y="3"/>
                </a:lnTo>
                <a:lnTo>
                  <a:pt x="504" y="3"/>
                </a:lnTo>
                <a:lnTo>
                  <a:pt x="493" y="6"/>
                </a:lnTo>
                <a:lnTo>
                  <a:pt x="473" y="10"/>
                </a:lnTo>
                <a:lnTo>
                  <a:pt x="452" y="19"/>
                </a:lnTo>
                <a:lnTo>
                  <a:pt x="441" y="24"/>
                </a:lnTo>
                <a:lnTo>
                  <a:pt x="431" y="28"/>
                </a:lnTo>
                <a:lnTo>
                  <a:pt x="421" y="36"/>
                </a:lnTo>
                <a:lnTo>
                  <a:pt x="410" y="42"/>
                </a:lnTo>
                <a:lnTo>
                  <a:pt x="389" y="57"/>
                </a:lnTo>
                <a:lnTo>
                  <a:pt x="369" y="74"/>
                </a:lnTo>
                <a:lnTo>
                  <a:pt x="348" y="95"/>
                </a:lnTo>
                <a:lnTo>
                  <a:pt x="326" y="74"/>
                </a:lnTo>
                <a:lnTo>
                  <a:pt x="303" y="57"/>
                </a:lnTo>
                <a:lnTo>
                  <a:pt x="283" y="42"/>
                </a:lnTo>
                <a:lnTo>
                  <a:pt x="260" y="28"/>
                </a:lnTo>
                <a:lnTo>
                  <a:pt x="250" y="22"/>
                </a:lnTo>
                <a:lnTo>
                  <a:pt x="238" y="18"/>
                </a:lnTo>
                <a:lnTo>
                  <a:pt x="216" y="9"/>
                </a:lnTo>
                <a:lnTo>
                  <a:pt x="195" y="5"/>
                </a:lnTo>
                <a:lnTo>
                  <a:pt x="183" y="3"/>
                </a:lnTo>
                <a:lnTo>
                  <a:pt x="173" y="2"/>
                </a:lnTo>
                <a:lnTo>
                  <a:pt x="162" y="0"/>
                </a:lnTo>
                <a:lnTo>
                  <a:pt x="150" y="0"/>
                </a:lnTo>
                <a:lnTo>
                  <a:pt x="140" y="2"/>
                </a:lnTo>
                <a:lnTo>
                  <a:pt x="130" y="3"/>
                </a:lnTo>
                <a:lnTo>
                  <a:pt x="107" y="8"/>
                </a:lnTo>
                <a:lnTo>
                  <a:pt x="97" y="10"/>
                </a:lnTo>
                <a:lnTo>
                  <a:pt x="86" y="15"/>
                </a:lnTo>
                <a:lnTo>
                  <a:pt x="64" y="24"/>
                </a:lnTo>
                <a:lnTo>
                  <a:pt x="54" y="30"/>
                </a:lnTo>
                <a:lnTo>
                  <a:pt x="43" y="36"/>
                </a:lnTo>
                <a:lnTo>
                  <a:pt x="21" y="51"/>
                </a:lnTo>
                <a:lnTo>
                  <a:pt x="0" y="67"/>
                </a:lnTo>
                <a:close/>
              </a:path>
            </a:pathLst>
          </a:custGeom>
          <a:solidFill>
            <a:srgbClr val="000000"/>
          </a:solidFill>
          <a:ln w="9525">
            <a:noFill/>
            <a:round/>
            <a:headEnd/>
            <a:tailEnd/>
          </a:ln>
        </p:spPr>
        <p:txBody>
          <a:bodyPr/>
          <a:lstStyle/>
          <a:p>
            <a:endParaRPr lang="es-VE">
              <a:latin typeface="Calibri" pitchFamily="34" charset="0"/>
            </a:endParaRPr>
          </a:p>
        </p:txBody>
      </p:sp>
      <p:sp>
        <p:nvSpPr>
          <p:cNvPr id="533" name="Freeform 335"/>
          <p:cNvSpPr>
            <a:spLocks noEditPoints="1"/>
          </p:cNvSpPr>
          <p:nvPr/>
        </p:nvSpPr>
        <p:spPr bwMode="auto">
          <a:xfrm>
            <a:off x="8128002" y="3661560"/>
            <a:ext cx="104775" cy="122237"/>
          </a:xfrm>
          <a:custGeom>
            <a:avLst/>
            <a:gdLst>
              <a:gd name="T0" fmla="*/ 2147483647 w 559"/>
              <a:gd name="T1" fmla="*/ 2147483647 h 656"/>
              <a:gd name="T2" fmla="*/ 2147483647 w 559"/>
              <a:gd name="T3" fmla="*/ 2147483647 h 656"/>
              <a:gd name="T4" fmla="*/ 2147483647 w 559"/>
              <a:gd name="T5" fmla="*/ 2147483647 h 656"/>
              <a:gd name="T6" fmla="*/ 2147483647 w 559"/>
              <a:gd name="T7" fmla="*/ 2147483647 h 656"/>
              <a:gd name="T8" fmla="*/ 2147483647 w 559"/>
              <a:gd name="T9" fmla="*/ 2147483647 h 656"/>
              <a:gd name="T10" fmla="*/ 2147483647 w 559"/>
              <a:gd name="T11" fmla="*/ 2147483647 h 656"/>
              <a:gd name="T12" fmla="*/ 2147483647 w 559"/>
              <a:gd name="T13" fmla="*/ 2147483647 h 656"/>
              <a:gd name="T14" fmla="*/ 2147483647 w 559"/>
              <a:gd name="T15" fmla="*/ 2147483647 h 656"/>
              <a:gd name="T16" fmla="*/ 2147483647 w 559"/>
              <a:gd name="T17" fmla="*/ 2147483647 h 656"/>
              <a:gd name="T18" fmla="*/ 2147483647 w 559"/>
              <a:gd name="T19" fmla="*/ 2147483647 h 656"/>
              <a:gd name="T20" fmla="*/ 2147483647 w 559"/>
              <a:gd name="T21" fmla="*/ 2147483647 h 656"/>
              <a:gd name="T22" fmla="*/ 2147483647 w 559"/>
              <a:gd name="T23" fmla="*/ 2147483647 h 656"/>
              <a:gd name="T24" fmla="*/ 2147483647 w 559"/>
              <a:gd name="T25" fmla="*/ 2147483647 h 656"/>
              <a:gd name="T26" fmla="*/ 2147483647 w 559"/>
              <a:gd name="T27" fmla="*/ 2147483647 h 656"/>
              <a:gd name="T28" fmla="*/ 2147483647 w 559"/>
              <a:gd name="T29" fmla="*/ 2147483647 h 656"/>
              <a:gd name="T30" fmla="*/ 2147483647 w 559"/>
              <a:gd name="T31" fmla="*/ 2147483647 h 656"/>
              <a:gd name="T32" fmla="*/ 2147483647 w 559"/>
              <a:gd name="T33" fmla="*/ 2147483647 h 656"/>
              <a:gd name="T34" fmla="*/ 2147483647 w 559"/>
              <a:gd name="T35" fmla="*/ 2147483647 h 656"/>
              <a:gd name="T36" fmla="*/ 2147483647 w 559"/>
              <a:gd name="T37" fmla="*/ 2147483647 h 656"/>
              <a:gd name="T38" fmla="*/ 2147483647 w 559"/>
              <a:gd name="T39" fmla="*/ 2147483647 h 656"/>
              <a:gd name="T40" fmla="*/ 2147483647 w 559"/>
              <a:gd name="T41" fmla="*/ 2147483647 h 656"/>
              <a:gd name="T42" fmla="*/ 2147483647 w 559"/>
              <a:gd name="T43" fmla="*/ 2147483647 h 656"/>
              <a:gd name="T44" fmla="*/ 2147483647 w 559"/>
              <a:gd name="T45" fmla="*/ 2147483647 h 656"/>
              <a:gd name="T46" fmla="*/ 2147483647 w 559"/>
              <a:gd name="T47" fmla="*/ 2147483647 h 656"/>
              <a:gd name="T48" fmla="*/ 2147483647 w 559"/>
              <a:gd name="T49" fmla="*/ 2147483647 h 656"/>
              <a:gd name="T50" fmla="*/ 2147483647 w 559"/>
              <a:gd name="T51" fmla="*/ 2147483647 h 656"/>
              <a:gd name="T52" fmla="*/ 2147483647 w 559"/>
              <a:gd name="T53" fmla="*/ 2147483647 h 656"/>
              <a:gd name="T54" fmla="*/ 2147483647 w 559"/>
              <a:gd name="T55" fmla="*/ 2147483647 h 656"/>
              <a:gd name="T56" fmla="*/ 2147483647 w 559"/>
              <a:gd name="T57" fmla="*/ 2147483647 h 656"/>
              <a:gd name="T58" fmla="*/ 2147483647 w 559"/>
              <a:gd name="T59" fmla="*/ 2147483647 h 656"/>
              <a:gd name="T60" fmla="*/ 2147483647 w 559"/>
              <a:gd name="T61" fmla="*/ 2147483647 h 656"/>
              <a:gd name="T62" fmla="*/ 2147483647 w 559"/>
              <a:gd name="T63" fmla="*/ 2147483647 h 656"/>
              <a:gd name="T64" fmla="*/ 2147483647 w 559"/>
              <a:gd name="T65" fmla="*/ 2147483647 h 656"/>
              <a:gd name="T66" fmla="*/ 2147483647 w 559"/>
              <a:gd name="T67" fmla="*/ 2147483647 h 656"/>
              <a:gd name="T68" fmla="*/ 2147483647 w 559"/>
              <a:gd name="T69" fmla="*/ 2147483647 h 656"/>
              <a:gd name="T70" fmla="*/ 2147483647 w 559"/>
              <a:gd name="T71" fmla="*/ 2147483647 h 656"/>
              <a:gd name="T72" fmla="*/ 2147483647 w 559"/>
              <a:gd name="T73" fmla="*/ 2147483647 h 656"/>
              <a:gd name="T74" fmla="*/ 2147483647 w 559"/>
              <a:gd name="T75" fmla="*/ 2147483647 h 656"/>
              <a:gd name="T76" fmla="*/ 2147483647 w 559"/>
              <a:gd name="T77" fmla="*/ 0 h 656"/>
              <a:gd name="T78" fmla="*/ 2147483647 w 559"/>
              <a:gd name="T79" fmla="*/ 2147483647 h 656"/>
              <a:gd name="T80" fmla="*/ 2147483647 w 559"/>
              <a:gd name="T81" fmla="*/ 2147483647 h 656"/>
              <a:gd name="T82" fmla="*/ 2147483647 w 559"/>
              <a:gd name="T83" fmla="*/ 2147483647 h 656"/>
              <a:gd name="T84" fmla="*/ 2147483647 w 559"/>
              <a:gd name="T85" fmla="*/ 2147483647 h 656"/>
              <a:gd name="T86" fmla="*/ 2147483647 w 559"/>
              <a:gd name="T87" fmla="*/ 2147483647 h 656"/>
              <a:gd name="T88" fmla="*/ 2147483647 w 559"/>
              <a:gd name="T89" fmla="*/ 2147483647 h 656"/>
              <a:gd name="T90" fmla="*/ 2147483647 w 559"/>
              <a:gd name="T91" fmla="*/ 2147483647 h 656"/>
              <a:gd name="T92" fmla="*/ 2147483647 w 559"/>
              <a:gd name="T93" fmla="*/ 2147483647 h 656"/>
              <a:gd name="T94" fmla="*/ 2147483647 w 559"/>
              <a:gd name="T95" fmla="*/ 2147483647 h 656"/>
              <a:gd name="T96" fmla="*/ 2147483647 w 559"/>
              <a:gd name="T97" fmla="*/ 2147483647 h 656"/>
              <a:gd name="T98" fmla="*/ 2147483647 w 559"/>
              <a:gd name="T99" fmla="*/ 2147483647 h 656"/>
              <a:gd name="T100" fmla="*/ 2147483647 w 559"/>
              <a:gd name="T101" fmla="*/ 2147483647 h 656"/>
              <a:gd name="T102" fmla="*/ 2147483647 w 559"/>
              <a:gd name="T103" fmla="*/ 2147483647 h 656"/>
              <a:gd name="T104" fmla="*/ 2147483647 w 559"/>
              <a:gd name="T105" fmla="*/ 2147483647 h 656"/>
              <a:gd name="T106" fmla="*/ 2147483647 w 559"/>
              <a:gd name="T107" fmla="*/ 2147483647 h 656"/>
              <a:gd name="T108" fmla="*/ 2147483647 w 559"/>
              <a:gd name="T109" fmla="*/ 2147483647 h 656"/>
              <a:gd name="T110" fmla="*/ 2147483647 w 559"/>
              <a:gd name="T111" fmla="*/ 2147483647 h 656"/>
              <a:gd name="T112" fmla="*/ 2147483647 w 559"/>
              <a:gd name="T113" fmla="*/ 2147483647 h 656"/>
              <a:gd name="T114" fmla="*/ 2147483647 w 559"/>
              <a:gd name="T115" fmla="*/ 2147483647 h 656"/>
              <a:gd name="T116" fmla="*/ 2147483647 w 559"/>
              <a:gd name="T117" fmla="*/ 2147483647 h 656"/>
              <a:gd name="T118" fmla="*/ 2147483647 w 559"/>
              <a:gd name="T119" fmla="*/ 2147483647 h 6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59"/>
              <a:gd name="T181" fmla="*/ 0 h 656"/>
              <a:gd name="T182" fmla="*/ 559 w 559"/>
              <a:gd name="T183" fmla="*/ 656 h 65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59" h="656">
                <a:moveTo>
                  <a:pt x="0" y="0"/>
                </a:moveTo>
                <a:lnTo>
                  <a:pt x="6" y="18"/>
                </a:lnTo>
                <a:lnTo>
                  <a:pt x="15" y="34"/>
                </a:lnTo>
                <a:lnTo>
                  <a:pt x="23" y="51"/>
                </a:lnTo>
                <a:lnTo>
                  <a:pt x="32" y="65"/>
                </a:lnTo>
                <a:lnTo>
                  <a:pt x="42" y="79"/>
                </a:lnTo>
                <a:lnTo>
                  <a:pt x="51" y="92"/>
                </a:lnTo>
                <a:lnTo>
                  <a:pt x="63" y="105"/>
                </a:lnTo>
                <a:lnTo>
                  <a:pt x="73" y="117"/>
                </a:lnTo>
                <a:lnTo>
                  <a:pt x="85" y="128"/>
                </a:lnTo>
                <a:lnTo>
                  <a:pt x="98" y="138"/>
                </a:lnTo>
                <a:lnTo>
                  <a:pt x="112" y="147"/>
                </a:lnTo>
                <a:lnTo>
                  <a:pt x="125" y="156"/>
                </a:lnTo>
                <a:lnTo>
                  <a:pt x="140" y="163"/>
                </a:lnTo>
                <a:lnTo>
                  <a:pt x="155" y="169"/>
                </a:lnTo>
                <a:lnTo>
                  <a:pt x="170" y="175"/>
                </a:lnTo>
                <a:lnTo>
                  <a:pt x="186" y="181"/>
                </a:lnTo>
                <a:lnTo>
                  <a:pt x="162" y="190"/>
                </a:lnTo>
                <a:lnTo>
                  <a:pt x="138" y="202"/>
                </a:lnTo>
                <a:lnTo>
                  <a:pt x="118" y="212"/>
                </a:lnTo>
                <a:lnTo>
                  <a:pt x="98" y="226"/>
                </a:lnTo>
                <a:lnTo>
                  <a:pt x="81" y="239"/>
                </a:lnTo>
                <a:lnTo>
                  <a:pt x="66" y="254"/>
                </a:lnTo>
                <a:lnTo>
                  <a:pt x="58" y="261"/>
                </a:lnTo>
                <a:lnTo>
                  <a:pt x="51" y="269"/>
                </a:lnTo>
                <a:lnTo>
                  <a:pt x="45" y="278"/>
                </a:lnTo>
                <a:lnTo>
                  <a:pt x="39" y="285"/>
                </a:lnTo>
                <a:lnTo>
                  <a:pt x="29" y="303"/>
                </a:lnTo>
                <a:lnTo>
                  <a:pt x="24" y="312"/>
                </a:lnTo>
                <a:lnTo>
                  <a:pt x="20" y="321"/>
                </a:lnTo>
                <a:lnTo>
                  <a:pt x="15" y="331"/>
                </a:lnTo>
                <a:lnTo>
                  <a:pt x="12" y="340"/>
                </a:lnTo>
                <a:lnTo>
                  <a:pt x="9" y="351"/>
                </a:lnTo>
                <a:lnTo>
                  <a:pt x="6" y="361"/>
                </a:lnTo>
                <a:lnTo>
                  <a:pt x="3" y="382"/>
                </a:lnTo>
                <a:lnTo>
                  <a:pt x="2" y="404"/>
                </a:lnTo>
                <a:lnTo>
                  <a:pt x="0" y="428"/>
                </a:lnTo>
                <a:lnTo>
                  <a:pt x="3" y="451"/>
                </a:lnTo>
                <a:lnTo>
                  <a:pt x="8" y="478"/>
                </a:lnTo>
                <a:lnTo>
                  <a:pt x="12" y="498"/>
                </a:lnTo>
                <a:lnTo>
                  <a:pt x="17" y="503"/>
                </a:lnTo>
                <a:lnTo>
                  <a:pt x="18" y="511"/>
                </a:lnTo>
                <a:lnTo>
                  <a:pt x="21" y="514"/>
                </a:lnTo>
                <a:lnTo>
                  <a:pt x="37" y="545"/>
                </a:lnTo>
                <a:lnTo>
                  <a:pt x="51" y="558"/>
                </a:lnTo>
                <a:lnTo>
                  <a:pt x="64" y="572"/>
                </a:lnTo>
                <a:lnTo>
                  <a:pt x="78" y="584"/>
                </a:lnTo>
                <a:lnTo>
                  <a:pt x="91" y="596"/>
                </a:lnTo>
                <a:lnTo>
                  <a:pt x="104" y="604"/>
                </a:lnTo>
                <a:lnTo>
                  <a:pt x="119" y="615"/>
                </a:lnTo>
                <a:lnTo>
                  <a:pt x="134" y="622"/>
                </a:lnTo>
                <a:lnTo>
                  <a:pt x="149" y="630"/>
                </a:lnTo>
                <a:lnTo>
                  <a:pt x="164" y="637"/>
                </a:lnTo>
                <a:lnTo>
                  <a:pt x="180" y="643"/>
                </a:lnTo>
                <a:lnTo>
                  <a:pt x="187" y="645"/>
                </a:lnTo>
                <a:lnTo>
                  <a:pt x="196" y="648"/>
                </a:lnTo>
                <a:lnTo>
                  <a:pt x="211" y="650"/>
                </a:lnTo>
                <a:lnTo>
                  <a:pt x="229" y="653"/>
                </a:lnTo>
                <a:lnTo>
                  <a:pt x="245" y="655"/>
                </a:lnTo>
                <a:lnTo>
                  <a:pt x="262" y="656"/>
                </a:lnTo>
                <a:lnTo>
                  <a:pt x="280" y="656"/>
                </a:lnTo>
                <a:lnTo>
                  <a:pt x="303" y="655"/>
                </a:lnTo>
                <a:lnTo>
                  <a:pt x="327" y="653"/>
                </a:lnTo>
                <a:lnTo>
                  <a:pt x="337" y="652"/>
                </a:lnTo>
                <a:lnTo>
                  <a:pt x="348" y="650"/>
                </a:lnTo>
                <a:lnTo>
                  <a:pt x="370" y="646"/>
                </a:lnTo>
                <a:lnTo>
                  <a:pt x="389" y="640"/>
                </a:lnTo>
                <a:lnTo>
                  <a:pt x="409" y="633"/>
                </a:lnTo>
                <a:lnTo>
                  <a:pt x="427" y="624"/>
                </a:lnTo>
                <a:lnTo>
                  <a:pt x="444" y="615"/>
                </a:lnTo>
                <a:lnTo>
                  <a:pt x="461" y="604"/>
                </a:lnTo>
                <a:lnTo>
                  <a:pt x="476" y="591"/>
                </a:lnTo>
                <a:lnTo>
                  <a:pt x="490" y="579"/>
                </a:lnTo>
                <a:lnTo>
                  <a:pt x="504" y="564"/>
                </a:lnTo>
                <a:lnTo>
                  <a:pt x="516" y="548"/>
                </a:lnTo>
                <a:lnTo>
                  <a:pt x="528" y="532"/>
                </a:lnTo>
                <a:lnTo>
                  <a:pt x="538" y="512"/>
                </a:lnTo>
                <a:lnTo>
                  <a:pt x="548" y="493"/>
                </a:lnTo>
                <a:lnTo>
                  <a:pt x="548" y="489"/>
                </a:lnTo>
                <a:lnTo>
                  <a:pt x="550" y="486"/>
                </a:lnTo>
                <a:lnTo>
                  <a:pt x="553" y="475"/>
                </a:lnTo>
                <a:lnTo>
                  <a:pt x="556" y="463"/>
                </a:lnTo>
                <a:lnTo>
                  <a:pt x="557" y="451"/>
                </a:lnTo>
                <a:lnTo>
                  <a:pt x="559" y="428"/>
                </a:lnTo>
                <a:lnTo>
                  <a:pt x="559" y="404"/>
                </a:lnTo>
                <a:lnTo>
                  <a:pt x="559" y="392"/>
                </a:lnTo>
                <a:lnTo>
                  <a:pt x="557" y="380"/>
                </a:lnTo>
                <a:lnTo>
                  <a:pt x="556" y="370"/>
                </a:lnTo>
                <a:lnTo>
                  <a:pt x="553" y="359"/>
                </a:lnTo>
                <a:lnTo>
                  <a:pt x="551" y="349"/>
                </a:lnTo>
                <a:lnTo>
                  <a:pt x="548" y="339"/>
                </a:lnTo>
                <a:lnTo>
                  <a:pt x="541" y="319"/>
                </a:lnTo>
                <a:lnTo>
                  <a:pt x="536" y="309"/>
                </a:lnTo>
                <a:lnTo>
                  <a:pt x="532" y="300"/>
                </a:lnTo>
                <a:lnTo>
                  <a:pt x="522" y="282"/>
                </a:lnTo>
                <a:lnTo>
                  <a:pt x="508" y="266"/>
                </a:lnTo>
                <a:lnTo>
                  <a:pt x="493" y="250"/>
                </a:lnTo>
                <a:lnTo>
                  <a:pt x="486" y="242"/>
                </a:lnTo>
                <a:lnTo>
                  <a:pt x="477" y="236"/>
                </a:lnTo>
                <a:lnTo>
                  <a:pt x="468" y="229"/>
                </a:lnTo>
                <a:lnTo>
                  <a:pt x="459" y="223"/>
                </a:lnTo>
                <a:lnTo>
                  <a:pt x="440" y="209"/>
                </a:lnTo>
                <a:lnTo>
                  <a:pt x="418" y="198"/>
                </a:lnTo>
                <a:lnTo>
                  <a:pt x="395" y="187"/>
                </a:lnTo>
                <a:lnTo>
                  <a:pt x="370" y="178"/>
                </a:lnTo>
                <a:lnTo>
                  <a:pt x="386" y="171"/>
                </a:lnTo>
                <a:lnTo>
                  <a:pt x="401" y="163"/>
                </a:lnTo>
                <a:lnTo>
                  <a:pt x="416" y="156"/>
                </a:lnTo>
                <a:lnTo>
                  <a:pt x="431" y="147"/>
                </a:lnTo>
                <a:lnTo>
                  <a:pt x="444" y="138"/>
                </a:lnTo>
                <a:lnTo>
                  <a:pt x="458" y="128"/>
                </a:lnTo>
                <a:lnTo>
                  <a:pt x="470" y="117"/>
                </a:lnTo>
                <a:lnTo>
                  <a:pt x="481" y="107"/>
                </a:lnTo>
                <a:lnTo>
                  <a:pt x="493" y="95"/>
                </a:lnTo>
                <a:lnTo>
                  <a:pt x="504" y="83"/>
                </a:lnTo>
                <a:lnTo>
                  <a:pt x="513" y="71"/>
                </a:lnTo>
                <a:lnTo>
                  <a:pt x="523" y="58"/>
                </a:lnTo>
                <a:lnTo>
                  <a:pt x="530" y="45"/>
                </a:lnTo>
                <a:lnTo>
                  <a:pt x="539" y="31"/>
                </a:lnTo>
                <a:lnTo>
                  <a:pt x="547" y="16"/>
                </a:lnTo>
                <a:lnTo>
                  <a:pt x="553" y="0"/>
                </a:lnTo>
                <a:lnTo>
                  <a:pt x="450" y="0"/>
                </a:lnTo>
                <a:lnTo>
                  <a:pt x="446" y="16"/>
                </a:lnTo>
                <a:lnTo>
                  <a:pt x="440" y="33"/>
                </a:lnTo>
                <a:lnTo>
                  <a:pt x="434" y="46"/>
                </a:lnTo>
                <a:lnTo>
                  <a:pt x="428" y="59"/>
                </a:lnTo>
                <a:lnTo>
                  <a:pt x="421" y="73"/>
                </a:lnTo>
                <a:lnTo>
                  <a:pt x="413" y="85"/>
                </a:lnTo>
                <a:lnTo>
                  <a:pt x="404" y="95"/>
                </a:lnTo>
                <a:lnTo>
                  <a:pt x="394" y="104"/>
                </a:lnTo>
                <a:lnTo>
                  <a:pt x="385" y="113"/>
                </a:lnTo>
                <a:lnTo>
                  <a:pt x="375" y="122"/>
                </a:lnTo>
                <a:lnTo>
                  <a:pt x="363" y="128"/>
                </a:lnTo>
                <a:lnTo>
                  <a:pt x="351" y="135"/>
                </a:lnTo>
                <a:lnTo>
                  <a:pt x="337" y="140"/>
                </a:lnTo>
                <a:lnTo>
                  <a:pt x="324" y="144"/>
                </a:lnTo>
                <a:lnTo>
                  <a:pt x="318" y="146"/>
                </a:lnTo>
                <a:lnTo>
                  <a:pt x="311" y="149"/>
                </a:lnTo>
                <a:lnTo>
                  <a:pt x="296" y="150"/>
                </a:lnTo>
                <a:lnTo>
                  <a:pt x="280" y="150"/>
                </a:lnTo>
                <a:lnTo>
                  <a:pt x="263" y="150"/>
                </a:lnTo>
                <a:lnTo>
                  <a:pt x="248" y="147"/>
                </a:lnTo>
                <a:lnTo>
                  <a:pt x="233" y="144"/>
                </a:lnTo>
                <a:lnTo>
                  <a:pt x="220" y="138"/>
                </a:lnTo>
                <a:lnTo>
                  <a:pt x="214" y="135"/>
                </a:lnTo>
                <a:lnTo>
                  <a:pt x="207" y="132"/>
                </a:lnTo>
                <a:lnTo>
                  <a:pt x="195" y="125"/>
                </a:lnTo>
                <a:lnTo>
                  <a:pt x="183" y="116"/>
                </a:lnTo>
                <a:lnTo>
                  <a:pt x="173" y="107"/>
                </a:lnTo>
                <a:lnTo>
                  <a:pt x="162" y="95"/>
                </a:lnTo>
                <a:lnTo>
                  <a:pt x="152" y="83"/>
                </a:lnTo>
                <a:lnTo>
                  <a:pt x="143" y="68"/>
                </a:lnTo>
                <a:lnTo>
                  <a:pt x="135" y="54"/>
                </a:lnTo>
                <a:lnTo>
                  <a:pt x="127" y="37"/>
                </a:lnTo>
                <a:lnTo>
                  <a:pt x="121" y="19"/>
                </a:lnTo>
                <a:lnTo>
                  <a:pt x="115" y="0"/>
                </a:lnTo>
                <a:lnTo>
                  <a:pt x="0" y="0"/>
                </a:lnTo>
                <a:close/>
                <a:moveTo>
                  <a:pt x="259" y="205"/>
                </a:moveTo>
                <a:lnTo>
                  <a:pt x="280" y="206"/>
                </a:lnTo>
                <a:lnTo>
                  <a:pt x="297" y="208"/>
                </a:lnTo>
                <a:lnTo>
                  <a:pt x="306" y="209"/>
                </a:lnTo>
                <a:lnTo>
                  <a:pt x="315" y="211"/>
                </a:lnTo>
                <a:lnTo>
                  <a:pt x="331" y="215"/>
                </a:lnTo>
                <a:lnTo>
                  <a:pt x="346" y="221"/>
                </a:lnTo>
                <a:lnTo>
                  <a:pt x="361" y="229"/>
                </a:lnTo>
                <a:lnTo>
                  <a:pt x="369" y="233"/>
                </a:lnTo>
                <a:lnTo>
                  <a:pt x="375" y="238"/>
                </a:lnTo>
                <a:lnTo>
                  <a:pt x="381" y="244"/>
                </a:lnTo>
                <a:lnTo>
                  <a:pt x="386" y="248"/>
                </a:lnTo>
                <a:lnTo>
                  <a:pt x="392" y="254"/>
                </a:lnTo>
                <a:lnTo>
                  <a:pt x="398" y="260"/>
                </a:lnTo>
                <a:lnTo>
                  <a:pt x="404" y="267"/>
                </a:lnTo>
                <a:lnTo>
                  <a:pt x="409" y="273"/>
                </a:lnTo>
                <a:lnTo>
                  <a:pt x="418" y="288"/>
                </a:lnTo>
                <a:lnTo>
                  <a:pt x="427" y="304"/>
                </a:lnTo>
                <a:lnTo>
                  <a:pt x="434" y="322"/>
                </a:lnTo>
                <a:lnTo>
                  <a:pt x="440" y="342"/>
                </a:lnTo>
                <a:lnTo>
                  <a:pt x="444" y="361"/>
                </a:lnTo>
                <a:lnTo>
                  <a:pt x="449" y="383"/>
                </a:lnTo>
                <a:lnTo>
                  <a:pt x="452" y="404"/>
                </a:lnTo>
                <a:lnTo>
                  <a:pt x="453" y="425"/>
                </a:lnTo>
                <a:lnTo>
                  <a:pt x="455" y="435"/>
                </a:lnTo>
                <a:lnTo>
                  <a:pt x="455" y="444"/>
                </a:lnTo>
                <a:lnTo>
                  <a:pt x="453" y="462"/>
                </a:lnTo>
                <a:lnTo>
                  <a:pt x="452" y="471"/>
                </a:lnTo>
                <a:lnTo>
                  <a:pt x="452" y="480"/>
                </a:lnTo>
                <a:lnTo>
                  <a:pt x="447" y="496"/>
                </a:lnTo>
                <a:lnTo>
                  <a:pt x="443" y="512"/>
                </a:lnTo>
                <a:lnTo>
                  <a:pt x="437" y="527"/>
                </a:lnTo>
                <a:lnTo>
                  <a:pt x="430" y="541"/>
                </a:lnTo>
                <a:lnTo>
                  <a:pt x="425" y="548"/>
                </a:lnTo>
                <a:lnTo>
                  <a:pt x="421" y="554"/>
                </a:lnTo>
                <a:lnTo>
                  <a:pt x="410" y="566"/>
                </a:lnTo>
                <a:lnTo>
                  <a:pt x="404" y="572"/>
                </a:lnTo>
                <a:lnTo>
                  <a:pt x="400" y="578"/>
                </a:lnTo>
                <a:lnTo>
                  <a:pt x="386" y="588"/>
                </a:lnTo>
                <a:lnTo>
                  <a:pt x="372" y="597"/>
                </a:lnTo>
                <a:lnTo>
                  <a:pt x="357" y="606"/>
                </a:lnTo>
                <a:lnTo>
                  <a:pt x="340" y="613"/>
                </a:lnTo>
                <a:lnTo>
                  <a:pt x="317" y="619"/>
                </a:lnTo>
                <a:lnTo>
                  <a:pt x="305" y="621"/>
                </a:lnTo>
                <a:lnTo>
                  <a:pt x="294" y="622"/>
                </a:lnTo>
                <a:lnTo>
                  <a:pt x="284" y="622"/>
                </a:lnTo>
                <a:lnTo>
                  <a:pt x="274" y="622"/>
                </a:lnTo>
                <a:lnTo>
                  <a:pt x="263" y="621"/>
                </a:lnTo>
                <a:lnTo>
                  <a:pt x="253" y="619"/>
                </a:lnTo>
                <a:lnTo>
                  <a:pt x="242" y="618"/>
                </a:lnTo>
                <a:lnTo>
                  <a:pt x="233" y="615"/>
                </a:lnTo>
                <a:lnTo>
                  <a:pt x="223" y="610"/>
                </a:lnTo>
                <a:lnTo>
                  <a:pt x="214" y="606"/>
                </a:lnTo>
                <a:lnTo>
                  <a:pt x="205" y="601"/>
                </a:lnTo>
                <a:lnTo>
                  <a:pt x="196" y="596"/>
                </a:lnTo>
                <a:lnTo>
                  <a:pt x="180" y="582"/>
                </a:lnTo>
                <a:lnTo>
                  <a:pt x="173" y="575"/>
                </a:lnTo>
                <a:lnTo>
                  <a:pt x="165" y="567"/>
                </a:lnTo>
                <a:lnTo>
                  <a:pt x="150" y="551"/>
                </a:lnTo>
                <a:lnTo>
                  <a:pt x="138" y="533"/>
                </a:lnTo>
                <a:lnTo>
                  <a:pt x="130" y="515"/>
                </a:lnTo>
                <a:lnTo>
                  <a:pt x="121" y="498"/>
                </a:lnTo>
                <a:lnTo>
                  <a:pt x="115" y="478"/>
                </a:lnTo>
                <a:lnTo>
                  <a:pt x="110" y="457"/>
                </a:lnTo>
                <a:lnTo>
                  <a:pt x="109" y="438"/>
                </a:lnTo>
                <a:lnTo>
                  <a:pt x="107" y="413"/>
                </a:lnTo>
                <a:lnTo>
                  <a:pt x="107" y="391"/>
                </a:lnTo>
                <a:lnTo>
                  <a:pt x="109" y="368"/>
                </a:lnTo>
                <a:lnTo>
                  <a:pt x="112" y="349"/>
                </a:lnTo>
                <a:lnTo>
                  <a:pt x="113" y="339"/>
                </a:lnTo>
                <a:lnTo>
                  <a:pt x="116" y="330"/>
                </a:lnTo>
                <a:lnTo>
                  <a:pt x="122" y="312"/>
                </a:lnTo>
                <a:lnTo>
                  <a:pt x="125" y="304"/>
                </a:lnTo>
                <a:lnTo>
                  <a:pt x="130" y="296"/>
                </a:lnTo>
                <a:lnTo>
                  <a:pt x="137" y="281"/>
                </a:lnTo>
                <a:lnTo>
                  <a:pt x="143" y="273"/>
                </a:lnTo>
                <a:lnTo>
                  <a:pt x="147" y="267"/>
                </a:lnTo>
                <a:lnTo>
                  <a:pt x="159" y="254"/>
                </a:lnTo>
                <a:lnTo>
                  <a:pt x="165" y="248"/>
                </a:lnTo>
                <a:lnTo>
                  <a:pt x="173" y="244"/>
                </a:lnTo>
                <a:lnTo>
                  <a:pt x="180" y="238"/>
                </a:lnTo>
                <a:lnTo>
                  <a:pt x="187" y="233"/>
                </a:lnTo>
                <a:lnTo>
                  <a:pt x="202" y="224"/>
                </a:lnTo>
                <a:lnTo>
                  <a:pt x="220" y="217"/>
                </a:lnTo>
                <a:lnTo>
                  <a:pt x="239" y="211"/>
                </a:lnTo>
                <a:lnTo>
                  <a:pt x="259" y="20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34" name="Freeform 345"/>
          <p:cNvSpPr>
            <a:spLocks noEditPoints="1"/>
          </p:cNvSpPr>
          <p:nvPr/>
        </p:nvSpPr>
        <p:spPr bwMode="auto">
          <a:xfrm>
            <a:off x="8745548" y="3671085"/>
            <a:ext cx="144463" cy="98425"/>
          </a:xfrm>
          <a:custGeom>
            <a:avLst/>
            <a:gdLst>
              <a:gd name="T0" fmla="*/ 2147483647 w 545"/>
              <a:gd name="T1" fmla="*/ 2147483647 h 657"/>
              <a:gd name="T2" fmla="*/ 2147483647 w 545"/>
              <a:gd name="T3" fmla="*/ 2147483647 h 657"/>
              <a:gd name="T4" fmla="*/ 2147483647 w 545"/>
              <a:gd name="T5" fmla="*/ 2147483647 h 657"/>
              <a:gd name="T6" fmla="*/ 2147483647 w 545"/>
              <a:gd name="T7" fmla="*/ 2147483647 h 657"/>
              <a:gd name="T8" fmla="*/ 2147483647 w 545"/>
              <a:gd name="T9" fmla="*/ 2147483647 h 657"/>
              <a:gd name="T10" fmla="*/ 2147483647 w 545"/>
              <a:gd name="T11" fmla="*/ 2147483647 h 657"/>
              <a:gd name="T12" fmla="*/ 2147483647 w 545"/>
              <a:gd name="T13" fmla="*/ 2147483647 h 657"/>
              <a:gd name="T14" fmla="*/ 2147483647 w 545"/>
              <a:gd name="T15" fmla="*/ 2147483647 h 657"/>
              <a:gd name="T16" fmla="*/ 2147483647 w 545"/>
              <a:gd name="T17" fmla="*/ 2147483647 h 657"/>
              <a:gd name="T18" fmla="*/ 2147483647 w 545"/>
              <a:gd name="T19" fmla="*/ 2147483647 h 657"/>
              <a:gd name="T20" fmla="*/ 2147483647 w 545"/>
              <a:gd name="T21" fmla="*/ 2147483647 h 657"/>
              <a:gd name="T22" fmla="*/ 2147483647 w 545"/>
              <a:gd name="T23" fmla="*/ 2147483647 h 657"/>
              <a:gd name="T24" fmla="*/ 0 w 545"/>
              <a:gd name="T25" fmla="*/ 2147483647 h 657"/>
              <a:gd name="T26" fmla="*/ 2147483647 w 545"/>
              <a:gd name="T27" fmla="*/ 2147483647 h 657"/>
              <a:gd name="T28" fmla="*/ 2147483647 w 545"/>
              <a:gd name="T29" fmla="*/ 2147483647 h 657"/>
              <a:gd name="T30" fmla="*/ 2147483647 w 545"/>
              <a:gd name="T31" fmla="*/ 2147483647 h 657"/>
              <a:gd name="T32" fmla="*/ 2147483647 w 545"/>
              <a:gd name="T33" fmla="*/ 2147483647 h 657"/>
              <a:gd name="T34" fmla="*/ 2147483647 w 545"/>
              <a:gd name="T35" fmla="*/ 2147483647 h 657"/>
              <a:gd name="T36" fmla="*/ 2147483647 w 545"/>
              <a:gd name="T37" fmla="*/ 2147483647 h 657"/>
              <a:gd name="T38" fmla="*/ 2147483647 w 545"/>
              <a:gd name="T39" fmla="*/ 2147483647 h 657"/>
              <a:gd name="T40" fmla="*/ 2147483647 w 545"/>
              <a:gd name="T41" fmla="*/ 2147483647 h 657"/>
              <a:gd name="T42" fmla="*/ 2147483647 w 545"/>
              <a:gd name="T43" fmla="*/ 2147483647 h 657"/>
              <a:gd name="T44" fmla="*/ 2147483647 w 545"/>
              <a:gd name="T45" fmla="*/ 2147483647 h 657"/>
              <a:gd name="T46" fmla="*/ 2147483647 w 545"/>
              <a:gd name="T47" fmla="*/ 2147483647 h 657"/>
              <a:gd name="T48" fmla="*/ 2147483647 w 545"/>
              <a:gd name="T49" fmla="*/ 2147483647 h 657"/>
              <a:gd name="T50" fmla="*/ 2147483647 w 545"/>
              <a:gd name="T51" fmla="*/ 2147483647 h 657"/>
              <a:gd name="T52" fmla="*/ 2147483647 w 545"/>
              <a:gd name="T53" fmla="*/ 2147483647 h 657"/>
              <a:gd name="T54" fmla="*/ 2147483647 w 545"/>
              <a:gd name="T55" fmla="*/ 2147483647 h 657"/>
              <a:gd name="T56" fmla="*/ 2147483647 w 545"/>
              <a:gd name="T57" fmla="*/ 2147483647 h 657"/>
              <a:gd name="T58" fmla="*/ 0 w 545"/>
              <a:gd name="T59" fmla="*/ 0 h 657"/>
              <a:gd name="T60" fmla="*/ 2147483647 w 545"/>
              <a:gd name="T61" fmla="*/ 2147483647 h 657"/>
              <a:gd name="T62" fmla="*/ 2147483647 w 545"/>
              <a:gd name="T63" fmla="*/ 2147483647 h 657"/>
              <a:gd name="T64" fmla="*/ 2147483647 w 545"/>
              <a:gd name="T65" fmla="*/ 2147483647 h 657"/>
              <a:gd name="T66" fmla="*/ 2147483647 w 545"/>
              <a:gd name="T67" fmla="*/ 2147483647 h 6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45"/>
              <a:gd name="T103" fmla="*/ 0 h 657"/>
              <a:gd name="T104" fmla="*/ 545 w 545"/>
              <a:gd name="T105" fmla="*/ 657 h 6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45" h="657">
                <a:moveTo>
                  <a:pt x="0" y="122"/>
                </a:moveTo>
                <a:lnTo>
                  <a:pt x="6" y="115"/>
                </a:lnTo>
                <a:lnTo>
                  <a:pt x="12" y="107"/>
                </a:lnTo>
                <a:lnTo>
                  <a:pt x="23" y="94"/>
                </a:lnTo>
                <a:lnTo>
                  <a:pt x="29" y="88"/>
                </a:lnTo>
                <a:lnTo>
                  <a:pt x="37" y="84"/>
                </a:lnTo>
                <a:lnTo>
                  <a:pt x="43" y="79"/>
                </a:lnTo>
                <a:lnTo>
                  <a:pt x="50" y="75"/>
                </a:lnTo>
                <a:lnTo>
                  <a:pt x="65" y="66"/>
                </a:lnTo>
                <a:lnTo>
                  <a:pt x="80" y="60"/>
                </a:lnTo>
                <a:lnTo>
                  <a:pt x="87" y="58"/>
                </a:lnTo>
                <a:lnTo>
                  <a:pt x="96" y="55"/>
                </a:lnTo>
                <a:lnTo>
                  <a:pt x="113" y="52"/>
                </a:lnTo>
                <a:lnTo>
                  <a:pt x="113" y="578"/>
                </a:lnTo>
                <a:lnTo>
                  <a:pt x="110" y="605"/>
                </a:lnTo>
                <a:lnTo>
                  <a:pt x="92" y="600"/>
                </a:lnTo>
                <a:lnTo>
                  <a:pt x="75" y="594"/>
                </a:lnTo>
                <a:lnTo>
                  <a:pt x="68" y="591"/>
                </a:lnTo>
                <a:lnTo>
                  <a:pt x="61" y="588"/>
                </a:lnTo>
                <a:lnTo>
                  <a:pt x="46" y="581"/>
                </a:lnTo>
                <a:lnTo>
                  <a:pt x="32" y="571"/>
                </a:lnTo>
                <a:lnTo>
                  <a:pt x="20" y="560"/>
                </a:lnTo>
                <a:lnTo>
                  <a:pt x="10" y="548"/>
                </a:lnTo>
                <a:lnTo>
                  <a:pt x="4" y="542"/>
                </a:lnTo>
                <a:lnTo>
                  <a:pt x="0" y="535"/>
                </a:lnTo>
                <a:lnTo>
                  <a:pt x="0" y="657"/>
                </a:lnTo>
                <a:lnTo>
                  <a:pt x="545" y="657"/>
                </a:lnTo>
                <a:lnTo>
                  <a:pt x="545" y="551"/>
                </a:lnTo>
                <a:lnTo>
                  <a:pt x="545" y="541"/>
                </a:lnTo>
                <a:lnTo>
                  <a:pt x="543" y="531"/>
                </a:lnTo>
                <a:lnTo>
                  <a:pt x="533" y="547"/>
                </a:lnTo>
                <a:lnTo>
                  <a:pt x="521" y="560"/>
                </a:lnTo>
                <a:lnTo>
                  <a:pt x="509" y="572"/>
                </a:lnTo>
                <a:lnTo>
                  <a:pt x="502" y="577"/>
                </a:lnTo>
                <a:lnTo>
                  <a:pt x="496" y="581"/>
                </a:lnTo>
                <a:lnTo>
                  <a:pt x="488" y="585"/>
                </a:lnTo>
                <a:lnTo>
                  <a:pt x="481" y="590"/>
                </a:lnTo>
                <a:lnTo>
                  <a:pt x="473" y="593"/>
                </a:lnTo>
                <a:lnTo>
                  <a:pt x="466" y="596"/>
                </a:lnTo>
                <a:lnTo>
                  <a:pt x="450" y="602"/>
                </a:lnTo>
                <a:lnTo>
                  <a:pt x="441" y="603"/>
                </a:lnTo>
                <a:lnTo>
                  <a:pt x="433" y="605"/>
                </a:lnTo>
                <a:lnTo>
                  <a:pt x="432" y="581"/>
                </a:lnTo>
                <a:lnTo>
                  <a:pt x="432" y="565"/>
                </a:lnTo>
                <a:lnTo>
                  <a:pt x="432" y="535"/>
                </a:lnTo>
                <a:lnTo>
                  <a:pt x="432" y="54"/>
                </a:lnTo>
                <a:lnTo>
                  <a:pt x="450" y="58"/>
                </a:lnTo>
                <a:lnTo>
                  <a:pt x="459" y="60"/>
                </a:lnTo>
                <a:lnTo>
                  <a:pt x="467" y="63"/>
                </a:lnTo>
                <a:lnTo>
                  <a:pt x="484" y="70"/>
                </a:lnTo>
                <a:lnTo>
                  <a:pt x="499" y="79"/>
                </a:lnTo>
                <a:lnTo>
                  <a:pt x="505" y="84"/>
                </a:lnTo>
                <a:lnTo>
                  <a:pt x="512" y="88"/>
                </a:lnTo>
                <a:lnTo>
                  <a:pt x="518" y="94"/>
                </a:lnTo>
                <a:lnTo>
                  <a:pt x="524" y="100"/>
                </a:lnTo>
                <a:lnTo>
                  <a:pt x="530" y="106"/>
                </a:lnTo>
                <a:lnTo>
                  <a:pt x="534" y="113"/>
                </a:lnTo>
                <a:lnTo>
                  <a:pt x="545" y="127"/>
                </a:lnTo>
                <a:lnTo>
                  <a:pt x="545" y="0"/>
                </a:lnTo>
                <a:lnTo>
                  <a:pt x="0" y="0"/>
                </a:lnTo>
                <a:lnTo>
                  <a:pt x="0" y="122"/>
                </a:lnTo>
                <a:close/>
                <a:moveTo>
                  <a:pt x="228" y="52"/>
                </a:moveTo>
                <a:lnTo>
                  <a:pt x="322" y="52"/>
                </a:lnTo>
                <a:lnTo>
                  <a:pt x="322" y="581"/>
                </a:lnTo>
                <a:lnTo>
                  <a:pt x="319" y="605"/>
                </a:lnTo>
                <a:lnTo>
                  <a:pt x="224" y="605"/>
                </a:lnTo>
                <a:lnTo>
                  <a:pt x="222" y="572"/>
                </a:lnTo>
                <a:lnTo>
                  <a:pt x="222" y="52"/>
                </a:lnTo>
                <a:lnTo>
                  <a:pt x="228" y="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35" name="Freeform 286"/>
          <p:cNvSpPr>
            <a:spLocks noEditPoints="1"/>
          </p:cNvSpPr>
          <p:nvPr/>
        </p:nvSpPr>
        <p:spPr bwMode="auto">
          <a:xfrm>
            <a:off x="4173546" y="4672798"/>
            <a:ext cx="158750" cy="101600"/>
          </a:xfrm>
          <a:custGeom>
            <a:avLst/>
            <a:gdLst>
              <a:gd name="T0" fmla="*/ 45126 w 862"/>
              <a:gd name="T1" fmla="*/ 96211 h 674"/>
              <a:gd name="T2" fmla="*/ 73896 w 862"/>
              <a:gd name="T3" fmla="*/ 102660 h 674"/>
              <a:gd name="T4" fmla="*/ 104242 w 862"/>
              <a:gd name="T5" fmla="*/ 101963 h 674"/>
              <a:gd name="T6" fmla="*/ 135574 w 862"/>
              <a:gd name="T7" fmla="*/ 93422 h 674"/>
              <a:gd name="T8" fmla="*/ 153112 w 862"/>
              <a:gd name="T9" fmla="*/ 83139 h 674"/>
              <a:gd name="T10" fmla="*/ 159221 w 862"/>
              <a:gd name="T11" fmla="*/ 74075 h 674"/>
              <a:gd name="T12" fmla="*/ 159615 w 862"/>
              <a:gd name="T13" fmla="*/ 65535 h 674"/>
              <a:gd name="T14" fmla="*/ 154689 w 862"/>
              <a:gd name="T15" fmla="*/ 57169 h 674"/>
              <a:gd name="T16" fmla="*/ 146412 w 862"/>
              <a:gd name="T17" fmla="*/ 52289 h 674"/>
              <a:gd name="T18" fmla="*/ 135377 w 862"/>
              <a:gd name="T19" fmla="*/ 53334 h 674"/>
              <a:gd name="T20" fmla="*/ 119219 w 862"/>
              <a:gd name="T21" fmla="*/ 62572 h 674"/>
              <a:gd name="T22" fmla="*/ 112716 w 862"/>
              <a:gd name="T23" fmla="*/ 72507 h 674"/>
              <a:gd name="T24" fmla="*/ 115081 w 862"/>
              <a:gd name="T25" fmla="*/ 84707 h 674"/>
              <a:gd name="T26" fmla="*/ 118628 w 862"/>
              <a:gd name="T27" fmla="*/ 92899 h 674"/>
              <a:gd name="T28" fmla="*/ 108381 w 862"/>
              <a:gd name="T29" fmla="*/ 89239 h 674"/>
              <a:gd name="T30" fmla="*/ 100498 w 862"/>
              <a:gd name="T31" fmla="*/ 81570 h 674"/>
              <a:gd name="T32" fmla="*/ 99316 w 862"/>
              <a:gd name="T33" fmla="*/ 59086 h 674"/>
              <a:gd name="T34" fmla="*/ 106213 w 862"/>
              <a:gd name="T35" fmla="*/ 50023 h 674"/>
              <a:gd name="T36" fmla="*/ 123948 w 862"/>
              <a:gd name="T37" fmla="*/ 42005 h 674"/>
              <a:gd name="T38" fmla="*/ 143457 w 862"/>
              <a:gd name="T39" fmla="*/ 42179 h 674"/>
              <a:gd name="T40" fmla="*/ 155674 w 862"/>
              <a:gd name="T41" fmla="*/ 48105 h 674"/>
              <a:gd name="T42" fmla="*/ 166906 w 862"/>
              <a:gd name="T43" fmla="*/ 59783 h 674"/>
              <a:gd name="T44" fmla="*/ 169862 w 862"/>
              <a:gd name="T45" fmla="*/ 74075 h 674"/>
              <a:gd name="T46" fmla="*/ 165724 w 862"/>
              <a:gd name="T47" fmla="*/ 87671 h 674"/>
              <a:gd name="T48" fmla="*/ 153506 w 862"/>
              <a:gd name="T49" fmla="*/ 101440 h 674"/>
              <a:gd name="T50" fmla="*/ 133604 w 862"/>
              <a:gd name="T51" fmla="*/ 112246 h 674"/>
              <a:gd name="T52" fmla="*/ 111928 w 862"/>
              <a:gd name="T53" fmla="*/ 116952 h 674"/>
              <a:gd name="T54" fmla="*/ 90252 w 862"/>
              <a:gd name="T55" fmla="*/ 116952 h 674"/>
              <a:gd name="T56" fmla="*/ 72122 w 862"/>
              <a:gd name="T57" fmla="*/ 114338 h 674"/>
              <a:gd name="T58" fmla="*/ 52417 w 862"/>
              <a:gd name="T59" fmla="*/ 107192 h 674"/>
              <a:gd name="T60" fmla="*/ 40396 w 862"/>
              <a:gd name="T61" fmla="*/ 99174 h 674"/>
              <a:gd name="T62" fmla="*/ 8473 w 862"/>
              <a:gd name="T63" fmla="*/ 63966 h 674"/>
              <a:gd name="T64" fmla="*/ 985 w 862"/>
              <a:gd name="T65" fmla="*/ 50546 h 674"/>
              <a:gd name="T66" fmla="*/ 394 w 862"/>
              <a:gd name="T67" fmla="*/ 38345 h 674"/>
              <a:gd name="T68" fmla="*/ 5912 w 862"/>
              <a:gd name="T69" fmla="*/ 26667 h 674"/>
              <a:gd name="T70" fmla="*/ 19114 w 862"/>
              <a:gd name="T71" fmla="*/ 15861 h 674"/>
              <a:gd name="T72" fmla="*/ 45520 w 862"/>
              <a:gd name="T73" fmla="*/ 4706 h 674"/>
              <a:gd name="T74" fmla="*/ 67984 w 862"/>
              <a:gd name="T75" fmla="*/ 174 h 674"/>
              <a:gd name="T76" fmla="*/ 92222 w 862"/>
              <a:gd name="T77" fmla="*/ 1569 h 674"/>
              <a:gd name="T78" fmla="*/ 119416 w 862"/>
              <a:gd name="T79" fmla="*/ 11852 h 674"/>
              <a:gd name="T80" fmla="*/ 134195 w 862"/>
              <a:gd name="T81" fmla="*/ 21438 h 674"/>
              <a:gd name="T82" fmla="*/ 129466 w 862"/>
              <a:gd name="T83" fmla="*/ 23356 h 674"/>
              <a:gd name="T84" fmla="*/ 101287 w 862"/>
              <a:gd name="T85" fmla="*/ 16732 h 674"/>
              <a:gd name="T86" fmla="*/ 71137 w 862"/>
              <a:gd name="T87" fmla="*/ 16558 h 674"/>
              <a:gd name="T88" fmla="*/ 47687 w 862"/>
              <a:gd name="T89" fmla="*/ 21438 h 674"/>
              <a:gd name="T90" fmla="*/ 30741 w 862"/>
              <a:gd name="T91" fmla="*/ 30850 h 674"/>
              <a:gd name="T92" fmla="*/ 16553 w 862"/>
              <a:gd name="T93" fmla="*/ 44794 h 674"/>
              <a:gd name="T94" fmla="*/ 13006 w 862"/>
              <a:gd name="T95" fmla="*/ 52463 h 674"/>
              <a:gd name="T96" fmla="*/ 16159 w 862"/>
              <a:gd name="T97" fmla="*/ 61526 h 674"/>
              <a:gd name="T98" fmla="*/ 28770 w 862"/>
              <a:gd name="T99" fmla="*/ 68324 h 674"/>
              <a:gd name="T100" fmla="*/ 40199 w 862"/>
              <a:gd name="T101" fmla="*/ 66232 h 674"/>
              <a:gd name="T102" fmla="*/ 53993 w 862"/>
              <a:gd name="T103" fmla="*/ 55426 h 674"/>
              <a:gd name="T104" fmla="*/ 59708 w 862"/>
              <a:gd name="T105" fmla="*/ 43748 h 674"/>
              <a:gd name="T106" fmla="*/ 57343 w 862"/>
              <a:gd name="T107" fmla="*/ 33639 h 674"/>
              <a:gd name="T108" fmla="*/ 51234 w 862"/>
              <a:gd name="T109" fmla="*/ 26144 h 674"/>
              <a:gd name="T110" fmla="*/ 60890 w 862"/>
              <a:gd name="T111" fmla="*/ 27887 h 674"/>
              <a:gd name="T112" fmla="*/ 70349 w 862"/>
              <a:gd name="T113" fmla="*/ 34859 h 674"/>
              <a:gd name="T114" fmla="*/ 75669 w 862"/>
              <a:gd name="T115" fmla="*/ 48105 h 674"/>
              <a:gd name="T116" fmla="*/ 73502 w 862"/>
              <a:gd name="T117" fmla="*/ 59435 h 674"/>
              <a:gd name="T118" fmla="*/ 62073 w 862"/>
              <a:gd name="T119" fmla="*/ 71112 h 674"/>
              <a:gd name="T120" fmla="*/ 44338 w 862"/>
              <a:gd name="T121" fmla="*/ 77910 h 674"/>
              <a:gd name="T122" fmla="*/ 26405 w 862"/>
              <a:gd name="T123" fmla="*/ 75818 h 6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62"/>
              <a:gd name="T187" fmla="*/ 0 h 674"/>
              <a:gd name="T188" fmla="*/ 862 w 862"/>
              <a:gd name="T189" fmla="*/ 674 h 6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62" h="674">
                <a:moveTo>
                  <a:pt x="173" y="530"/>
                </a:moveTo>
                <a:lnTo>
                  <a:pt x="185" y="535"/>
                </a:lnTo>
                <a:lnTo>
                  <a:pt x="198" y="539"/>
                </a:lnTo>
                <a:lnTo>
                  <a:pt x="201" y="540"/>
                </a:lnTo>
                <a:lnTo>
                  <a:pt x="205" y="542"/>
                </a:lnTo>
                <a:lnTo>
                  <a:pt x="229" y="552"/>
                </a:lnTo>
                <a:lnTo>
                  <a:pt x="253" y="561"/>
                </a:lnTo>
                <a:lnTo>
                  <a:pt x="277" y="569"/>
                </a:lnTo>
                <a:lnTo>
                  <a:pt x="300" y="576"/>
                </a:lnTo>
                <a:lnTo>
                  <a:pt x="326" y="581"/>
                </a:lnTo>
                <a:lnTo>
                  <a:pt x="349" y="585"/>
                </a:lnTo>
                <a:lnTo>
                  <a:pt x="375" y="589"/>
                </a:lnTo>
                <a:lnTo>
                  <a:pt x="400" y="591"/>
                </a:lnTo>
                <a:lnTo>
                  <a:pt x="425" y="592"/>
                </a:lnTo>
                <a:lnTo>
                  <a:pt x="450" y="592"/>
                </a:lnTo>
                <a:lnTo>
                  <a:pt x="477" y="591"/>
                </a:lnTo>
                <a:lnTo>
                  <a:pt x="502" y="589"/>
                </a:lnTo>
                <a:lnTo>
                  <a:pt x="529" y="585"/>
                </a:lnTo>
                <a:lnTo>
                  <a:pt x="556" y="581"/>
                </a:lnTo>
                <a:lnTo>
                  <a:pt x="583" y="575"/>
                </a:lnTo>
                <a:lnTo>
                  <a:pt x="609" y="569"/>
                </a:lnTo>
                <a:lnTo>
                  <a:pt x="630" y="560"/>
                </a:lnTo>
                <a:lnTo>
                  <a:pt x="651" y="552"/>
                </a:lnTo>
                <a:lnTo>
                  <a:pt x="688" y="536"/>
                </a:lnTo>
                <a:lnTo>
                  <a:pt x="719" y="520"/>
                </a:lnTo>
                <a:lnTo>
                  <a:pt x="734" y="511"/>
                </a:lnTo>
                <a:lnTo>
                  <a:pt x="746" y="502"/>
                </a:lnTo>
                <a:lnTo>
                  <a:pt x="758" y="493"/>
                </a:lnTo>
                <a:lnTo>
                  <a:pt x="768" y="486"/>
                </a:lnTo>
                <a:lnTo>
                  <a:pt x="777" y="477"/>
                </a:lnTo>
                <a:lnTo>
                  <a:pt x="786" y="468"/>
                </a:lnTo>
                <a:lnTo>
                  <a:pt x="793" y="459"/>
                </a:lnTo>
                <a:lnTo>
                  <a:pt x="798" y="450"/>
                </a:lnTo>
                <a:lnTo>
                  <a:pt x="802" y="441"/>
                </a:lnTo>
                <a:lnTo>
                  <a:pt x="805" y="434"/>
                </a:lnTo>
                <a:lnTo>
                  <a:pt x="808" y="425"/>
                </a:lnTo>
                <a:lnTo>
                  <a:pt x="810" y="416"/>
                </a:lnTo>
                <a:lnTo>
                  <a:pt x="811" y="407"/>
                </a:lnTo>
                <a:lnTo>
                  <a:pt x="811" y="399"/>
                </a:lnTo>
                <a:lnTo>
                  <a:pt x="811" y="390"/>
                </a:lnTo>
                <a:lnTo>
                  <a:pt x="811" y="383"/>
                </a:lnTo>
                <a:lnTo>
                  <a:pt x="810" y="376"/>
                </a:lnTo>
                <a:lnTo>
                  <a:pt x="808" y="368"/>
                </a:lnTo>
                <a:lnTo>
                  <a:pt x="805" y="361"/>
                </a:lnTo>
                <a:lnTo>
                  <a:pt x="802" y="353"/>
                </a:lnTo>
                <a:lnTo>
                  <a:pt x="799" y="347"/>
                </a:lnTo>
                <a:lnTo>
                  <a:pt x="795" y="340"/>
                </a:lnTo>
                <a:lnTo>
                  <a:pt x="785" y="328"/>
                </a:lnTo>
                <a:lnTo>
                  <a:pt x="773" y="315"/>
                </a:lnTo>
                <a:lnTo>
                  <a:pt x="765" y="310"/>
                </a:lnTo>
                <a:lnTo>
                  <a:pt x="759" y="306"/>
                </a:lnTo>
                <a:lnTo>
                  <a:pt x="750" y="303"/>
                </a:lnTo>
                <a:lnTo>
                  <a:pt x="747" y="301"/>
                </a:lnTo>
                <a:lnTo>
                  <a:pt x="743" y="300"/>
                </a:lnTo>
                <a:lnTo>
                  <a:pt x="734" y="298"/>
                </a:lnTo>
                <a:lnTo>
                  <a:pt x="725" y="298"/>
                </a:lnTo>
                <a:lnTo>
                  <a:pt x="716" y="298"/>
                </a:lnTo>
                <a:lnTo>
                  <a:pt x="707" y="300"/>
                </a:lnTo>
                <a:lnTo>
                  <a:pt x="697" y="303"/>
                </a:lnTo>
                <a:lnTo>
                  <a:pt x="687" y="306"/>
                </a:lnTo>
                <a:lnTo>
                  <a:pt x="676" y="310"/>
                </a:lnTo>
                <a:lnTo>
                  <a:pt x="664" y="316"/>
                </a:lnTo>
                <a:lnTo>
                  <a:pt x="640" y="331"/>
                </a:lnTo>
                <a:lnTo>
                  <a:pt x="629" y="339"/>
                </a:lnTo>
                <a:lnTo>
                  <a:pt x="617" y="349"/>
                </a:lnTo>
                <a:lnTo>
                  <a:pt x="605" y="359"/>
                </a:lnTo>
                <a:lnTo>
                  <a:pt x="596" y="371"/>
                </a:lnTo>
                <a:lnTo>
                  <a:pt x="587" y="382"/>
                </a:lnTo>
                <a:lnTo>
                  <a:pt x="581" y="393"/>
                </a:lnTo>
                <a:lnTo>
                  <a:pt x="578" y="399"/>
                </a:lnTo>
                <a:lnTo>
                  <a:pt x="575" y="405"/>
                </a:lnTo>
                <a:lnTo>
                  <a:pt x="572" y="416"/>
                </a:lnTo>
                <a:lnTo>
                  <a:pt x="571" y="428"/>
                </a:lnTo>
                <a:lnTo>
                  <a:pt x="571" y="440"/>
                </a:lnTo>
                <a:lnTo>
                  <a:pt x="571" y="451"/>
                </a:lnTo>
                <a:lnTo>
                  <a:pt x="574" y="463"/>
                </a:lnTo>
                <a:lnTo>
                  <a:pt x="578" y="474"/>
                </a:lnTo>
                <a:lnTo>
                  <a:pt x="584" y="486"/>
                </a:lnTo>
                <a:lnTo>
                  <a:pt x="591" y="497"/>
                </a:lnTo>
                <a:lnTo>
                  <a:pt x="599" y="509"/>
                </a:lnTo>
                <a:lnTo>
                  <a:pt x="609" y="521"/>
                </a:lnTo>
                <a:lnTo>
                  <a:pt x="621" y="533"/>
                </a:lnTo>
                <a:lnTo>
                  <a:pt x="611" y="533"/>
                </a:lnTo>
                <a:lnTo>
                  <a:pt x="602" y="533"/>
                </a:lnTo>
                <a:lnTo>
                  <a:pt x="591" y="530"/>
                </a:lnTo>
                <a:lnTo>
                  <a:pt x="583" y="529"/>
                </a:lnTo>
                <a:lnTo>
                  <a:pt x="574" y="526"/>
                </a:lnTo>
                <a:lnTo>
                  <a:pt x="565" y="521"/>
                </a:lnTo>
                <a:lnTo>
                  <a:pt x="557" y="517"/>
                </a:lnTo>
                <a:lnTo>
                  <a:pt x="550" y="512"/>
                </a:lnTo>
                <a:lnTo>
                  <a:pt x="541" y="506"/>
                </a:lnTo>
                <a:lnTo>
                  <a:pt x="535" y="500"/>
                </a:lnTo>
                <a:lnTo>
                  <a:pt x="528" y="493"/>
                </a:lnTo>
                <a:lnTo>
                  <a:pt x="522" y="486"/>
                </a:lnTo>
                <a:lnTo>
                  <a:pt x="514" y="477"/>
                </a:lnTo>
                <a:lnTo>
                  <a:pt x="510" y="468"/>
                </a:lnTo>
                <a:lnTo>
                  <a:pt x="498" y="448"/>
                </a:lnTo>
                <a:lnTo>
                  <a:pt x="489" y="407"/>
                </a:lnTo>
                <a:lnTo>
                  <a:pt x="492" y="389"/>
                </a:lnTo>
                <a:lnTo>
                  <a:pt x="495" y="371"/>
                </a:lnTo>
                <a:lnTo>
                  <a:pt x="499" y="355"/>
                </a:lnTo>
                <a:lnTo>
                  <a:pt x="504" y="339"/>
                </a:lnTo>
                <a:lnTo>
                  <a:pt x="511" y="324"/>
                </a:lnTo>
                <a:lnTo>
                  <a:pt x="519" y="310"/>
                </a:lnTo>
                <a:lnTo>
                  <a:pt x="523" y="304"/>
                </a:lnTo>
                <a:lnTo>
                  <a:pt x="529" y="298"/>
                </a:lnTo>
                <a:lnTo>
                  <a:pt x="534" y="292"/>
                </a:lnTo>
                <a:lnTo>
                  <a:pt x="539" y="287"/>
                </a:lnTo>
                <a:lnTo>
                  <a:pt x="551" y="276"/>
                </a:lnTo>
                <a:lnTo>
                  <a:pt x="565" y="267"/>
                </a:lnTo>
                <a:lnTo>
                  <a:pt x="578" y="260"/>
                </a:lnTo>
                <a:lnTo>
                  <a:pt x="594" y="252"/>
                </a:lnTo>
                <a:lnTo>
                  <a:pt x="611" y="246"/>
                </a:lnTo>
                <a:lnTo>
                  <a:pt x="629" y="241"/>
                </a:lnTo>
                <a:lnTo>
                  <a:pt x="648" y="236"/>
                </a:lnTo>
                <a:lnTo>
                  <a:pt x="669" y="233"/>
                </a:lnTo>
                <a:lnTo>
                  <a:pt x="694" y="235"/>
                </a:lnTo>
                <a:lnTo>
                  <a:pt x="706" y="236"/>
                </a:lnTo>
                <a:lnTo>
                  <a:pt x="718" y="239"/>
                </a:lnTo>
                <a:lnTo>
                  <a:pt x="728" y="242"/>
                </a:lnTo>
                <a:lnTo>
                  <a:pt x="740" y="246"/>
                </a:lnTo>
                <a:lnTo>
                  <a:pt x="750" y="251"/>
                </a:lnTo>
                <a:lnTo>
                  <a:pt x="761" y="255"/>
                </a:lnTo>
                <a:lnTo>
                  <a:pt x="771" y="261"/>
                </a:lnTo>
                <a:lnTo>
                  <a:pt x="780" y="269"/>
                </a:lnTo>
                <a:lnTo>
                  <a:pt x="790" y="276"/>
                </a:lnTo>
                <a:lnTo>
                  <a:pt x="799" y="284"/>
                </a:lnTo>
                <a:lnTo>
                  <a:pt x="808" y="292"/>
                </a:lnTo>
                <a:lnTo>
                  <a:pt x="816" y="303"/>
                </a:lnTo>
                <a:lnTo>
                  <a:pt x="825" y="312"/>
                </a:lnTo>
                <a:lnTo>
                  <a:pt x="832" y="324"/>
                </a:lnTo>
                <a:lnTo>
                  <a:pt x="847" y="343"/>
                </a:lnTo>
                <a:lnTo>
                  <a:pt x="853" y="356"/>
                </a:lnTo>
                <a:lnTo>
                  <a:pt x="856" y="371"/>
                </a:lnTo>
                <a:lnTo>
                  <a:pt x="859" y="385"/>
                </a:lnTo>
                <a:lnTo>
                  <a:pt x="860" y="398"/>
                </a:lnTo>
                <a:lnTo>
                  <a:pt x="862" y="411"/>
                </a:lnTo>
                <a:lnTo>
                  <a:pt x="862" y="425"/>
                </a:lnTo>
                <a:lnTo>
                  <a:pt x="860" y="438"/>
                </a:lnTo>
                <a:lnTo>
                  <a:pt x="859" y="451"/>
                </a:lnTo>
                <a:lnTo>
                  <a:pt x="856" y="463"/>
                </a:lnTo>
                <a:lnTo>
                  <a:pt x="851" y="477"/>
                </a:lnTo>
                <a:lnTo>
                  <a:pt x="847" y="490"/>
                </a:lnTo>
                <a:lnTo>
                  <a:pt x="841" y="503"/>
                </a:lnTo>
                <a:lnTo>
                  <a:pt x="834" y="515"/>
                </a:lnTo>
                <a:lnTo>
                  <a:pt x="826" y="529"/>
                </a:lnTo>
                <a:lnTo>
                  <a:pt x="817" y="540"/>
                </a:lnTo>
                <a:lnTo>
                  <a:pt x="807" y="554"/>
                </a:lnTo>
                <a:lnTo>
                  <a:pt x="793" y="569"/>
                </a:lnTo>
                <a:lnTo>
                  <a:pt x="779" y="582"/>
                </a:lnTo>
                <a:lnTo>
                  <a:pt x="762" y="594"/>
                </a:lnTo>
                <a:lnTo>
                  <a:pt x="747" y="606"/>
                </a:lnTo>
                <a:lnTo>
                  <a:pt x="731" y="618"/>
                </a:lnTo>
                <a:lnTo>
                  <a:pt x="713" y="627"/>
                </a:lnTo>
                <a:lnTo>
                  <a:pt x="695" y="636"/>
                </a:lnTo>
                <a:lnTo>
                  <a:pt x="678" y="644"/>
                </a:lnTo>
                <a:lnTo>
                  <a:pt x="660" y="652"/>
                </a:lnTo>
                <a:lnTo>
                  <a:pt x="640" y="658"/>
                </a:lnTo>
                <a:lnTo>
                  <a:pt x="620" y="662"/>
                </a:lnTo>
                <a:lnTo>
                  <a:pt x="600" y="667"/>
                </a:lnTo>
                <a:lnTo>
                  <a:pt x="578" y="670"/>
                </a:lnTo>
                <a:lnTo>
                  <a:pt x="568" y="671"/>
                </a:lnTo>
                <a:lnTo>
                  <a:pt x="557" y="673"/>
                </a:lnTo>
                <a:lnTo>
                  <a:pt x="535" y="674"/>
                </a:lnTo>
                <a:lnTo>
                  <a:pt x="513" y="674"/>
                </a:lnTo>
                <a:lnTo>
                  <a:pt x="493" y="674"/>
                </a:lnTo>
                <a:lnTo>
                  <a:pt x="476" y="673"/>
                </a:lnTo>
                <a:lnTo>
                  <a:pt x="458" y="671"/>
                </a:lnTo>
                <a:lnTo>
                  <a:pt x="441" y="670"/>
                </a:lnTo>
                <a:lnTo>
                  <a:pt x="425" y="667"/>
                </a:lnTo>
                <a:lnTo>
                  <a:pt x="409" y="665"/>
                </a:lnTo>
                <a:lnTo>
                  <a:pt x="394" y="662"/>
                </a:lnTo>
                <a:lnTo>
                  <a:pt x="379" y="659"/>
                </a:lnTo>
                <a:lnTo>
                  <a:pt x="366" y="656"/>
                </a:lnTo>
                <a:lnTo>
                  <a:pt x="352" y="652"/>
                </a:lnTo>
                <a:lnTo>
                  <a:pt x="339" y="649"/>
                </a:lnTo>
                <a:lnTo>
                  <a:pt x="327" y="644"/>
                </a:lnTo>
                <a:lnTo>
                  <a:pt x="305" y="636"/>
                </a:lnTo>
                <a:lnTo>
                  <a:pt x="284" y="625"/>
                </a:lnTo>
                <a:lnTo>
                  <a:pt x="266" y="615"/>
                </a:lnTo>
                <a:lnTo>
                  <a:pt x="248" y="604"/>
                </a:lnTo>
                <a:lnTo>
                  <a:pt x="241" y="598"/>
                </a:lnTo>
                <a:lnTo>
                  <a:pt x="234" y="592"/>
                </a:lnTo>
                <a:lnTo>
                  <a:pt x="226" y="587"/>
                </a:lnTo>
                <a:lnTo>
                  <a:pt x="219" y="581"/>
                </a:lnTo>
                <a:lnTo>
                  <a:pt x="205" y="569"/>
                </a:lnTo>
                <a:lnTo>
                  <a:pt x="193" y="557"/>
                </a:lnTo>
                <a:lnTo>
                  <a:pt x="183" y="543"/>
                </a:lnTo>
                <a:lnTo>
                  <a:pt x="173" y="530"/>
                </a:lnTo>
                <a:close/>
                <a:moveTo>
                  <a:pt x="61" y="388"/>
                </a:moveTo>
                <a:lnTo>
                  <a:pt x="52" y="377"/>
                </a:lnTo>
                <a:lnTo>
                  <a:pt x="43" y="367"/>
                </a:lnTo>
                <a:lnTo>
                  <a:pt x="36" y="355"/>
                </a:lnTo>
                <a:lnTo>
                  <a:pt x="29" y="344"/>
                </a:lnTo>
                <a:lnTo>
                  <a:pt x="23" y="334"/>
                </a:lnTo>
                <a:lnTo>
                  <a:pt x="17" y="322"/>
                </a:lnTo>
                <a:lnTo>
                  <a:pt x="8" y="300"/>
                </a:lnTo>
                <a:lnTo>
                  <a:pt x="5" y="290"/>
                </a:lnTo>
                <a:lnTo>
                  <a:pt x="3" y="278"/>
                </a:lnTo>
                <a:lnTo>
                  <a:pt x="0" y="266"/>
                </a:lnTo>
                <a:lnTo>
                  <a:pt x="0" y="255"/>
                </a:lnTo>
                <a:lnTo>
                  <a:pt x="0" y="243"/>
                </a:lnTo>
                <a:lnTo>
                  <a:pt x="0" y="232"/>
                </a:lnTo>
                <a:lnTo>
                  <a:pt x="2" y="220"/>
                </a:lnTo>
                <a:lnTo>
                  <a:pt x="3" y="208"/>
                </a:lnTo>
                <a:lnTo>
                  <a:pt x="8" y="197"/>
                </a:lnTo>
                <a:lnTo>
                  <a:pt x="11" y="186"/>
                </a:lnTo>
                <a:lnTo>
                  <a:pt x="17" y="174"/>
                </a:lnTo>
                <a:lnTo>
                  <a:pt x="23" y="163"/>
                </a:lnTo>
                <a:lnTo>
                  <a:pt x="30" y="153"/>
                </a:lnTo>
                <a:lnTo>
                  <a:pt x="39" y="141"/>
                </a:lnTo>
                <a:lnTo>
                  <a:pt x="48" y="131"/>
                </a:lnTo>
                <a:lnTo>
                  <a:pt x="60" y="120"/>
                </a:lnTo>
                <a:lnTo>
                  <a:pt x="70" y="110"/>
                </a:lnTo>
                <a:lnTo>
                  <a:pt x="84" y="101"/>
                </a:lnTo>
                <a:lnTo>
                  <a:pt x="97" y="91"/>
                </a:lnTo>
                <a:lnTo>
                  <a:pt x="112" y="82"/>
                </a:lnTo>
                <a:lnTo>
                  <a:pt x="128" y="71"/>
                </a:lnTo>
                <a:lnTo>
                  <a:pt x="146" y="62"/>
                </a:lnTo>
                <a:lnTo>
                  <a:pt x="183" y="44"/>
                </a:lnTo>
                <a:lnTo>
                  <a:pt x="207" y="36"/>
                </a:lnTo>
                <a:lnTo>
                  <a:pt x="231" y="27"/>
                </a:lnTo>
                <a:lnTo>
                  <a:pt x="254" y="19"/>
                </a:lnTo>
                <a:lnTo>
                  <a:pt x="278" y="13"/>
                </a:lnTo>
                <a:lnTo>
                  <a:pt x="300" y="7"/>
                </a:lnTo>
                <a:lnTo>
                  <a:pt x="311" y="6"/>
                </a:lnTo>
                <a:lnTo>
                  <a:pt x="323" y="4"/>
                </a:lnTo>
                <a:lnTo>
                  <a:pt x="345" y="1"/>
                </a:lnTo>
                <a:lnTo>
                  <a:pt x="366" y="0"/>
                </a:lnTo>
                <a:lnTo>
                  <a:pt x="387" y="0"/>
                </a:lnTo>
                <a:lnTo>
                  <a:pt x="407" y="0"/>
                </a:lnTo>
                <a:lnTo>
                  <a:pt x="428" y="1"/>
                </a:lnTo>
                <a:lnTo>
                  <a:pt x="449" y="4"/>
                </a:lnTo>
                <a:lnTo>
                  <a:pt x="468" y="9"/>
                </a:lnTo>
                <a:lnTo>
                  <a:pt x="488" y="15"/>
                </a:lnTo>
                <a:lnTo>
                  <a:pt x="507" y="21"/>
                </a:lnTo>
                <a:lnTo>
                  <a:pt x="526" y="28"/>
                </a:lnTo>
                <a:lnTo>
                  <a:pt x="562" y="44"/>
                </a:lnTo>
                <a:lnTo>
                  <a:pt x="593" y="61"/>
                </a:lnTo>
                <a:lnTo>
                  <a:pt x="606" y="68"/>
                </a:lnTo>
                <a:lnTo>
                  <a:pt x="620" y="76"/>
                </a:lnTo>
                <a:lnTo>
                  <a:pt x="633" y="85"/>
                </a:lnTo>
                <a:lnTo>
                  <a:pt x="643" y="92"/>
                </a:lnTo>
                <a:lnTo>
                  <a:pt x="655" y="99"/>
                </a:lnTo>
                <a:lnTo>
                  <a:pt x="664" y="107"/>
                </a:lnTo>
                <a:lnTo>
                  <a:pt x="681" y="123"/>
                </a:lnTo>
                <a:lnTo>
                  <a:pt x="688" y="131"/>
                </a:lnTo>
                <a:lnTo>
                  <a:pt x="694" y="138"/>
                </a:lnTo>
                <a:lnTo>
                  <a:pt x="698" y="145"/>
                </a:lnTo>
                <a:lnTo>
                  <a:pt x="703" y="153"/>
                </a:lnTo>
                <a:lnTo>
                  <a:pt x="679" y="143"/>
                </a:lnTo>
                <a:lnTo>
                  <a:pt x="657" y="134"/>
                </a:lnTo>
                <a:lnTo>
                  <a:pt x="635" y="125"/>
                </a:lnTo>
                <a:lnTo>
                  <a:pt x="611" y="117"/>
                </a:lnTo>
                <a:lnTo>
                  <a:pt x="587" y="110"/>
                </a:lnTo>
                <a:lnTo>
                  <a:pt x="563" y="105"/>
                </a:lnTo>
                <a:lnTo>
                  <a:pt x="539" y="99"/>
                </a:lnTo>
                <a:lnTo>
                  <a:pt x="514" y="96"/>
                </a:lnTo>
                <a:lnTo>
                  <a:pt x="489" y="93"/>
                </a:lnTo>
                <a:lnTo>
                  <a:pt x="464" y="92"/>
                </a:lnTo>
                <a:lnTo>
                  <a:pt x="438" y="91"/>
                </a:lnTo>
                <a:lnTo>
                  <a:pt x="413" y="92"/>
                </a:lnTo>
                <a:lnTo>
                  <a:pt x="387" y="92"/>
                </a:lnTo>
                <a:lnTo>
                  <a:pt x="361" y="95"/>
                </a:lnTo>
                <a:lnTo>
                  <a:pt x="335" y="98"/>
                </a:lnTo>
                <a:lnTo>
                  <a:pt x="308" y="102"/>
                </a:lnTo>
                <a:lnTo>
                  <a:pt x="290" y="105"/>
                </a:lnTo>
                <a:lnTo>
                  <a:pt x="274" y="111"/>
                </a:lnTo>
                <a:lnTo>
                  <a:pt x="259" y="116"/>
                </a:lnTo>
                <a:lnTo>
                  <a:pt x="242" y="123"/>
                </a:lnTo>
                <a:lnTo>
                  <a:pt x="228" y="129"/>
                </a:lnTo>
                <a:lnTo>
                  <a:pt x="213" y="138"/>
                </a:lnTo>
                <a:lnTo>
                  <a:pt x="198" y="145"/>
                </a:lnTo>
                <a:lnTo>
                  <a:pt x="183" y="156"/>
                </a:lnTo>
                <a:lnTo>
                  <a:pt x="170" y="165"/>
                </a:lnTo>
                <a:lnTo>
                  <a:pt x="156" y="177"/>
                </a:lnTo>
                <a:lnTo>
                  <a:pt x="143" y="187"/>
                </a:lnTo>
                <a:lnTo>
                  <a:pt x="131" y="200"/>
                </a:lnTo>
                <a:lnTo>
                  <a:pt x="119" y="214"/>
                </a:lnTo>
                <a:lnTo>
                  <a:pt x="107" y="227"/>
                </a:lnTo>
                <a:lnTo>
                  <a:pt x="95" y="242"/>
                </a:lnTo>
                <a:lnTo>
                  <a:pt x="84" y="257"/>
                </a:lnTo>
                <a:lnTo>
                  <a:pt x="79" y="264"/>
                </a:lnTo>
                <a:lnTo>
                  <a:pt x="75" y="272"/>
                </a:lnTo>
                <a:lnTo>
                  <a:pt x="72" y="279"/>
                </a:lnTo>
                <a:lnTo>
                  <a:pt x="69" y="287"/>
                </a:lnTo>
                <a:lnTo>
                  <a:pt x="67" y="294"/>
                </a:lnTo>
                <a:lnTo>
                  <a:pt x="66" y="301"/>
                </a:lnTo>
                <a:lnTo>
                  <a:pt x="66" y="309"/>
                </a:lnTo>
                <a:lnTo>
                  <a:pt x="67" y="316"/>
                </a:lnTo>
                <a:lnTo>
                  <a:pt x="69" y="324"/>
                </a:lnTo>
                <a:lnTo>
                  <a:pt x="70" y="331"/>
                </a:lnTo>
                <a:lnTo>
                  <a:pt x="78" y="346"/>
                </a:lnTo>
                <a:lnTo>
                  <a:pt x="82" y="353"/>
                </a:lnTo>
                <a:lnTo>
                  <a:pt x="87" y="361"/>
                </a:lnTo>
                <a:lnTo>
                  <a:pt x="100" y="376"/>
                </a:lnTo>
                <a:lnTo>
                  <a:pt x="112" y="382"/>
                </a:lnTo>
                <a:lnTo>
                  <a:pt x="124" y="388"/>
                </a:lnTo>
                <a:lnTo>
                  <a:pt x="134" y="390"/>
                </a:lnTo>
                <a:lnTo>
                  <a:pt x="146" y="392"/>
                </a:lnTo>
                <a:lnTo>
                  <a:pt x="152" y="393"/>
                </a:lnTo>
                <a:lnTo>
                  <a:pt x="158" y="393"/>
                </a:lnTo>
                <a:lnTo>
                  <a:pt x="170" y="392"/>
                </a:lnTo>
                <a:lnTo>
                  <a:pt x="182" y="389"/>
                </a:lnTo>
                <a:lnTo>
                  <a:pt x="192" y="386"/>
                </a:lnTo>
                <a:lnTo>
                  <a:pt x="204" y="380"/>
                </a:lnTo>
                <a:lnTo>
                  <a:pt x="216" y="374"/>
                </a:lnTo>
                <a:lnTo>
                  <a:pt x="228" y="365"/>
                </a:lnTo>
                <a:lnTo>
                  <a:pt x="239" y="356"/>
                </a:lnTo>
                <a:lnTo>
                  <a:pt x="250" y="344"/>
                </a:lnTo>
                <a:lnTo>
                  <a:pt x="262" y="331"/>
                </a:lnTo>
                <a:lnTo>
                  <a:pt x="274" y="318"/>
                </a:lnTo>
                <a:lnTo>
                  <a:pt x="286" y="301"/>
                </a:lnTo>
                <a:lnTo>
                  <a:pt x="291" y="291"/>
                </a:lnTo>
                <a:lnTo>
                  <a:pt x="296" y="281"/>
                </a:lnTo>
                <a:lnTo>
                  <a:pt x="300" y="272"/>
                </a:lnTo>
                <a:lnTo>
                  <a:pt x="302" y="261"/>
                </a:lnTo>
                <a:lnTo>
                  <a:pt x="303" y="251"/>
                </a:lnTo>
                <a:lnTo>
                  <a:pt x="305" y="241"/>
                </a:lnTo>
                <a:lnTo>
                  <a:pt x="303" y="232"/>
                </a:lnTo>
                <a:lnTo>
                  <a:pt x="302" y="221"/>
                </a:lnTo>
                <a:lnTo>
                  <a:pt x="300" y="212"/>
                </a:lnTo>
                <a:lnTo>
                  <a:pt x="296" y="203"/>
                </a:lnTo>
                <a:lnTo>
                  <a:pt x="291" y="193"/>
                </a:lnTo>
                <a:lnTo>
                  <a:pt x="286" y="184"/>
                </a:lnTo>
                <a:lnTo>
                  <a:pt x="278" y="175"/>
                </a:lnTo>
                <a:lnTo>
                  <a:pt x="271" y="166"/>
                </a:lnTo>
                <a:lnTo>
                  <a:pt x="262" y="157"/>
                </a:lnTo>
                <a:lnTo>
                  <a:pt x="251" y="150"/>
                </a:lnTo>
                <a:lnTo>
                  <a:pt x="260" y="150"/>
                </a:lnTo>
                <a:lnTo>
                  <a:pt x="269" y="150"/>
                </a:lnTo>
                <a:lnTo>
                  <a:pt x="278" y="151"/>
                </a:lnTo>
                <a:lnTo>
                  <a:pt x="286" y="153"/>
                </a:lnTo>
                <a:lnTo>
                  <a:pt x="294" y="154"/>
                </a:lnTo>
                <a:lnTo>
                  <a:pt x="302" y="157"/>
                </a:lnTo>
                <a:lnTo>
                  <a:pt x="309" y="160"/>
                </a:lnTo>
                <a:lnTo>
                  <a:pt x="317" y="165"/>
                </a:lnTo>
                <a:lnTo>
                  <a:pt x="324" y="169"/>
                </a:lnTo>
                <a:lnTo>
                  <a:pt x="332" y="174"/>
                </a:lnTo>
                <a:lnTo>
                  <a:pt x="345" y="187"/>
                </a:lnTo>
                <a:lnTo>
                  <a:pt x="351" y="193"/>
                </a:lnTo>
                <a:lnTo>
                  <a:pt x="357" y="200"/>
                </a:lnTo>
                <a:lnTo>
                  <a:pt x="363" y="209"/>
                </a:lnTo>
                <a:lnTo>
                  <a:pt x="369" y="217"/>
                </a:lnTo>
                <a:lnTo>
                  <a:pt x="375" y="233"/>
                </a:lnTo>
                <a:lnTo>
                  <a:pt x="379" y="248"/>
                </a:lnTo>
                <a:lnTo>
                  <a:pt x="382" y="261"/>
                </a:lnTo>
                <a:lnTo>
                  <a:pt x="384" y="276"/>
                </a:lnTo>
                <a:lnTo>
                  <a:pt x="384" y="290"/>
                </a:lnTo>
                <a:lnTo>
                  <a:pt x="384" y="303"/>
                </a:lnTo>
                <a:lnTo>
                  <a:pt x="382" y="310"/>
                </a:lnTo>
                <a:lnTo>
                  <a:pt x="381" y="316"/>
                </a:lnTo>
                <a:lnTo>
                  <a:pt x="378" y="330"/>
                </a:lnTo>
                <a:lnTo>
                  <a:pt x="373" y="341"/>
                </a:lnTo>
                <a:lnTo>
                  <a:pt x="366" y="353"/>
                </a:lnTo>
                <a:lnTo>
                  <a:pt x="358" y="365"/>
                </a:lnTo>
                <a:lnTo>
                  <a:pt x="349" y="377"/>
                </a:lnTo>
                <a:lnTo>
                  <a:pt x="340" y="388"/>
                </a:lnTo>
                <a:lnTo>
                  <a:pt x="329" y="398"/>
                </a:lnTo>
                <a:lnTo>
                  <a:pt x="315" y="408"/>
                </a:lnTo>
                <a:lnTo>
                  <a:pt x="302" y="419"/>
                </a:lnTo>
                <a:lnTo>
                  <a:pt x="286" y="426"/>
                </a:lnTo>
                <a:lnTo>
                  <a:pt x="271" y="434"/>
                </a:lnTo>
                <a:lnTo>
                  <a:pt x="254" y="440"/>
                </a:lnTo>
                <a:lnTo>
                  <a:pt x="239" y="444"/>
                </a:lnTo>
                <a:lnTo>
                  <a:pt x="225" y="447"/>
                </a:lnTo>
                <a:lnTo>
                  <a:pt x="210" y="448"/>
                </a:lnTo>
                <a:lnTo>
                  <a:pt x="193" y="448"/>
                </a:lnTo>
                <a:lnTo>
                  <a:pt x="179" y="447"/>
                </a:lnTo>
                <a:lnTo>
                  <a:pt x="164" y="444"/>
                </a:lnTo>
                <a:lnTo>
                  <a:pt x="149" y="441"/>
                </a:lnTo>
                <a:lnTo>
                  <a:pt x="134" y="435"/>
                </a:lnTo>
                <a:lnTo>
                  <a:pt x="119" y="429"/>
                </a:lnTo>
                <a:lnTo>
                  <a:pt x="106" y="420"/>
                </a:lnTo>
                <a:lnTo>
                  <a:pt x="91" y="411"/>
                </a:lnTo>
                <a:lnTo>
                  <a:pt x="76" y="399"/>
                </a:lnTo>
                <a:lnTo>
                  <a:pt x="61" y="388"/>
                </a:lnTo>
                <a:close/>
              </a:path>
            </a:pathLst>
          </a:custGeom>
          <a:ln w="9525">
            <a:noFill/>
            <a:round/>
            <a:headEnd/>
            <a:tailEnd/>
          </a:ln>
        </p:spPr>
        <p:style>
          <a:lnRef idx="0">
            <a:scrgbClr r="0" g="0" b="0"/>
          </a:lnRef>
          <a:fillRef idx="1001">
            <a:schemeClr val="dk1"/>
          </a:fillRef>
          <a:effectRef idx="0">
            <a:scrgbClr r="0" g="0" b="0"/>
          </a:effectRef>
          <a:fontRef idx="major"/>
        </p:style>
        <p:txBody>
          <a:bodyPr/>
          <a:lstStyle/>
          <a:p>
            <a:pPr fontAlgn="auto">
              <a:spcBef>
                <a:spcPts val="0"/>
              </a:spcBef>
              <a:spcAft>
                <a:spcPts val="0"/>
              </a:spcAft>
              <a:defRPr/>
            </a:pPr>
            <a:endParaRPr lang="es-VE"/>
          </a:p>
        </p:txBody>
      </p:sp>
      <p:sp>
        <p:nvSpPr>
          <p:cNvPr id="536" name="AutoShape 288"/>
          <p:cNvSpPr>
            <a:spLocks noEditPoints="1"/>
          </p:cNvSpPr>
          <p:nvPr/>
        </p:nvSpPr>
        <p:spPr bwMode="auto">
          <a:xfrm>
            <a:off x="4883156" y="4671211"/>
            <a:ext cx="95250" cy="127000"/>
          </a:xfrm>
          <a:custGeom>
            <a:avLst/>
            <a:gdLst>
              <a:gd name="T0" fmla="*/ 2147483647 w 497"/>
              <a:gd name="T1" fmla="*/ 2147483647 h 626"/>
              <a:gd name="T2" fmla="*/ 2147483647 w 497"/>
              <a:gd name="T3" fmla="*/ 2147483647 h 626"/>
              <a:gd name="T4" fmla="*/ 2147483647 w 497"/>
              <a:gd name="T5" fmla="*/ 2147483647 h 626"/>
              <a:gd name="T6" fmla="*/ 2147483647 w 497"/>
              <a:gd name="T7" fmla="*/ 2147483647 h 626"/>
              <a:gd name="T8" fmla="*/ 2147483647 w 497"/>
              <a:gd name="T9" fmla="*/ 2147483647 h 626"/>
              <a:gd name="T10" fmla="*/ 2147483647 w 497"/>
              <a:gd name="T11" fmla="*/ 2147483647 h 626"/>
              <a:gd name="T12" fmla="*/ 2147483647 w 497"/>
              <a:gd name="T13" fmla="*/ 2147483647 h 626"/>
              <a:gd name="T14" fmla="*/ 2147483647 w 497"/>
              <a:gd name="T15" fmla="*/ 2147483647 h 626"/>
              <a:gd name="T16" fmla="*/ 2147483647 w 497"/>
              <a:gd name="T17" fmla="*/ 2147483647 h 626"/>
              <a:gd name="T18" fmla="*/ 2147483647 w 497"/>
              <a:gd name="T19" fmla="*/ 2147483647 h 626"/>
              <a:gd name="T20" fmla="*/ 2147483647 w 497"/>
              <a:gd name="T21" fmla="*/ 2147483647 h 626"/>
              <a:gd name="T22" fmla="*/ 2147483647 w 497"/>
              <a:gd name="T23" fmla="*/ 2147483647 h 626"/>
              <a:gd name="T24" fmla="*/ 2147483647 w 497"/>
              <a:gd name="T25" fmla="*/ 2147483647 h 626"/>
              <a:gd name="T26" fmla="*/ 2147483647 w 497"/>
              <a:gd name="T27" fmla="*/ 2147483647 h 626"/>
              <a:gd name="T28" fmla="*/ 2147483647 w 497"/>
              <a:gd name="T29" fmla="*/ 2147483647 h 626"/>
              <a:gd name="T30" fmla="*/ 2147483647 w 497"/>
              <a:gd name="T31" fmla="*/ 2147483647 h 626"/>
              <a:gd name="T32" fmla="*/ 2147483647 w 497"/>
              <a:gd name="T33" fmla="*/ 2147483647 h 626"/>
              <a:gd name="T34" fmla="*/ 2147483647 w 497"/>
              <a:gd name="T35" fmla="*/ 2147483647 h 626"/>
              <a:gd name="T36" fmla="*/ 2147483647 w 497"/>
              <a:gd name="T37" fmla="*/ 2147483647 h 626"/>
              <a:gd name="T38" fmla="*/ 2147483647 w 497"/>
              <a:gd name="T39" fmla="*/ 2147483647 h 626"/>
              <a:gd name="T40" fmla="*/ 2147483647 w 497"/>
              <a:gd name="T41" fmla="*/ 2147483647 h 626"/>
              <a:gd name="T42" fmla="*/ 2147483647 w 497"/>
              <a:gd name="T43" fmla="*/ 2147483647 h 626"/>
              <a:gd name="T44" fmla="*/ 2147483647 w 497"/>
              <a:gd name="T45" fmla="*/ 2147483647 h 626"/>
              <a:gd name="T46" fmla="*/ 2147483647 w 497"/>
              <a:gd name="T47" fmla="*/ 2147483647 h 626"/>
              <a:gd name="T48" fmla="*/ 2147483647 w 497"/>
              <a:gd name="T49" fmla="*/ 2147483647 h 626"/>
              <a:gd name="T50" fmla="*/ 2147483647 w 497"/>
              <a:gd name="T51" fmla="*/ 2147483647 h 626"/>
              <a:gd name="T52" fmla="*/ 2147483647 w 497"/>
              <a:gd name="T53" fmla="*/ 2147483647 h 626"/>
              <a:gd name="T54" fmla="*/ 2147483647 w 497"/>
              <a:gd name="T55" fmla="*/ 2147483647 h 626"/>
              <a:gd name="T56" fmla="*/ 2147483647 w 497"/>
              <a:gd name="T57" fmla="*/ 2147483647 h 626"/>
              <a:gd name="T58" fmla="*/ 2147483647 w 497"/>
              <a:gd name="T59" fmla="*/ 2147483647 h 626"/>
              <a:gd name="T60" fmla="*/ 2147483647 w 497"/>
              <a:gd name="T61" fmla="*/ 2147483647 h 626"/>
              <a:gd name="T62" fmla="*/ 2147483647 w 497"/>
              <a:gd name="T63" fmla="*/ 2147483647 h 626"/>
              <a:gd name="T64" fmla="*/ 2147483647 w 497"/>
              <a:gd name="T65" fmla="*/ 2147483647 h 626"/>
              <a:gd name="T66" fmla="*/ 2147483647 w 497"/>
              <a:gd name="T67" fmla="*/ 2147483647 h 626"/>
              <a:gd name="T68" fmla="*/ 2147483647 w 497"/>
              <a:gd name="T69" fmla="*/ 2147483647 h 626"/>
              <a:gd name="T70" fmla="*/ 2147483647 w 497"/>
              <a:gd name="T71" fmla="*/ 2147483647 h 626"/>
              <a:gd name="T72" fmla="*/ 2147483647 w 497"/>
              <a:gd name="T73" fmla="*/ 2147483647 h 626"/>
              <a:gd name="T74" fmla="*/ 2147483647 w 497"/>
              <a:gd name="T75" fmla="*/ 2147483647 h 626"/>
              <a:gd name="T76" fmla="*/ 2147483647 w 497"/>
              <a:gd name="T77" fmla="*/ 2147483647 h 626"/>
              <a:gd name="T78" fmla="*/ 2147483647 w 497"/>
              <a:gd name="T79" fmla="*/ 2147483647 h 626"/>
              <a:gd name="T80" fmla="*/ 2147483647 w 497"/>
              <a:gd name="T81" fmla="*/ 2147483647 h 626"/>
              <a:gd name="T82" fmla="*/ 2147483647 w 497"/>
              <a:gd name="T83" fmla="*/ 2147483647 h 626"/>
              <a:gd name="T84" fmla="*/ 2147483647 w 497"/>
              <a:gd name="T85" fmla="*/ 2147483647 h 626"/>
              <a:gd name="T86" fmla="*/ 2147483647 w 497"/>
              <a:gd name="T87" fmla="*/ 2147483647 h 626"/>
              <a:gd name="T88" fmla="*/ 2147483647 w 497"/>
              <a:gd name="T89" fmla="*/ 2147483647 h 626"/>
              <a:gd name="T90" fmla="*/ 2147483647 w 497"/>
              <a:gd name="T91" fmla="*/ 2147483647 h 626"/>
              <a:gd name="T92" fmla="*/ 2147483647 w 497"/>
              <a:gd name="T93" fmla="*/ 2147483647 h 626"/>
              <a:gd name="T94" fmla="*/ 2147483647 w 497"/>
              <a:gd name="T95" fmla="*/ 2147483647 h 626"/>
              <a:gd name="T96" fmla="*/ 2147483647 w 497"/>
              <a:gd name="T97" fmla="*/ 2147483647 h 626"/>
              <a:gd name="T98" fmla="*/ 2147483647 w 497"/>
              <a:gd name="T99" fmla="*/ 2147483647 h 626"/>
              <a:gd name="T100" fmla="*/ 2147483647 w 497"/>
              <a:gd name="T101" fmla="*/ 2147483647 h 626"/>
              <a:gd name="T102" fmla="*/ 2147483647 w 497"/>
              <a:gd name="T103" fmla="*/ 2147483647 h 626"/>
              <a:gd name="T104" fmla="*/ 2147483647 w 497"/>
              <a:gd name="T105" fmla="*/ 2147483647 h 626"/>
              <a:gd name="T106" fmla="*/ 2147483647 w 497"/>
              <a:gd name="T107" fmla="*/ 0 h 626"/>
              <a:gd name="T108" fmla="*/ 2147483647 w 497"/>
              <a:gd name="T109" fmla="*/ 2147483647 h 626"/>
              <a:gd name="T110" fmla="*/ 2147483647 w 497"/>
              <a:gd name="T111" fmla="*/ 2147483647 h 626"/>
              <a:gd name="T112" fmla="*/ 2147483647 w 497"/>
              <a:gd name="T113" fmla="*/ 2147483647 h 626"/>
              <a:gd name="T114" fmla="*/ 2147483647 w 497"/>
              <a:gd name="T115" fmla="*/ 2147483647 h 626"/>
              <a:gd name="T116" fmla="*/ 2147483647 w 497"/>
              <a:gd name="T117" fmla="*/ 2147483647 h 626"/>
              <a:gd name="T118" fmla="*/ 2147483647 w 497"/>
              <a:gd name="T119" fmla="*/ 2147483647 h 626"/>
              <a:gd name="T120" fmla="*/ 2147483647 w 497"/>
              <a:gd name="T121" fmla="*/ 2147483647 h 626"/>
              <a:gd name="T122" fmla="*/ 2147483647 w 497"/>
              <a:gd name="T123" fmla="*/ 2147483647 h 6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97"/>
              <a:gd name="T187" fmla="*/ 0 h 626"/>
              <a:gd name="T188" fmla="*/ 497 w 497"/>
              <a:gd name="T189" fmla="*/ 626 h 62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97" h="626">
                <a:moveTo>
                  <a:pt x="227" y="0"/>
                </a:moveTo>
                <a:lnTo>
                  <a:pt x="215" y="7"/>
                </a:lnTo>
                <a:lnTo>
                  <a:pt x="204" y="12"/>
                </a:lnTo>
                <a:lnTo>
                  <a:pt x="182" y="16"/>
                </a:lnTo>
                <a:lnTo>
                  <a:pt x="161" y="22"/>
                </a:lnTo>
                <a:lnTo>
                  <a:pt x="144" y="30"/>
                </a:lnTo>
                <a:lnTo>
                  <a:pt x="126" y="37"/>
                </a:lnTo>
                <a:lnTo>
                  <a:pt x="111" y="46"/>
                </a:lnTo>
                <a:lnTo>
                  <a:pt x="96" y="56"/>
                </a:lnTo>
                <a:lnTo>
                  <a:pt x="84" y="68"/>
                </a:lnTo>
                <a:lnTo>
                  <a:pt x="78" y="74"/>
                </a:lnTo>
                <a:lnTo>
                  <a:pt x="72" y="80"/>
                </a:lnTo>
                <a:lnTo>
                  <a:pt x="68" y="86"/>
                </a:lnTo>
                <a:lnTo>
                  <a:pt x="63" y="93"/>
                </a:lnTo>
                <a:lnTo>
                  <a:pt x="59" y="101"/>
                </a:lnTo>
                <a:lnTo>
                  <a:pt x="56" y="107"/>
                </a:lnTo>
                <a:lnTo>
                  <a:pt x="50" y="123"/>
                </a:lnTo>
                <a:lnTo>
                  <a:pt x="44" y="139"/>
                </a:lnTo>
                <a:lnTo>
                  <a:pt x="43" y="148"/>
                </a:lnTo>
                <a:lnTo>
                  <a:pt x="41" y="156"/>
                </a:lnTo>
                <a:lnTo>
                  <a:pt x="41" y="166"/>
                </a:lnTo>
                <a:lnTo>
                  <a:pt x="40" y="175"/>
                </a:lnTo>
                <a:lnTo>
                  <a:pt x="40" y="194"/>
                </a:lnTo>
                <a:lnTo>
                  <a:pt x="41" y="215"/>
                </a:lnTo>
                <a:lnTo>
                  <a:pt x="49" y="224"/>
                </a:lnTo>
                <a:lnTo>
                  <a:pt x="56" y="240"/>
                </a:lnTo>
                <a:lnTo>
                  <a:pt x="62" y="248"/>
                </a:lnTo>
                <a:lnTo>
                  <a:pt x="66" y="255"/>
                </a:lnTo>
                <a:lnTo>
                  <a:pt x="71" y="264"/>
                </a:lnTo>
                <a:lnTo>
                  <a:pt x="74" y="272"/>
                </a:lnTo>
                <a:lnTo>
                  <a:pt x="78" y="276"/>
                </a:lnTo>
                <a:lnTo>
                  <a:pt x="83" y="280"/>
                </a:lnTo>
                <a:lnTo>
                  <a:pt x="87" y="285"/>
                </a:lnTo>
                <a:lnTo>
                  <a:pt x="90" y="289"/>
                </a:lnTo>
                <a:lnTo>
                  <a:pt x="93" y="294"/>
                </a:lnTo>
                <a:lnTo>
                  <a:pt x="96" y="300"/>
                </a:lnTo>
                <a:lnTo>
                  <a:pt x="101" y="309"/>
                </a:lnTo>
                <a:lnTo>
                  <a:pt x="103" y="312"/>
                </a:lnTo>
                <a:lnTo>
                  <a:pt x="106" y="313"/>
                </a:lnTo>
                <a:lnTo>
                  <a:pt x="112" y="319"/>
                </a:lnTo>
                <a:lnTo>
                  <a:pt x="114" y="322"/>
                </a:lnTo>
                <a:lnTo>
                  <a:pt x="115" y="325"/>
                </a:lnTo>
                <a:lnTo>
                  <a:pt x="117" y="332"/>
                </a:lnTo>
                <a:lnTo>
                  <a:pt x="112" y="335"/>
                </a:lnTo>
                <a:lnTo>
                  <a:pt x="86" y="340"/>
                </a:lnTo>
                <a:lnTo>
                  <a:pt x="80" y="347"/>
                </a:lnTo>
                <a:lnTo>
                  <a:pt x="59" y="355"/>
                </a:lnTo>
                <a:lnTo>
                  <a:pt x="50" y="359"/>
                </a:lnTo>
                <a:lnTo>
                  <a:pt x="41" y="364"/>
                </a:lnTo>
                <a:lnTo>
                  <a:pt x="26" y="373"/>
                </a:lnTo>
                <a:lnTo>
                  <a:pt x="19" y="377"/>
                </a:lnTo>
                <a:lnTo>
                  <a:pt x="13" y="381"/>
                </a:lnTo>
                <a:lnTo>
                  <a:pt x="5" y="401"/>
                </a:lnTo>
                <a:lnTo>
                  <a:pt x="3" y="410"/>
                </a:lnTo>
                <a:lnTo>
                  <a:pt x="1" y="417"/>
                </a:lnTo>
                <a:lnTo>
                  <a:pt x="0" y="425"/>
                </a:lnTo>
                <a:lnTo>
                  <a:pt x="0" y="432"/>
                </a:lnTo>
                <a:lnTo>
                  <a:pt x="1" y="439"/>
                </a:lnTo>
                <a:lnTo>
                  <a:pt x="3" y="445"/>
                </a:lnTo>
                <a:lnTo>
                  <a:pt x="5" y="451"/>
                </a:lnTo>
                <a:lnTo>
                  <a:pt x="10" y="456"/>
                </a:lnTo>
                <a:lnTo>
                  <a:pt x="14" y="460"/>
                </a:lnTo>
                <a:lnTo>
                  <a:pt x="20" y="465"/>
                </a:lnTo>
                <a:lnTo>
                  <a:pt x="28" y="469"/>
                </a:lnTo>
                <a:lnTo>
                  <a:pt x="35" y="472"/>
                </a:lnTo>
                <a:lnTo>
                  <a:pt x="43" y="475"/>
                </a:lnTo>
                <a:lnTo>
                  <a:pt x="53" y="476"/>
                </a:lnTo>
                <a:lnTo>
                  <a:pt x="68" y="479"/>
                </a:lnTo>
                <a:lnTo>
                  <a:pt x="83" y="481"/>
                </a:lnTo>
                <a:lnTo>
                  <a:pt x="96" y="481"/>
                </a:lnTo>
                <a:lnTo>
                  <a:pt x="111" y="481"/>
                </a:lnTo>
                <a:lnTo>
                  <a:pt x="124" y="481"/>
                </a:lnTo>
                <a:lnTo>
                  <a:pt x="136" y="478"/>
                </a:lnTo>
                <a:lnTo>
                  <a:pt x="150" y="475"/>
                </a:lnTo>
                <a:lnTo>
                  <a:pt x="161" y="471"/>
                </a:lnTo>
                <a:lnTo>
                  <a:pt x="173" y="466"/>
                </a:lnTo>
                <a:lnTo>
                  <a:pt x="184" y="460"/>
                </a:lnTo>
                <a:lnTo>
                  <a:pt x="194" y="454"/>
                </a:lnTo>
                <a:lnTo>
                  <a:pt x="204" y="445"/>
                </a:lnTo>
                <a:lnTo>
                  <a:pt x="215" y="438"/>
                </a:lnTo>
                <a:lnTo>
                  <a:pt x="224" y="427"/>
                </a:lnTo>
                <a:lnTo>
                  <a:pt x="233" y="417"/>
                </a:lnTo>
                <a:lnTo>
                  <a:pt x="242" y="405"/>
                </a:lnTo>
                <a:lnTo>
                  <a:pt x="242" y="399"/>
                </a:lnTo>
                <a:lnTo>
                  <a:pt x="245" y="395"/>
                </a:lnTo>
                <a:lnTo>
                  <a:pt x="246" y="378"/>
                </a:lnTo>
                <a:lnTo>
                  <a:pt x="246" y="367"/>
                </a:lnTo>
                <a:lnTo>
                  <a:pt x="249" y="353"/>
                </a:lnTo>
                <a:lnTo>
                  <a:pt x="249" y="343"/>
                </a:lnTo>
                <a:lnTo>
                  <a:pt x="246" y="315"/>
                </a:lnTo>
                <a:lnTo>
                  <a:pt x="245" y="312"/>
                </a:lnTo>
                <a:lnTo>
                  <a:pt x="245" y="309"/>
                </a:lnTo>
                <a:lnTo>
                  <a:pt x="240" y="307"/>
                </a:lnTo>
                <a:lnTo>
                  <a:pt x="237" y="301"/>
                </a:lnTo>
                <a:lnTo>
                  <a:pt x="228" y="292"/>
                </a:lnTo>
                <a:lnTo>
                  <a:pt x="221" y="283"/>
                </a:lnTo>
                <a:lnTo>
                  <a:pt x="216" y="276"/>
                </a:lnTo>
                <a:lnTo>
                  <a:pt x="212" y="267"/>
                </a:lnTo>
                <a:lnTo>
                  <a:pt x="194" y="249"/>
                </a:lnTo>
                <a:lnTo>
                  <a:pt x="181" y="233"/>
                </a:lnTo>
                <a:lnTo>
                  <a:pt x="169" y="215"/>
                </a:lnTo>
                <a:lnTo>
                  <a:pt x="158" y="199"/>
                </a:lnTo>
                <a:lnTo>
                  <a:pt x="154" y="191"/>
                </a:lnTo>
                <a:lnTo>
                  <a:pt x="151" y="184"/>
                </a:lnTo>
                <a:lnTo>
                  <a:pt x="148" y="175"/>
                </a:lnTo>
                <a:lnTo>
                  <a:pt x="145" y="168"/>
                </a:lnTo>
                <a:lnTo>
                  <a:pt x="144" y="160"/>
                </a:lnTo>
                <a:lnTo>
                  <a:pt x="142" y="153"/>
                </a:lnTo>
                <a:lnTo>
                  <a:pt x="142" y="145"/>
                </a:lnTo>
                <a:lnTo>
                  <a:pt x="142" y="138"/>
                </a:lnTo>
                <a:lnTo>
                  <a:pt x="142" y="130"/>
                </a:lnTo>
                <a:lnTo>
                  <a:pt x="144" y="123"/>
                </a:lnTo>
                <a:lnTo>
                  <a:pt x="145" y="116"/>
                </a:lnTo>
                <a:lnTo>
                  <a:pt x="147" y="110"/>
                </a:lnTo>
                <a:lnTo>
                  <a:pt x="152" y="95"/>
                </a:lnTo>
                <a:lnTo>
                  <a:pt x="157" y="89"/>
                </a:lnTo>
                <a:lnTo>
                  <a:pt x="161" y="81"/>
                </a:lnTo>
                <a:lnTo>
                  <a:pt x="172" y="70"/>
                </a:lnTo>
                <a:lnTo>
                  <a:pt x="178" y="62"/>
                </a:lnTo>
                <a:lnTo>
                  <a:pt x="185" y="56"/>
                </a:lnTo>
                <a:lnTo>
                  <a:pt x="200" y="44"/>
                </a:lnTo>
                <a:lnTo>
                  <a:pt x="218" y="32"/>
                </a:lnTo>
                <a:lnTo>
                  <a:pt x="236" y="32"/>
                </a:lnTo>
                <a:lnTo>
                  <a:pt x="251" y="35"/>
                </a:lnTo>
                <a:lnTo>
                  <a:pt x="265" y="38"/>
                </a:lnTo>
                <a:lnTo>
                  <a:pt x="273" y="40"/>
                </a:lnTo>
                <a:lnTo>
                  <a:pt x="280" y="43"/>
                </a:lnTo>
                <a:lnTo>
                  <a:pt x="286" y="44"/>
                </a:lnTo>
                <a:lnTo>
                  <a:pt x="294" y="47"/>
                </a:lnTo>
                <a:lnTo>
                  <a:pt x="300" y="52"/>
                </a:lnTo>
                <a:lnTo>
                  <a:pt x="305" y="55"/>
                </a:lnTo>
                <a:lnTo>
                  <a:pt x="316" y="62"/>
                </a:lnTo>
                <a:lnTo>
                  <a:pt x="326" y="71"/>
                </a:lnTo>
                <a:lnTo>
                  <a:pt x="331" y="77"/>
                </a:lnTo>
                <a:lnTo>
                  <a:pt x="335" y="81"/>
                </a:lnTo>
                <a:lnTo>
                  <a:pt x="338" y="87"/>
                </a:lnTo>
                <a:lnTo>
                  <a:pt x="343" y="93"/>
                </a:lnTo>
                <a:lnTo>
                  <a:pt x="350" y="105"/>
                </a:lnTo>
                <a:lnTo>
                  <a:pt x="356" y="120"/>
                </a:lnTo>
                <a:lnTo>
                  <a:pt x="360" y="135"/>
                </a:lnTo>
                <a:lnTo>
                  <a:pt x="365" y="151"/>
                </a:lnTo>
                <a:lnTo>
                  <a:pt x="368" y="168"/>
                </a:lnTo>
                <a:lnTo>
                  <a:pt x="369" y="187"/>
                </a:lnTo>
                <a:lnTo>
                  <a:pt x="375" y="214"/>
                </a:lnTo>
                <a:lnTo>
                  <a:pt x="380" y="240"/>
                </a:lnTo>
                <a:lnTo>
                  <a:pt x="381" y="252"/>
                </a:lnTo>
                <a:lnTo>
                  <a:pt x="383" y="266"/>
                </a:lnTo>
                <a:lnTo>
                  <a:pt x="384" y="289"/>
                </a:lnTo>
                <a:lnTo>
                  <a:pt x="383" y="313"/>
                </a:lnTo>
                <a:lnTo>
                  <a:pt x="381" y="337"/>
                </a:lnTo>
                <a:lnTo>
                  <a:pt x="380" y="347"/>
                </a:lnTo>
                <a:lnTo>
                  <a:pt x="378" y="359"/>
                </a:lnTo>
                <a:lnTo>
                  <a:pt x="375" y="370"/>
                </a:lnTo>
                <a:lnTo>
                  <a:pt x="372" y="380"/>
                </a:lnTo>
                <a:lnTo>
                  <a:pt x="369" y="390"/>
                </a:lnTo>
                <a:lnTo>
                  <a:pt x="366" y="401"/>
                </a:lnTo>
                <a:lnTo>
                  <a:pt x="357" y="420"/>
                </a:lnTo>
                <a:lnTo>
                  <a:pt x="347" y="439"/>
                </a:lnTo>
                <a:lnTo>
                  <a:pt x="337" y="457"/>
                </a:lnTo>
                <a:lnTo>
                  <a:pt x="323" y="475"/>
                </a:lnTo>
                <a:lnTo>
                  <a:pt x="308" y="491"/>
                </a:lnTo>
                <a:lnTo>
                  <a:pt x="301" y="499"/>
                </a:lnTo>
                <a:lnTo>
                  <a:pt x="292" y="508"/>
                </a:lnTo>
                <a:lnTo>
                  <a:pt x="283" y="515"/>
                </a:lnTo>
                <a:lnTo>
                  <a:pt x="274" y="523"/>
                </a:lnTo>
                <a:lnTo>
                  <a:pt x="267" y="536"/>
                </a:lnTo>
                <a:lnTo>
                  <a:pt x="262" y="540"/>
                </a:lnTo>
                <a:lnTo>
                  <a:pt x="258" y="546"/>
                </a:lnTo>
                <a:lnTo>
                  <a:pt x="256" y="558"/>
                </a:lnTo>
                <a:lnTo>
                  <a:pt x="255" y="570"/>
                </a:lnTo>
                <a:lnTo>
                  <a:pt x="256" y="582"/>
                </a:lnTo>
                <a:lnTo>
                  <a:pt x="256" y="588"/>
                </a:lnTo>
                <a:lnTo>
                  <a:pt x="258" y="592"/>
                </a:lnTo>
                <a:lnTo>
                  <a:pt x="264" y="595"/>
                </a:lnTo>
                <a:lnTo>
                  <a:pt x="270" y="603"/>
                </a:lnTo>
                <a:lnTo>
                  <a:pt x="274" y="607"/>
                </a:lnTo>
                <a:lnTo>
                  <a:pt x="277" y="610"/>
                </a:lnTo>
                <a:lnTo>
                  <a:pt x="285" y="615"/>
                </a:lnTo>
                <a:lnTo>
                  <a:pt x="294" y="619"/>
                </a:lnTo>
                <a:lnTo>
                  <a:pt x="297" y="624"/>
                </a:lnTo>
                <a:lnTo>
                  <a:pt x="316" y="625"/>
                </a:lnTo>
                <a:lnTo>
                  <a:pt x="335" y="626"/>
                </a:lnTo>
                <a:lnTo>
                  <a:pt x="353" y="626"/>
                </a:lnTo>
                <a:lnTo>
                  <a:pt x="369" y="625"/>
                </a:lnTo>
                <a:lnTo>
                  <a:pt x="386" y="624"/>
                </a:lnTo>
                <a:lnTo>
                  <a:pt x="401" y="621"/>
                </a:lnTo>
                <a:lnTo>
                  <a:pt x="415" y="618"/>
                </a:lnTo>
                <a:lnTo>
                  <a:pt x="427" y="613"/>
                </a:lnTo>
                <a:lnTo>
                  <a:pt x="435" y="610"/>
                </a:lnTo>
                <a:lnTo>
                  <a:pt x="439" y="607"/>
                </a:lnTo>
                <a:lnTo>
                  <a:pt x="451" y="601"/>
                </a:lnTo>
                <a:lnTo>
                  <a:pt x="461" y="594"/>
                </a:lnTo>
                <a:lnTo>
                  <a:pt x="470" y="585"/>
                </a:lnTo>
                <a:lnTo>
                  <a:pt x="478" y="576"/>
                </a:lnTo>
                <a:lnTo>
                  <a:pt x="485" y="566"/>
                </a:lnTo>
                <a:lnTo>
                  <a:pt x="491" y="555"/>
                </a:lnTo>
                <a:lnTo>
                  <a:pt x="497" y="543"/>
                </a:lnTo>
                <a:lnTo>
                  <a:pt x="488" y="540"/>
                </a:lnTo>
                <a:lnTo>
                  <a:pt x="481" y="539"/>
                </a:lnTo>
                <a:lnTo>
                  <a:pt x="473" y="539"/>
                </a:lnTo>
                <a:lnTo>
                  <a:pt x="466" y="540"/>
                </a:lnTo>
                <a:lnTo>
                  <a:pt x="457" y="545"/>
                </a:lnTo>
                <a:lnTo>
                  <a:pt x="447" y="548"/>
                </a:lnTo>
                <a:lnTo>
                  <a:pt x="436" y="549"/>
                </a:lnTo>
                <a:lnTo>
                  <a:pt x="426" y="551"/>
                </a:lnTo>
                <a:lnTo>
                  <a:pt x="414" y="561"/>
                </a:lnTo>
                <a:lnTo>
                  <a:pt x="412" y="567"/>
                </a:lnTo>
                <a:lnTo>
                  <a:pt x="411" y="572"/>
                </a:lnTo>
                <a:lnTo>
                  <a:pt x="405" y="582"/>
                </a:lnTo>
                <a:lnTo>
                  <a:pt x="399" y="589"/>
                </a:lnTo>
                <a:lnTo>
                  <a:pt x="392" y="595"/>
                </a:lnTo>
                <a:lnTo>
                  <a:pt x="375" y="595"/>
                </a:lnTo>
                <a:lnTo>
                  <a:pt x="368" y="595"/>
                </a:lnTo>
                <a:lnTo>
                  <a:pt x="362" y="594"/>
                </a:lnTo>
                <a:lnTo>
                  <a:pt x="356" y="592"/>
                </a:lnTo>
                <a:lnTo>
                  <a:pt x="351" y="591"/>
                </a:lnTo>
                <a:lnTo>
                  <a:pt x="347" y="588"/>
                </a:lnTo>
                <a:lnTo>
                  <a:pt x="344" y="583"/>
                </a:lnTo>
                <a:lnTo>
                  <a:pt x="341" y="580"/>
                </a:lnTo>
                <a:lnTo>
                  <a:pt x="340" y="574"/>
                </a:lnTo>
                <a:lnTo>
                  <a:pt x="340" y="570"/>
                </a:lnTo>
                <a:lnTo>
                  <a:pt x="338" y="564"/>
                </a:lnTo>
                <a:lnTo>
                  <a:pt x="340" y="557"/>
                </a:lnTo>
                <a:lnTo>
                  <a:pt x="341" y="549"/>
                </a:lnTo>
                <a:lnTo>
                  <a:pt x="343" y="542"/>
                </a:lnTo>
                <a:lnTo>
                  <a:pt x="346" y="533"/>
                </a:lnTo>
                <a:lnTo>
                  <a:pt x="349" y="527"/>
                </a:lnTo>
                <a:lnTo>
                  <a:pt x="353" y="520"/>
                </a:lnTo>
                <a:lnTo>
                  <a:pt x="357" y="512"/>
                </a:lnTo>
                <a:lnTo>
                  <a:pt x="366" y="500"/>
                </a:lnTo>
                <a:lnTo>
                  <a:pt x="374" y="491"/>
                </a:lnTo>
                <a:lnTo>
                  <a:pt x="383" y="484"/>
                </a:lnTo>
                <a:lnTo>
                  <a:pt x="390" y="476"/>
                </a:lnTo>
                <a:lnTo>
                  <a:pt x="398" y="469"/>
                </a:lnTo>
                <a:lnTo>
                  <a:pt x="402" y="463"/>
                </a:lnTo>
                <a:lnTo>
                  <a:pt x="415" y="444"/>
                </a:lnTo>
                <a:lnTo>
                  <a:pt x="427" y="426"/>
                </a:lnTo>
                <a:lnTo>
                  <a:pt x="436" y="408"/>
                </a:lnTo>
                <a:lnTo>
                  <a:pt x="447" y="390"/>
                </a:lnTo>
                <a:lnTo>
                  <a:pt x="454" y="371"/>
                </a:lnTo>
                <a:lnTo>
                  <a:pt x="460" y="352"/>
                </a:lnTo>
                <a:lnTo>
                  <a:pt x="466" y="332"/>
                </a:lnTo>
                <a:lnTo>
                  <a:pt x="470" y="313"/>
                </a:lnTo>
                <a:lnTo>
                  <a:pt x="473" y="294"/>
                </a:lnTo>
                <a:lnTo>
                  <a:pt x="475" y="273"/>
                </a:lnTo>
                <a:lnTo>
                  <a:pt x="475" y="254"/>
                </a:lnTo>
                <a:lnTo>
                  <a:pt x="475" y="233"/>
                </a:lnTo>
                <a:lnTo>
                  <a:pt x="472" y="212"/>
                </a:lnTo>
                <a:lnTo>
                  <a:pt x="469" y="191"/>
                </a:lnTo>
                <a:lnTo>
                  <a:pt x="464" y="171"/>
                </a:lnTo>
                <a:lnTo>
                  <a:pt x="458" y="148"/>
                </a:lnTo>
                <a:lnTo>
                  <a:pt x="454" y="130"/>
                </a:lnTo>
                <a:lnTo>
                  <a:pt x="447" y="113"/>
                </a:lnTo>
                <a:lnTo>
                  <a:pt x="439" y="98"/>
                </a:lnTo>
                <a:lnTo>
                  <a:pt x="429" y="83"/>
                </a:lnTo>
                <a:lnTo>
                  <a:pt x="424" y="76"/>
                </a:lnTo>
                <a:lnTo>
                  <a:pt x="418" y="70"/>
                </a:lnTo>
                <a:lnTo>
                  <a:pt x="414" y="62"/>
                </a:lnTo>
                <a:lnTo>
                  <a:pt x="408" y="56"/>
                </a:lnTo>
                <a:lnTo>
                  <a:pt x="401" y="52"/>
                </a:lnTo>
                <a:lnTo>
                  <a:pt x="395" y="46"/>
                </a:lnTo>
                <a:lnTo>
                  <a:pt x="381" y="35"/>
                </a:lnTo>
                <a:lnTo>
                  <a:pt x="366" y="27"/>
                </a:lnTo>
                <a:lnTo>
                  <a:pt x="350" y="19"/>
                </a:lnTo>
                <a:lnTo>
                  <a:pt x="332" y="13"/>
                </a:lnTo>
                <a:lnTo>
                  <a:pt x="313" y="9"/>
                </a:lnTo>
                <a:lnTo>
                  <a:pt x="294" y="4"/>
                </a:lnTo>
                <a:lnTo>
                  <a:pt x="273" y="1"/>
                </a:lnTo>
                <a:lnTo>
                  <a:pt x="251" y="0"/>
                </a:lnTo>
                <a:lnTo>
                  <a:pt x="227" y="0"/>
                </a:lnTo>
                <a:close/>
                <a:moveTo>
                  <a:pt x="133" y="352"/>
                </a:moveTo>
                <a:lnTo>
                  <a:pt x="141" y="356"/>
                </a:lnTo>
                <a:lnTo>
                  <a:pt x="148" y="359"/>
                </a:lnTo>
                <a:lnTo>
                  <a:pt x="151" y="362"/>
                </a:lnTo>
                <a:lnTo>
                  <a:pt x="154" y="365"/>
                </a:lnTo>
                <a:lnTo>
                  <a:pt x="157" y="371"/>
                </a:lnTo>
                <a:lnTo>
                  <a:pt x="160" y="377"/>
                </a:lnTo>
                <a:lnTo>
                  <a:pt x="161" y="384"/>
                </a:lnTo>
                <a:lnTo>
                  <a:pt x="163" y="392"/>
                </a:lnTo>
                <a:lnTo>
                  <a:pt x="161" y="401"/>
                </a:lnTo>
                <a:lnTo>
                  <a:pt x="160" y="411"/>
                </a:lnTo>
                <a:lnTo>
                  <a:pt x="157" y="420"/>
                </a:lnTo>
                <a:lnTo>
                  <a:pt x="152" y="427"/>
                </a:lnTo>
                <a:lnTo>
                  <a:pt x="148" y="435"/>
                </a:lnTo>
                <a:lnTo>
                  <a:pt x="142" y="441"/>
                </a:lnTo>
                <a:lnTo>
                  <a:pt x="135" y="447"/>
                </a:lnTo>
                <a:lnTo>
                  <a:pt x="127" y="450"/>
                </a:lnTo>
                <a:lnTo>
                  <a:pt x="118" y="453"/>
                </a:lnTo>
                <a:lnTo>
                  <a:pt x="108" y="453"/>
                </a:lnTo>
                <a:lnTo>
                  <a:pt x="103" y="451"/>
                </a:lnTo>
                <a:lnTo>
                  <a:pt x="99" y="450"/>
                </a:lnTo>
                <a:lnTo>
                  <a:pt x="96" y="448"/>
                </a:lnTo>
                <a:lnTo>
                  <a:pt x="92" y="447"/>
                </a:lnTo>
                <a:lnTo>
                  <a:pt x="89" y="444"/>
                </a:lnTo>
                <a:lnTo>
                  <a:pt x="87" y="441"/>
                </a:lnTo>
                <a:lnTo>
                  <a:pt x="84" y="438"/>
                </a:lnTo>
                <a:lnTo>
                  <a:pt x="83" y="435"/>
                </a:lnTo>
                <a:lnTo>
                  <a:pt x="81" y="430"/>
                </a:lnTo>
                <a:lnTo>
                  <a:pt x="81" y="426"/>
                </a:lnTo>
                <a:lnTo>
                  <a:pt x="80" y="417"/>
                </a:lnTo>
                <a:lnTo>
                  <a:pt x="81" y="405"/>
                </a:lnTo>
                <a:lnTo>
                  <a:pt x="83" y="401"/>
                </a:lnTo>
                <a:lnTo>
                  <a:pt x="86" y="396"/>
                </a:lnTo>
                <a:lnTo>
                  <a:pt x="90" y="387"/>
                </a:lnTo>
                <a:lnTo>
                  <a:pt x="96" y="378"/>
                </a:lnTo>
                <a:lnTo>
                  <a:pt x="102" y="373"/>
                </a:lnTo>
                <a:lnTo>
                  <a:pt x="109" y="365"/>
                </a:lnTo>
                <a:lnTo>
                  <a:pt x="117" y="361"/>
                </a:lnTo>
                <a:lnTo>
                  <a:pt x="120" y="358"/>
                </a:lnTo>
                <a:lnTo>
                  <a:pt x="124" y="356"/>
                </a:lnTo>
                <a:lnTo>
                  <a:pt x="133" y="3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37" name="Freeform 271"/>
          <p:cNvSpPr>
            <a:spLocks noEditPoints="1"/>
          </p:cNvSpPr>
          <p:nvPr/>
        </p:nvSpPr>
        <p:spPr bwMode="auto">
          <a:xfrm>
            <a:off x="7431142" y="4652160"/>
            <a:ext cx="139700" cy="114300"/>
          </a:xfrm>
          <a:custGeom>
            <a:avLst/>
            <a:gdLst>
              <a:gd name="T0" fmla="*/ 2147483647 w 800"/>
              <a:gd name="T1" fmla="*/ 2147483647 h 681"/>
              <a:gd name="T2" fmla="*/ 2147483647 w 800"/>
              <a:gd name="T3" fmla="*/ 2147483647 h 681"/>
              <a:gd name="T4" fmla="*/ 2147483647 w 800"/>
              <a:gd name="T5" fmla="*/ 2147483647 h 681"/>
              <a:gd name="T6" fmla="*/ 2147483647 w 800"/>
              <a:gd name="T7" fmla="*/ 2147483647 h 681"/>
              <a:gd name="T8" fmla="*/ 2147483647 w 800"/>
              <a:gd name="T9" fmla="*/ 2147483647 h 681"/>
              <a:gd name="T10" fmla="*/ 2147483647 w 800"/>
              <a:gd name="T11" fmla="*/ 2147483647 h 681"/>
              <a:gd name="T12" fmla="*/ 2147483647 w 800"/>
              <a:gd name="T13" fmla="*/ 2147483647 h 681"/>
              <a:gd name="T14" fmla="*/ 2147483647 w 800"/>
              <a:gd name="T15" fmla="*/ 2147483647 h 681"/>
              <a:gd name="T16" fmla="*/ 2147483647 w 800"/>
              <a:gd name="T17" fmla="*/ 2147483647 h 681"/>
              <a:gd name="T18" fmla="*/ 2147483647 w 800"/>
              <a:gd name="T19" fmla="*/ 2147483647 h 681"/>
              <a:gd name="T20" fmla="*/ 2147483647 w 800"/>
              <a:gd name="T21" fmla="*/ 2147483647 h 681"/>
              <a:gd name="T22" fmla="*/ 2147483647 w 800"/>
              <a:gd name="T23" fmla="*/ 2147483647 h 681"/>
              <a:gd name="T24" fmla="*/ 2147483647 w 800"/>
              <a:gd name="T25" fmla="*/ 2147483647 h 681"/>
              <a:gd name="T26" fmla="*/ 2147483647 w 800"/>
              <a:gd name="T27" fmla="*/ 2147483647 h 681"/>
              <a:gd name="T28" fmla="*/ 2147483647 w 800"/>
              <a:gd name="T29" fmla="*/ 2147483647 h 681"/>
              <a:gd name="T30" fmla="*/ 2147483647 w 800"/>
              <a:gd name="T31" fmla="*/ 2147483647 h 681"/>
              <a:gd name="T32" fmla="*/ 2147483647 w 800"/>
              <a:gd name="T33" fmla="*/ 0 h 681"/>
              <a:gd name="T34" fmla="*/ 2147483647 w 800"/>
              <a:gd name="T35" fmla="*/ 2147483647 h 681"/>
              <a:gd name="T36" fmla="*/ 2147483647 w 800"/>
              <a:gd name="T37" fmla="*/ 2147483647 h 681"/>
              <a:gd name="T38" fmla="*/ 2147483647 w 800"/>
              <a:gd name="T39" fmla="*/ 2147483647 h 681"/>
              <a:gd name="T40" fmla="*/ 2147483647 w 800"/>
              <a:gd name="T41" fmla="*/ 2147483647 h 681"/>
              <a:gd name="T42" fmla="*/ 2147483647 w 800"/>
              <a:gd name="T43" fmla="*/ 2147483647 h 681"/>
              <a:gd name="T44" fmla="*/ 2147483647 w 800"/>
              <a:gd name="T45" fmla="*/ 2147483647 h 681"/>
              <a:gd name="T46" fmla="*/ 2147483647 w 800"/>
              <a:gd name="T47" fmla="*/ 2147483647 h 681"/>
              <a:gd name="T48" fmla="*/ 2147483647 w 800"/>
              <a:gd name="T49" fmla="*/ 2147483647 h 681"/>
              <a:gd name="T50" fmla="*/ 2147483647 w 800"/>
              <a:gd name="T51" fmla="*/ 2147483647 h 681"/>
              <a:gd name="T52" fmla="*/ 2147483647 w 800"/>
              <a:gd name="T53" fmla="*/ 2147483647 h 681"/>
              <a:gd name="T54" fmla="*/ 2147483647 w 800"/>
              <a:gd name="T55" fmla="*/ 2147483647 h 681"/>
              <a:gd name="T56" fmla="*/ 2147483647 w 800"/>
              <a:gd name="T57" fmla="*/ 2147483647 h 681"/>
              <a:gd name="T58" fmla="*/ 2147483647 w 800"/>
              <a:gd name="T59" fmla="*/ 2147483647 h 681"/>
              <a:gd name="T60" fmla="*/ 2147483647 w 800"/>
              <a:gd name="T61" fmla="*/ 2147483647 h 681"/>
              <a:gd name="T62" fmla="*/ 2147483647 w 800"/>
              <a:gd name="T63" fmla="*/ 2147483647 h 681"/>
              <a:gd name="T64" fmla="*/ 2147483647 w 800"/>
              <a:gd name="T65" fmla="*/ 2147483647 h 681"/>
              <a:gd name="T66" fmla="*/ 2147483647 w 800"/>
              <a:gd name="T67" fmla="*/ 2147483647 h 681"/>
              <a:gd name="T68" fmla="*/ 2147483647 w 800"/>
              <a:gd name="T69" fmla="*/ 2147483647 h 681"/>
              <a:gd name="T70" fmla="*/ 2147483647 w 800"/>
              <a:gd name="T71" fmla="*/ 2147483647 h 681"/>
              <a:gd name="T72" fmla="*/ 2147483647 w 800"/>
              <a:gd name="T73" fmla="*/ 2147483647 h 681"/>
              <a:gd name="T74" fmla="*/ 2147483647 w 800"/>
              <a:gd name="T75" fmla="*/ 2147483647 h 681"/>
              <a:gd name="T76" fmla="*/ 2147483647 w 800"/>
              <a:gd name="T77" fmla="*/ 2147483647 h 681"/>
              <a:gd name="T78" fmla="*/ 2147483647 w 800"/>
              <a:gd name="T79" fmla="*/ 2147483647 h 681"/>
              <a:gd name="T80" fmla="*/ 2147483647 w 800"/>
              <a:gd name="T81" fmla="*/ 2147483647 h 681"/>
              <a:gd name="T82" fmla="*/ 2147483647 w 800"/>
              <a:gd name="T83" fmla="*/ 2147483647 h 681"/>
              <a:gd name="T84" fmla="*/ 2147483647 w 800"/>
              <a:gd name="T85" fmla="*/ 2147483647 h 681"/>
              <a:gd name="T86" fmla="*/ 2147483647 w 800"/>
              <a:gd name="T87" fmla="*/ 2147483647 h 681"/>
              <a:gd name="T88" fmla="*/ 2147483647 w 800"/>
              <a:gd name="T89" fmla="*/ 2147483647 h 681"/>
              <a:gd name="T90" fmla="*/ 2147483647 w 800"/>
              <a:gd name="T91" fmla="*/ 2147483647 h 681"/>
              <a:gd name="T92" fmla="*/ 2147483647 w 800"/>
              <a:gd name="T93" fmla="*/ 2147483647 h 681"/>
              <a:gd name="T94" fmla="*/ 2147483647 w 800"/>
              <a:gd name="T95" fmla="*/ 2147483647 h 681"/>
              <a:gd name="T96" fmla="*/ 2147483647 w 800"/>
              <a:gd name="T97" fmla="*/ 2147483647 h 681"/>
              <a:gd name="T98" fmla="*/ 2147483647 w 800"/>
              <a:gd name="T99" fmla="*/ 2147483647 h 681"/>
              <a:gd name="T100" fmla="*/ 2147483647 w 800"/>
              <a:gd name="T101" fmla="*/ 2147483647 h 681"/>
              <a:gd name="T102" fmla="*/ 2147483647 w 800"/>
              <a:gd name="T103" fmla="*/ 2147483647 h 681"/>
              <a:gd name="T104" fmla="*/ 2147483647 w 800"/>
              <a:gd name="T105" fmla="*/ 2147483647 h 681"/>
              <a:gd name="T106" fmla="*/ 2147483647 w 800"/>
              <a:gd name="T107" fmla="*/ 2147483647 h 681"/>
              <a:gd name="T108" fmla="*/ 2147483647 w 800"/>
              <a:gd name="T109" fmla="*/ 2147483647 h 681"/>
              <a:gd name="T110" fmla="*/ 2147483647 w 800"/>
              <a:gd name="T111" fmla="*/ 2147483647 h 681"/>
              <a:gd name="T112" fmla="*/ 2147483647 w 800"/>
              <a:gd name="T113" fmla="*/ 2147483647 h 681"/>
              <a:gd name="T114" fmla="*/ 2147483647 w 800"/>
              <a:gd name="T115" fmla="*/ 2147483647 h 681"/>
              <a:gd name="T116" fmla="*/ 2147483647 w 800"/>
              <a:gd name="T117" fmla="*/ 2147483647 h 68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00"/>
              <a:gd name="T178" fmla="*/ 0 h 681"/>
              <a:gd name="T179" fmla="*/ 800 w 800"/>
              <a:gd name="T180" fmla="*/ 681 h 68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00" h="681">
                <a:moveTo>
                  <a:pt x="674" y="80"/>
                </a:moveTo>
                <a:lnTo>
                  <a:pt x="649" y="83"/>
                </a:lnTo>
                <a:lnTo>
                  <a:pt x="628" y="87"/>
                </a:lnTo>
                <a:lnTo>
                  <a:pt x="610" y="95"/>
                </a:lnTo>
                <a:lnTo>
                  <a:pt x="601" y="98"/>
                </a:lnTo>
                <a:lnTo>
                  <a:pt x="595" y="102"/>
                </a:lnTo>
                <a:lnTo>
                  <a:pt x="584" y="111"/>
                </a:lnTo>
                <a:lnTo>
                  <a:pt x="578" y="115"/>
                </a:lnTo>
                <a:lnTo>
                  <a:pt x="573" y="121"/>
                </a:lnTo>
                <a:lnTo>
                  <a:pt x="570" y="126"/>
                </a:lnTo>
                <a:lnTo>
                  <a:pt x="567" y="132"/>
                </a:lnTo>
                <a:lnTo>
                  <a:pt x="564" y="138"/>
                </a:lnTo>
                <a:lnTo>
                  <a:pt x="561" y="144"/>
                </a:lnTo>
                <a:lnTo>
                  <a:pt x="558" y="156"/>
                </a:lnTo>
                <a:lnTo>
                  <a:pt x="555" y="167"/>
                </a:lnTo>
                <a:lnTo>
                  <a:pt x="554" y="179"/>
                </a:lnTo>
                <a:lnTo>
                  <a:pt x="554" y="191"/>
                </a:lnTo>
                <a:lnTo>
                  <a:pt x="555" y="213"/>
                </a:lnTo>
                <a:lnTo>
                  <a:pt x="555" y="233"/>
                </a:lnTo>
                <a:lnTo>
                  <a:pt x="555" y="237"/>
                </a:lnTo>
                <a:lnTo>
                  <a:pt x="558" y="251"/>
                </a:lnTo>
                <a:lnTo>
                  <a:pt x="564" y="271"/>
                </a:lnTo>
                <a:lnTo>
                  <a:pt x="572" y="298"/>
                </a:lnTo>
                <a:lnTo>
                  <a:pt x="581" y="329"/>
                </a:lnTo>
                <a:lnTo>
                  <a:pt x="594" y="365"/>
                </a:lnTo>
                <a:lnTo>
                  <a:pt x="601" y="384"/>
                </a:lnTo>
                <a:lnTo>
                  <a:pt x="609" y="404"/>
                </a:lnTo>
                <a:lnTo>
                  <a:pt x="627" y="442"/>
                </a:lnTo>
                <a:lnTo>
                  <a:pt x="644" y="411"/>
                </a:lnTo>
                <a:lnTo>
                  <a:pt x="661" y="378"/>
                </a:lnTo>
                <a:lnTo>
                  <a:pt x="674" y="347"/>
                </a:lnTo>
                <a:lnTo>
                  <a:pt x="686" y="316"/>
                </a:lnTo>
                <a:lnTo>
                  <a:pt x="696" y="286"/>
                </a:lnTo>
                <a:lnTo>
                  <a:pt x="704" y="260"/>
                </a:lnTo>
                <a:lnTo>
                  <a:pt x="710" y="233"/>
                </a:lnTo>
                <a:lnTo>
                  <a:pt x="711" y="221"/>
                </a:lnTo>
                <a:lnTo>
                  <a:pt x="713" y="211"/>
                </a:lnTo>
                <a:lnTo>
                  <a:pt x="714" y="193"/>
                </a:lnTo>
                <a:lnTo>
                  <a:pt x="713" y="175"/>
                </a:lnTo>
                <a:lnTo>
                  <a:pt x="711" y="157"/>
                </a:lnTo>
                <a:lnTo>
                  <a:pt x="710" y="150"/>
                </a:lnTo>
                <a:lnTo>
                  <a:pt x="708" y="141"/>
                </a:lnTo>
                <a:lnTo>
                  <a:pt x="702" y="126"/>
                </a:lnTo>
                <a:lnTo>
                  <a:pt x="699" y="117"/>
                </a:lnTo>
                <a:lnTo>
                  <a:pt x="695" y="110"/>
                </a:lnTo>
                <a:lnTo>
                  <a:pt x="686" y="95"/>
                </a:lnTo>
                <a:lnTo>
                  <a:pt x="680" y="87"/>
                </a:lnTo>
                <a:lnTo>
                  <a:pt x="674" y="80"/>
                </a:lnTo>
                <a:close/>
                <a:moveTo>
                  <a:pt x="232" y="22"/>
                </a:moveTo>
                <a:lnTo>
                  <a:pt x="244" y="22"/>
                </a:lnTo>
                <a:lnTo>
                  <a:pt x="257" y="22"/>
                </a:lnTo>
                <a:lnTo>
                  <a:pt x="269" y="25"/>
                </a:lnTo>
                <a:lnTo>
                  <a:pt x="281" y="26"/>
                </a:lnTo>
                <a:lnTo>
                  <a:pt x="291" y="31"/>
                </a:lnTo>
                <a:lnTo>
                  <a:pt x="301" y="35"/>
                </a:lnTo>
                <a:lnTo>
                  <a:pt x="312" y="40"/>
                </a:lnTo>
                <a:lnTo>
                  <a:pt x="321" y="46"/>
                </a:lnTo>
                <a:lnTo>
                  <a:pt x="330" y="53"/>
                </a:lnTo>
                <a:lnTo>
                  <a:pt x="339" y="61"/>
                </a:lnTo>
                <a:lnTo>
                  <a:pt x="346" y="69"/>
                </a:lnTo>
                <a:lnTo>
                  <a:pt x="353" y="80"/>
                </a:lnTo>
                <a:lnTo>
                  <a:pt x="361" y="90"/>
                </a:lnTo>
                <a:lnTo>
                  <a:pt x="367" y="102"/>
                </a:lnTo>
                <a:lnTo>
                  <a:pt x="373" y="114"/>
                </a:lnTo>
                <a:lnTo>
                  <a:pt x="379" y="127"/>
                </a:lnTo>
                <a:lnTo>
                  <a:pt x="380" y="112"/>
                </a:lnTo>
                <a:lnTo>
                  <a:pt x="383" y="98"/>
                </a:lnTo>
                <a:lnTo>
                  <a:pt x="388" y="83"/>
                </a:lnTo>
                <a:lnTo>
                  <a:pt x="392" y="69"/>
                </a:lnTo>
                <a:lnTo>
                  <a:pt x="398" y="58"/>
                </a:lnTo>
                <a:lnTo>
                  <a:pt x="405" y="46"/>
                </a:lnTo>
                <a:lnTo>
                  <a:pt x="413" y="35"/>
                </a:lnTo>
                <a:lnTo>
                  <a:pt x="422" y="25"/>
                </a:lnTo>
                <a:lnTo>
                  <a:pt x="426" y="22"/>
                </a:lnTo>
                <a:lnTo>
                  <a:pt x="432" y="17"/>
                </a:lnTo>
                <a:lnTo>
                  <a:pt x="437" y="14"/>
                </a:lnTo>
                <a:lnTo>
                  <a:pt x="443" y="12"/>
                </a:lnTo>
                <a:lnTo>
                  <a:pt x="448" y="10"/>
                </a:lnTo>
                <a:lnTo>
                  <a:pt x="454" y="7"/>
                </a:lnTo>
                <a:lnTo>
                  <a:pt x="460" y="7"/>
                </a:lnTo>
                <a:lnTo>
                  <a:pt x="468" y="6"/>
                </a:lnTo>
                <a:lnTo>
                  <a:pt x="474" y="6"/>
                </a:lnTo>
                <a:lnTo>
                  <a:pt x="481" y="6"/>
                </a:lnTo>
                <a:lnTo>
                  <a:pt x="489" y="7"/>
                </a:lnTo>
                <a:lnTo>
                  <a:pt x="496" y="9"/>
                </a:lnTo>
                <a:lnTo>
                  <a:pt x="511" y="14"/>
                </a:lnTo>
                <a:lnTo>
                  <a:pt x="520" y="19"/>
                </a:lnTo>
                <a:lnTo>
                  <a:pt x="529" y="23"/>
                </a:lnTo>
                <a:lnTo>
                  <a:pt x="538" y="34"/>
                </a:lnTo>
                <a:lnTo>
                  <a:pt x="542" y="38"/>
                </a:lnTo>
                <a:lnTo>
                  <a:pt x="545" y="44"/>
                </a:lnTo>
                <a:lnTo>
                  <a:pt x="563" y="31"/>
                </a:lnTo>
                <a:lnTo>
                  <a:pt x="579" y="20"/>
                </a:lnTo>
                <a:lnTo>
                  <a:pt x="587" y="16"/>
                </a:lnTo>
                <a:lnTo>
                  <a:pt x="595" y="12"/>
                </a:lnTo>
                <a:lnTo>
                  <a:pt x="610" y="6"/>
                </a:lnTo>
                <a:lnTo>
                  <a:pt x="618" y="3"/>
                </a:lnTo>
                <a:lnTo>
                  <a:pt x="624" y="1"/>
                </a:lnTo>
                <a:lnTo>
                  <a:pt x="631" y="0"/>
                </a:lnTo>
                <a:lnTo>
                  <a:pt x="639" y="0"/>
                </a:lnTo>
                <a:lnTo>
                  <a:pt x="644" y="0"/>
                </a:lnTo>
                <a:lnTo>
                  <a:pt x="652" y="0"/>
                </a:lnTo>
                <a:lnTo>
                  <a:pt x="665" y="3"/>
                </a:lnTo>
                <a:lnTo>
                  <a:pt x="671" y="4"/>
                </a:lnTo>
                <a:lnTo>
                  <a:pt x="679" y="6"/>
                </a:lnTo>
                <a:lnTo>
                  <a:pt x="685" y="9"/>
                </a:lnTo>
                <a:lnTo>
                  <a:pt x="691" y="12"/>
                </a:lnTo>
                <a:lnTo>
                  <a:pt x="704" y="19"/>
                </a:lnTo>
                <a:lnTo>
                  <a:pt x="716" y="28"/>
                </a:lnTo>
                <a:lnTo>
                  <a:pt x="729" y="38"/>
                </a:lnTo>
                <a:lnTo>
                  <a:pt x="741" y="50"/>
                </a:lnTo>
                <a:lnTo>
                  <a:pt x="754" y="63"/>
                </a:lnTo>
                <a:lnTo>
                  <a:pt x="766" y="78"/>
                </a:lnTo>
                <a:lnTo>
                  <a:pt x="771" y="84"/>
                </a:lnTo>
                <a:lnTo>
                  <a:pt x="774" y="92"/>
                </a:lnTo>
                <a:lnTo>
                  <a:pt x="778" y="105"/>
                </a:lnTo>
                <a:lnTo>
                  <a:pt x="789" y="126"/>
                </a:lnTo>
                <a:lnTo>
                  <a:pt x="797" y="148"/>
                </a:lnTo>
                <a:lnTo>
                  <a:pt x="800" y="170"/>
                </a:lnTo>
                <a:lnTo>
                  <a:pt x="800" y="182"/>
                </a:lnTo>
                <a:lnTo>
                  <a:pt x="800" y="194"/>
                </a:lnTo>
                <a:lnTo>
                  <a:pt x="800" y="208"/>
                </a:lnTo>
                <a:lnTo>
                  <a:pt x="799" y="221"/>
                </a:lnTo>
                <a:lnTo>
                  <a:pt x="797" y="236"/>
                </a:lnTo>
                <a:lnTo>
                  <a:pt x="796" y="251"/>
                </a:lnTo>
                <a:lnTo>
                  <a:pt x="793" y="265"/>
                </a:lnTo>
                <a:lnTo>
                  <a:pt x="789" y="282"/>
                </a:lnTo>
                <a:lnTo>
                  <a:pt x="784" y="298"/>
                </a:lnTo>
                <a:lnTo>
                  <a:pt x="778" y="316"/>
                </a:lnTo>
                <a:lnTo>
                  <a:pt x="771" y="334"/>
                </a:lnTo>
                <a:lnTo>
                  <a:pt x="763" y="352"/>
                </a:lnTo>
                <a:lnTo>
                  <a:pt x="754" y="371"/>
                </a:lnTo>
                <a:lnTo>
                  <a:pt x="745" y="390"/>
                </a:lnTo>
                <a:lnTo>
                  <a:pt x="723" y="429"/>
                </a:lnTo>
                <a:lnTo>
                  <a:pt x="704" y="463"/>
                </a:lnTo>
                <a:lnTo>
                  <a:pt x="686" y="491"/>
                </a:lnTo>
                <a:lnTo>
                  <a:pt x="670" y="515"/>
                </a:lnTo>
                <a:lnTo>
                  <a:pt x="691" y="543"/>
                </a:lnTo>
                <a:lnTo>
                  <a:pt x="695" y="549"/>
                </a:lnTo>
                <a:lnTo>
                  <a:pt x="701" y="557"/>
                </a:lnTo>
                <a:lnTo>
                  <a:pt x="713" y="568"/>
                </a:lnTo>
                <a:lnTo>
                  <a:pt x="725" y="580"/>
                </a:lnTo>
                <a:lnTo>
                  <a:pt x="731" y="586"/>
                </a:lnTo>
                <a:lnTo>
                  <a:pt x="737" y="592"/>
                </a:lnTo>
                <a:lnTo>
                  <a:pt x="750" y="603"/>
                </a:lnTo>
                <a:lnTo>
                  <a:pt x="763" y="611"/>
                </a:lnTo>
                <a:lnTo>
                  <a:pt x="763" y="613"/>
                </a:lnTo>
                <a:lnTo>
                  <a:pt x="769" y="616"/>
                </a:lnTo>
                <a:lnTo>
                  <a:pt x="774" y="620"/>
                </a:lnTo>
                <a:lnTo>
                  <a:pt x="778" y="626"/>
                </a:lnTo>
                <a:lnTo>
                  <a:pt x="781" y="631"/>
                </a:lnTo>
                <a:lnTo>
                  <a:pt x="784" y="637"/>
                </a:lnTo>
                <a:lnTo>
                  <a:pt x="786" y="643"/>
                </a:lnTo>
                <a:lnTo>
                  <a:pt x="786" y="649"/>
                </a:lnTo>
                <a:lnTo>
                  <a:pt x="786" y="653"/>
                </a:lnTo>
                <a:lnTo>
                  <a:pt x="784" y="657"/>
                </a:lnTo>
                <a:lnTo>
                  <a:pt x="781" y="662"/>
                </a:lnTo>
                <a:lnTo>
                  <a:pt x="777" y="666"/>
                </a:lnTo>
                <a:lnTo>
                  <a:pt x="771" y="668"/>
                </a:lnTo>
                <a:lnTo>
                  <a:pt x="765" y="671"/>
                </a:lnTo>
                <a:lnTo>
                  <a:pt x="756" y="671"/>
                </a:lnTo>
                <a:lnTo>
                  <a:pt x="747" y="669"/>
                </a:lnTo>
                <a:lnTo>
                  <a:pt x="735" y="666"/>
                </a:lnTo>
                <a:lnTo>
                  <a:pt x="728" y="663"/>
                </a:lnTo>
                <a:lnTo>
                  <a:pt x="720" y="660"/>
                </a:lnTo>
                <a:lnTo>
                  <a:pt x="707" y="653"/>
                </a:lnTo>
                <a:lnTo>
                  <a:pt x="695" y="644"/>
                </a:lnTo>
                <a:lnTo>
                  <a:pt x="686" y="635"/>
                </a:lnTo>
                <a:lnTo>
                  <a:pt x="677" y="625"/>
                </a:lnTo>
                <a:lnTo>
                  <a:pt x="670" y="616"/>
                </a:lnTo>
                <a:lnTo>
                  <a:pt x="664" y="608"/>
                </a:lnTo>
                <a:lnTo>
                  <a:pt x="658" y="601"/>
                </a:lnTo>
                <a:lnTo>
                  <a:pt x="643" y="586"/>
                </a:lnTo>
                <a:lnTo>
                  <a:pt x="630" y="571"/>
                </a:lnTo>
                <a:lnTo>
                  <a:pt x="622" y="580"/>
                </a:lnTo>
                <a:lnTo>
                  <a:pt x="610" y="594"/>
                </a:lnTo>
                <a:lnTo>
                  <a:pt x="597" y="607"/>
                </a:lnTo>
                <a:lnTo>
                  <a:pt x="582" y="622"/>
                </a:lnTo>
                <a:lnTo>
                  <a:pt x="564" y="637"/>
                </a:lnTo>
                <a:lnTo>
                  <a:pt x="555" y="644"/>
                </a:lnTo>
                <a:lnTo>
                  <a:pt x="546" y="650"/>
                </a:lnTo>
                <a:lnTo>
                  <a:pt x="539" y="656"/>
                </a:lnTo>
                <a:lnTo>
                  <a:pt x="530" y="662"/>
                </a:lnTo>
                <a:lnTo>
                  <a:pt x="521" y="666"/>
                </a:lnTo>
                <a:lnTo>
                  <a:pt x="512" y="671"/>
                </a:lnTo>
                <a:lnTo>
                  <a:pt x="508" y="674"/>
                </a:lnTo>
                <a:lnTo>
                  <a:pt x="503" y="677"/>
                </a:lnTo>
                <a:lnTo>
                  <a:pt x="494" y="680"/>
                </a:lnTo>
                <a:lnTo>
                  <a:pt x="486" y="681"/>
                </a:lnTo>
                <a:lnTo>
                  <a:pt x="481" y="681"/>
                </a:lnTo>
                <a:lnTo>
                  <a:pt x="478" y="680"/>
                </a:lnTo>
                <a:lnTo>
                  <a:pt x="475" y="680"/>
                </a:lnTo>
                <a:lnTo>
                  <a:pt x="472" y="678"/>
                </a:lnTo>
                <a:lnTo>
                  <a:pt x="466" y="674"/>
                </a:lnTo>
                <a:lnTo>
                  <a:pt x="463" y="669"/>
                </a:lnTo>
                <a:lnTo>
                  <a:pt x="460" y="663"/>
                </a:lnTo>
                <a:lnTo>
                  <a:pt x="459" y="656"/>
                </a:lnTo>
                <a:lnTo>
                  <a:pt x="459" y="649"/>
                </a:lnTo>
                <a:lnTo>
                  <a:pt x="460" y="640"/>
                </a:lnTo>
                <a:lnTo>
                  <a:pt x="463" y="631"/>
                </a:lnTo>
                <a:lnTo>
                  <a:pt x="466" y="626"/>
                </a:lnTo>
                <a:lnTo>
                  <a:pt x="468" y="623"/>
                </a:lnTo>
                <a:lnTo>
                  <a:pt x="475" y="614"/>
                </a:lnTo>
                <a:lnTo>
                  <a:pt x="478" y="610"/>
                </a:lnTo>
                <a:lnTo>
                  <a:pt x="483" y="607"/>
                </a:lnTo>
                <a:lnTo>
                  <a:pt x="493" y="600"/>
                </a:lnTo>
                <a:lnTo>
                  <a:pt x="505" y="591"/>
                </a:lnTo>
                <a:lnTo>
                  <a:pt x="517" y="582"/>
                </a:lnTo>
                <a:lnTo>
                  <a:pt x="527" y="571"/>
                </a:lnTo>
                <a:lnTo>
                  <a:pt x="539" y="559"/>
                </a:lnTo>
                <a:lnTo>
                  <a:pt x="551" y="548"/>
                </a:lnTo>
                <a:lnTo>
                  <a:pt x="561" y="536"/>
                </a:lnTo>
                <a:lnTo>
                  <a:pt x="584" y="507"/>
                </a:lnTo>
                <a:lnTo>
                  <a:pt x="573" y="490"/>
                </a:lnTo>
                <a:lnTo>
                  <a:pt x="563" y="472"/>
                </a:lnTo>
                <a:lnTo>
                  <a:pt x="552" y="453"/>
                </a:lnTo>
                <a:lnTo>
                  <a:pt x="542" y="435"/>
                </a:lnTo>
                <a:lnTo>
                  <a:pt x="533" y="415"/>
                </a:lnTo>
                <a:lnTo>
                  <a:pt x="524" y="396"/>
                </a:lnTo>
                <a:lnTo>
                  <a:pt x="515" y="377"/>
                </a:lnTo>
                <a:lnTo>
                  <a:pt x="508" y="358"/>
                </a:lnTo>
                <a:lnTo>
                  <a:pt x="500" y="338"/>
                </a:lnTo>
                <a:lnTo>
                  <a:pt x="493" y="320"/>
                </a:lnTo>
                <a:lnTo>
                  <a:pt x="483" y="285"/>
                </a:lnTo>
                <a:lnTo>
                  <a:pt x="474" y="251"/>
                </a:lnTo>
                <a:lnTo>
                  <a:pt x="471" y="236"/>
                </a:lnTo>
                <a:lnTo>
                  <a:pt x="469" y="221"/>
                </a:lnTo>
                <a:lnTo>
                  <a:pt x="466" y="197"/>
                </a:lnTo>
                <a:lnTo>
                  <a:pt x="465" y="184"/>
                </a:lnTo>
                <a:lnTo>
                  <a:pt x="462" y="167"/>
                </a:lnTo>
                <a:lnTo>
                  <a:pt x="462" y="163"/>
                </a:lnTo>
                <a:lnTo>
                  <a:pt x="465" y="142"/>
                </a:lnTo>
                <a:lnTo>
                  <a:pt x="469" y="126"/>
                </a:lnTo>
                <a:lnTo>
                  <a:pt x="472" y="112"/>
                </a:lnTo>
                <a:lnTo>
                  <a:pt x="477" y="104"/>
                </a:lnTo>
                <a:lnTo>
                  <a:pt x="480" y="96"/>
                </a:lnTo>
                <a:lnTo>
                  <a:pt x="483" y="92"/>
                </a:lnTo>
                <a:lnTo>
                  <a:pt x="484" y="89"/>
                </a:lnTo>
                <a:lnTo>
                  <a:pt x="486" y="86"/>
                </a:lnTo>
                <a:lnTo>
                  <a:pt x="486" y="83"/>
                </a:lnTo>
                <a:lnTo>
                  <a:pt x="486" y="80"/>
                </a:lnTo>
                <a:lnTo>
                  <a:pt x="484" y="78"/>
                </a:lnTo>
                <a:lnTo>
                  <a:pt x="481" y="75"/>
                </a:lnTo>
                <a:lnTo>
                  <a:pt x="478" y="74"/>
                </a:lnTo>
                <a:lnTo>
                  <a:pt x="474" y="74"/>
                </a:lnTo>
                <a:lnTo>
                  <a:pt x="469" y="72"/>
                </a:lnTo>
                <a:lnTo>
                  <a:pt x="465" y="72"/>
                </a:lnTo>
                <a:lnTo>
                  <a:pt x="459" y="72"/>
                </a:lnTo>
                <a:lnTo>
                  <a:pt x="454" y="72"/>
                </a:lnTo>
                <a:lnTo>
                  <a:pt x="450" y="74"/>
                </a:lnTo>
                <a:lnTo>
                  <a:pt x="445" y="75"/>
                </a:lnTo>
                <a:lnTo>
                  <a:pt x="441" y="78"/>
                </a:lnTo>
                <a:lnTo>
                  <a:pt x="434" y="84"/>
                </a:lnTo>
                <a:lnTo>
                  <a:pt x="431" y="87"/>
                </a:lnTo>
                <a:lnTo>
                  <a:pt x="428" y="92"/>
                </a:lnTo>
                <a:lnTo>
                  <a:pt x="420" y="101"/>
                </a:lnTo>
                <a:lnTo>
                  <a:pt x="416" y="111"/>
                </a:lnTo>
                <a:lnTo>
                  <a:pt x="413" y="115"/>
                </a:lnTo>
                <a:lnTo>
                  <a:pt x="411" y="121"/>
                </a:lnTo>
                <a:lnTo>
                  <a:pt x="407" y="132"/>
                </a:lnTo>
                <a:lnTo>
                  <a:pt x="404" y="142"/>
                </a:lnTo>
                <a:lnTo>
                  <a:pt x="399" y="160"/>
                </a:lnTo>
                <a:lnTo>
                  <a:pt x="396" y="173"/>
                </a:lnTo>
                <a:lnTo>
                  <a:pt x="395" y="178"/>
                </a:lnTo>
                <a:lnTo>
                  <a:pt x="391" y="196"/>
                </a:lnTo>
                <a:lnTo>
                  <a:pt x="391" y="200"/>
                </a:lnTo>
                <a:lnTo>
                  <a:pt x="386" y="237"/>
                </a:lnTo>
                <a:lnTo>
                  <a:pt x="388" y="622"/>
                </a:lnTo>
                <a:lnTo>
                  <a:pt x="389" y="625"/>
                </a:lnTo>
                <a:lnTo>
                  <a:pt x="391" y="640"/>
                </a:lnTo>
                <a:lnTo>
                  <a:pt x="394" y="650"/>
                </a:lnTo>
                <a:lnTo>
                  <a:pt x="398" y="659"/>
                </a:lnTo>
                <a:lnTo>
                  <a:pt x="402" y="668"/>
                </a:lnTo>
                <a:lnTo>
                  <a:pt x="410" y="677"/>
                </a:lnTo>
                <a:lnTo>
                  <a:pt x="391" y="677"/>
                </a:lnTo>
                <a:lnTo>
                  <a:pt x="388" y="677"/>
                </a:lnTo>
                <a:lnTo>
                  <a:pt x="362" y="677"/>
                </a:lnTo>
                <a:lnTo>
                  <a:pt x="356" y="677"/>
                </a:lnTo>
                <a:lnTo>
                  <a:pt x="350" y="677"/>
                </a:lnTo>
                <a:lnTo>
                  <a:pt x="344" y="677"/>
                </a:lnTo>
                <a:lnTo>
                  <a:pt x="318" y="677"/>
                </a:lnTo>
                <a:lnTo>
                  <a:pt x="312" y="677"/>
                </a:lnTo>
                <a:lnTo>
                  <a:pt x="304" y="677"/>
                </a:lnTo>
                <a:lnTo>
                  <a:pt x="295" y="677"/>
                </a:lnTo>
                <a:lnTo>
                  <a:pt x="300" y="660"/>
                </a:lnTo>
                <a:lnTo>
                  <a:pt x="300" y="653"/>
                </a:lnTo>
                <a:lnTo>
                  <a:pt x="301" y="643"/>
                </a:lnTo>
                <a:lnTo>
                  <a:pt x="301" y="614"/>
                </a:lnTo>
                <a:lnTo>
                  <a:pt x="303" y="603"/>
                </a:lnTo>
                <a:lnTo>
                  <a:pt x="303" y="591"/>
                </a:lnTo>
                <a:lnTo>
                  <a:pt x="303" y="264"/>
                </a:lnTo>
                <a:lnTo>
                  <a:pt x="303" y="255"/>
                </a:lnTo>
                <a:lnTo>
                  <a:pt x="301" y="245"/>
                </a:lnTo>
                <a:lnTo>
                  <a:pt x="301" y="219"/>
                </a:lnTo>
                <a:lnTo>
                  <a:pt x="300" y="208"/>
                </a:lnTo>
                <a:lnTo>
                  <a:pt x="297" y="194"/>
                </a:lnTo>
                <a:lnTo>
                  <a:pt x="297" y="188"/>
                </a:lnTo>
                <a:lnTo>
                  <a:pt x="295" y="182"/>
                </a:lnTo>
                <a:lnTo>
                  <a:pt x="293" y="169"/>
                </a:lnTo>
                <a:lnTo>
                  <a:pt x="291" y="161"/>
                </a:lnTo>
                <a:lnTo>
                  <a:pt x="288" y="154"/>
                </a:lnTo>
                <a:lnTo>
                  <a:pt x="285" y="145"/>
                </a:lnTo>
                <a:lnTo>
                  <a:pt x="281" y="138"/>
                </a:lnTo>
                <a:lnTo>
                  <a:pt x="276" y="130"/>
                </a:lnTo>
                <a:lnTo>
                  <a:pt x="266" y="115"/>
                </a:lnTo>
                <a:lnTo>
                  <a:pt x="254" y="101"/>
                </a:lnTo>
                <a:lnTo>
                  <a:pt x="241" y="96"/>
                </a:lnTo>
                <a:lnTo>
                  <a:pt x="233" y="95"/>
                </a:lnTo>
                <a:lnTo>
                  <a:pt x="227" y="93"/>
                </a:lnTo>
                <a:lnTo>
                  <a:pt x="214" y="92"/>
                </a:lnTo>
                <a:lnTo>
                  <a:pt x="202" y="93"/>
                </a:lnTo>
                <a:lnTo>
                  <a:pt x="195" y="93"/>
                </a:lnTo>
                <a:lnTo>
                  <a:pt x="189" y="95"/>
                </a:lnTo>
                <a:lnTo>
                  <a:pt x="175" y="99"/>
                </a:lnTo>
                <a:lnTo>
                  <a:pt x="163" y="105"/>
                </a:lnTo>
                <a:lnTo>
                  <a:pt x="150" y="114"/>
                </a:lnTo>
                <a:lnTo>
                  <a:pt x="140" y="126"/>
                </a:lnTo>
                <a:lnTo>
                  <a:pt x="135" y="132"/>
                </a:lnTo>
                <a:lnTo>
                  <a:pt x="131" y="139"/>
                </a:lnTo>
                <a:lnTo>
                  <a:pt x="122" y="154"/>
                </a:lnTo>
                <a:lnTo>
                  <a:pt x="116" y="170"/>
                </a:lnTo>
                <a:lnTo>
                  <a:pt x="110" y="199"/>
                </a:lnTo>
                <a:lnTo>
                  <a:pt x="108" y="203"/>
                </a:lnTo>
                <a:lnTo>
                  <a:pt x="105" y="592"/>
                </a:lnTo>
                <a:lnTo>
                  <a:pt x="105" y="603"/>
                </a:lnTo>
                <a:lnTo>
                  <a:pt x="105" y="613"/>
                </a:lnTo>
                <a:lnTo>
                  <a:pt x="108" y="635"/>
                </a:lnTo>
                <a:lnTo>
                  <a:pt x="111" y="646"/>
                </a:lnTo>
                <a:lnTo>
                  <a:pt x="116" y="656"/>
                </a:lnTo>
                <a:lnTo>
                  <a:pt x="125" y="677"/>
                </a:lnTo>
                <a:lnTo>
                  <a:pt x="0" y="677"/>
                </a:lnTo>
                <a:lnTo>
                  <a:pt x="4" y="672"/>
                </a:lnTo>
                <a:lnTo>
                  <a:pt x="7" y="665"/>
                </a:lnTo>
                <a:lnTo>
                  <a:pt x="12" y="657"/>
                </a:lnTo>
                <a:lnTo>
                  <a:pt x="15" y="647"/>
                </a:lnTo>
                <a:lnTo>
                  <a:pt x="18" y="637"/>
                </a:lnTo>
                <a:lnTo>
                  <a:pt x="19" y="625"/>
                </a:lnTo>
                <a:lnTo>
                  <a:pt x="22" y="610"/>
                </a:lnTo>
                <a:lnTo>
                  <a:pt x="24" y="595"/>
                </a:lnTo>
                <a:lnTo>
                  <a:pt x="22" y="95"/>
                </a:lnTo>
                <a:lnTo>
                  <a:pt x="21" y="86"/>
                </a:lnTo>
                <a:lnTo>
                  <a:pt x="19" y="78"/>
                </a:lnTo>
                <a:lnTo>
                  <a:pt x="16" y="63"/>
                </a:lnTo>
                <a:lnTo>
                  <a:pt x="13" y="56"/>
                </a:lnTo>
                <a:lnTo>
                  <a:pt x="10" y="49"/>
                </a:lnTo>
                <a:lnTo>
                  <a:pt x="3" y="35"/>
                </a:lnTo>
                <a:lnTo>
                  <a:pt x="105" y="35"/>
                </a:lnTo>
                <a:lnTo>
                  <a:pt x="107" y="107"/>
                </a:lnTo>
                <a:lnTo>
                  <a:pt x="113" y="99"/>
                </a:lnTo>
                <a:lnTo>
                  <a:pt x="119" y="92"/>
                </a:lnTo>
                <a:lnTo>
                  <a:pt x="131" y="77"/>
                </a:lnTo>
                <a:lnTo>
                  <a:pt x="144" y="65"/>
                </a:lnTo>
                <a:lnTo>
                  <a:pt x="151" y="59"/>
                </a:lnTo>
                <a:lnTo>
                  <a:pt x="159" y="53"/>
                </a:lnTo>
                <a:lnTo>
                  <a:pt x="175" y="43"/>
                </a:lnTo>
                <a:lnTo>
                  <a:pt x="193" y="34"/>
                </a:lnTo>
                <a:lnTo>
                  <a:pt x="211" y="28"/>
                </a:lnTo>
                <a:lnTo>
                  <a:pt x="232" y="2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pic>
        <p:nvPicPr>
          <p:cNvPr id="538" name="Picture 574"/>
          <p:cNvPicPr>
            <a:picLocks noChangeAspect="1" noChangeArrowheads="1"/>
          </p:cNvPicPr>
          <p:nvPr/>
        </p:nvPicPr>
        <p:blipFill>
          <a:blip r:embed="rId12"/>
          <a:srcRect/>
          <a:stretch>
            <a:fillRect/>
          </a:stretch>
        </p:blipFill>
        <p:spPr bwMode="auto">
          <a:xfrm>
            <a:off x="302484" y="4825985"/>
            <a:ext cx="133350" cy="133350"/>
          </a:xfrm>
          <a:prstGeom prst="rect">
            <a:avLst/>
          </a:prstGeom>
          <a:noFill/>
          <a:ln w="9525">
            <a:noFill/>
            <a:miter lim="800000"/>
            <a:headEnd/>
            <a:tailEnd/>
          </a:ln>
        </p:spPr>
      </p:pic>
      <p:pic>
        <p:nvPicPr>
          <p:cNvPr id="539" name="Picture 3"/>
          <p:cNvPicPr>
            <a:picLocks noChangeAspect="1" noChangeArrowheads="1"/>
          </p:cNvPicPr>
          <p:nvPr/>
        </p:nvPicPr>
        <p:blipFill>
          <a:blip r:embed="rId13"/>
          <a:srcRect/>
          <a:stretch>
            <a:fillRect/>
          </a:stretch>
        </p:blipFill>
        <p:spPr bwMode="auto">
          <a:xfrm>
            <a:off x="8174853" y="1354131"/>
            <a:ext cx="85725" cy="133350"/>
          </a:xfrm>
          <a:prstGeom prst="rect">
            <a:avLst/>
          </a:prstGeom>
          <a:noFill/>
          <a:ln w="9525">
            <a:noFill/>
            <a:miter lim="800000"/>
            <a:headEnd/>
            <a:tailEnd/>
          </a:ln>
        </p:spPr>
      </p:pic>
      <p:pic>
        <p:nvPicPr>
          <p:cNvPr id="540" name="Picture 2"/>
          <p:cNvPicPr>
            <a:picLocks noChangeAspect="1" noChangeArrowheads="1"/>
          </p:cNvPicPr>
          <p:nvPr/>
        </p:nvPicPr>
        <p:blipFill>
          <a:blip r:embed="rId14"/>
          <a:srcRect/>
          <a:stretch>
            <a:fillRect/>
          </a:stretch>
        </p:blipFill>
        <p:spPr bwMode="auto">
          <a:xfrm>
            <a:off x="8129622" y="2416167"/>
            <a:ext cx="74613" cy="131763"/>
          </a:xfrm>
          <a:prstGeom prst="rect">
            <a:avLst/>
          </a:prstGeom>
          <a:noFill/>
          <a:ln w="9525">
            <a:noFill/>
            <a:miter lim="800000"/>
            <a:headEnd/>
            <a:tailEnd/>
          </a:ln>
        </p:spPr>
      </p:pic>
      <p:sp>
        <p:nvSpPr>
          <p:cNvPr id="541" name="Freeform 10"/>
          <p:cNvSpPr>
            <a:spLocks noEditPoints="1"/>
          </p:cNvSpPr>
          <p:nvPr/>
        </p:nvSpPr>
        <p:spPr bwMode="auto">
          <a:xfrm>
            <a:off x="1680422" y="3645683"/>
            <a:ext cx="174625" cy="150813"/>
          </a:xfrm>
          <a:custGeom>
            <a:avLst/>
            <a:gdLst>
              <a:gd name="T0" fmla="*/ 2147483647 w 845"/>
              <a:gd name="T1" fmla="*/ 0 h 721"/>
              <a:gd name="T2" fmla="*/ 2147483647 w 845"/>
              <a:gd name="T3" fmla="*/ 2147483647 h 721"/>
              <a:gd name="T4" fmla="*/ 2147483647 w 845"/>
              <a:gd name="T5" fmla="*/ 2147483647 h 721"/>
              <a:gd name="T6" fmla="*/ 2147483647 w 845"/>
              <a:gd name="T7" fmla="*/ 2147483647 h 721"/>
              <a:gd name="T8" fmla="*/ 2147483647 w 845"/>
              <a:gd name="T9" fmla="*/ 2147483647 h 721"/>
              <a:gd name="T10" fmla="*/ 2147483647 w 845"/>
              <a:gd name="T11" fmla="*/ 2147483647 h 721"/>
              <a:gd name="T12" fmla="*/ 2147483647 w 845"/>
              <a:gd name="T13" fmla="*/ 2147483647 h 721"/>
              <a:gd name="T14" fmla="*/ 2147483647 w 845"/>
              <a:gd name="T15" fmla="*/ 2147483647 h 721"/>
              <a:gd name="T16" fmla="*/ 2147483647 w 845"/>
              <a:gd name="T17" fmla="*/ 2147483647 h 721"/>
              <a:gd name="T18" fmla="*/ 2147483647 w 845"/>
              <a:gd name="T19" fmla="*/ 2147483647 h 721"/>
              <a:gd name="T20" fmla="*/ 2147483647 w 845"/>
              <a:gd name="T21" fmla="*/ 2147483647 h 721"/>
              <a:gd name="T22" fmla="*/ 2147483647 w 845"/>
              <a:gd name="T23" fmla="*/ 2147483647 h 721"/>
              <a:gd name="T24" fmla="*/ 2147483647 w 845"/>
              <a:gd name="T25" fmla="*/ 2147483647 h 721"/>
              <a:gd name="T26" fmla="*/ 2147483647 w 845"/>
              <a:gd name="T27" fmla="*/ 2147483647 h 721"/>
              <a:gd name="T28" fmla="*/ 2147483647 w 845"/>
              <a:gd name="T29" fmla="*/ 2147483647 h 721"/>
              <a:gd name="T30" fmla="*/ 2147483647 w 845"/>
              <a:gd name="T31" fmla="*/ 2147483647 h 721"/>
              <a:gd name="T32" fmla="*/ 2147483647 w 845"/>
              <a:gd name="T33" fmla="*/ 2147483647 h 721"/>
              <a:gd name="T34" fmla="*/ 2147483647 w 845"/>
              <a:gd name="T35" fmla="*/ 2147483647 h 721"/>
              <a:gd name="T36" fmla="*/ 2147483647 w 845"/>
              <a:gd name="T37" fmla="*/ 2147483647 h 721"/>
              <a:gd name="T38" fmla="*/ 2147483647 w 845"/>
              <a:gd name="T39" fmla="*/ 2147483647 h 721"/>
              <a:gd name="T40" fmla="*/ 2147483647 w 845"/>
              <a:gd name="T41" fmla="*/ 2147483647 h 721"/>
              <a:gd name="T42" fmla="*/ 2147483647 w 845"/>
              <a:gd name="T43" fmla="*/ 2147483647 h 721"/>
              <a:gd name="T44" fmla="*/ 2147483647 w 845"/>
              <a:gd name="T45" fmla="*/ 2147483647 h 721"/>
              <a:gd name="T46" fmla="*/ 2147483647 w 845"/>
              <a:gd name="T47" fmla="*/ 2147483647 h 721"/>
              <a:gd name="T48" fmla="*/ 2147483647 w 845"/>
              <a:gd name="T49" fmla="*/ 2147483647 h 721"/>
              <a:gd name="T50" fmla="*/ 2147483647 w 845"/>
              <a:gd name="T51" fmla="*/ 2147483647 h 721"/>
              <a:gd name="T52" fmla="*/ 2147483647 w 845"/>
              <a:gd name="T53" fmla="*/ 2147483647 h 721"/>
              <a:gd name="T54" fmla="*/ 2147483647 w 845"/>
              <a:gd name="T55" fmla="*/ 2147483647 h 721"/>
              <a:gd name="T56" fmla="*/ 2147483647 w 845"/>
              <a:gd name="T57" fmla="*/ 2147483647 h 721"/>
              <a:gd name="T58" fmla="*/ 2147483647 w 845"/>
              <a:gd name="T59" fmla="*/ 2147483647 h 721"/>
              <a:gd name="T60" fmla="*/ 2147483647 w 845"/>
              <a:gd name="T61" fmla="*/ 2147483647 h 721"/>
              <a:gd name="T62" fmla="*/ 2147483647 w 845"/>
              <a:gd name="T63" fmla="*/ 2147483647 h 721"/>
              <a:gd name="T64" fmla="*/ 2147483647 w 845"/>
              <a:gd name="T65" fmla="*/ 2147483647 h 721"/>
              <a:gd name="T66" fmla="*/ 2147483647 w 845"/>
              <a:gd name="T67" fmla="*/ 2147483647 h 721"/>
              <a:gd name="T68" fmla="*/ 2147483647 w 845"/>
              <a:gd name="T69" fmla="*/ 2147483647 h 721"/>
              <a:gd name="T70" fmla="*/ 2147483647 w 845"/>
              <a:gd name="T71" fmla="*/ 2147483647 h 721"/>
              <a:gd name="T72" fmla="*/ 2147483647 w 845"/>
              <a:gd name="T73" fmla="*/ 2147483647 h 721"/>
              <a:gd name="T74" fmla="*/ 2147483647 w 845"/>
              <a:gd name="T75" fmla="*/ 2147483647 h 721"/>
              <a:gd name="T76" fmla="*/ 2147483647 w 845"/>
              <a:gd name="T77" fmla="*/ 2147483647 h 721"/>
              <a:gd name="T78" fmla="*/ 2147483647 w 845"/>
              <a:gd name="T79" fmla="*/ 2147483647 h 721"/>
              <a:gd name="T80" fmla="*/ 2147483647 w 845"/>
              <a:gd name="T81" fmla="*/ 2147483647 h 721"/>
              <a:gd name="T82" fmla="*/ 2147483647 w 845"/>
              <a:gd name="T83" fmla="*/ 2147483647 h 721"/>
              <a:gd name="T84" fmla="*/ 2147483647 w 845"/>
              <a:gd name="T85" fmla="*/ 2147483647 h 721"/>
              <a:gd name="T86" fmla="*/ 2147483647 w 845"/>
              <a:gd name="T87" fmla="*/ 2147483647 h 721"/>
              <a:gd name="T88" fmla="*/ 2147483647 w 845"/>
              <a:gd name="T89" fmla="*/ 2147483647 h 721"/>
              <a:gd name="T90" fmla="*/ 2147483647 w 845"/>
              <a:gd name="T91" fmla="*/ 2147483647 h 721"/>
              <a:gd name="T92" fmla="*/ 2147483647 w 845"/>
              <a:gd name="T93" fmla="*/ 2147483647 h 721"/>
              <a:gd name="T94" fmla="*/ 2147483647 w 845"/>
              <a:gd name="T95" fmla="*/ 2147483647 h 721"/>
              <a:gd name="T96" fmla="*/ 2147483647 w 845"/>
              <a:gd name="T97" fmla="*/ 2147483647 h 721"/>
              <a:gd name="T98" fmla="*/ 2147483647 w 845"/>
              <a:gd name="T99" fmla="*/ 2147483647 h 721"/>
              <a:gd name="T100" fmla="*/ 2147483647 w 845"/>
              <a:gd name="T101" fmla="*/ 2147483647 h 721"/>
              <a:gd name="T102" fmla="*/ 2147483647 w 845"/>
              <a:gd name="T103" fmla="*/ 2147483647 h 721"/>
              <a:gd name="T104" fmla="*/ 2147483647 w 845"/>
              <a:gd name="T105" fmla="*/ 2147483647 h 721"/>
              <a:gd name="T106" fmla="*/ 2147483647 w 845"/>
              <a:gd name="T107" fmla="*/ 2147483647 h 7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45"/>
              <a:gd name="T163" fmla="*/ 0 h 721"/>
              <a:gd name="T164" fmla="*/ 845 w 845"/>
              <a:gd name="T165" fmla="*/ 721 h 7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45" h="721">
                <a:moveTo>
                  <a:pt x="2" y="40"/>
                </a:moveTo>
                <a:lnTo>
                  <a:pt x="2" y="0"/>
                </a:lnTo>
                <a:lnTo>
                  <a:pt x="3" y="0"/>
                </a:lnTo>
                <a:lnTo>
                  <a:pt x="27" y="0"/>
                </a:lnTo>
                <a:lnTo>
                  <a:pt x="51" y="3"/>
                </a:lnTo>
                <a:lnTo>
                  <a:pt x="73" y="6"/>
                </a:lnTo>
                <a:lnTo>
                  <a:pt x="95" y="11"/>
                </a:lnTo>
                <a:lnTo>
                  <a:pt x="116" y="18"/>
                </a:lnTo>
                <a:lnTo>
                  <a:pt x="135" y="26"/>
                </a:lnTo>
                <a:lnTo>
                  <a:pt x="155" y="33"/>
                </a:lnTo>
                <a:lnTo>
                  <a:pt x="164" y="39"/>
                </a:lnTo>
                <a:lnTo>
                  <a:pt x="171" y="43"/>
                </a:lnTo>
                <a:lnTo>
                  <a:pt x="180" y="49"/>
                </a:lnTo>
                <a:lnTo>
                  <a:pt x="187" y="55"/>
                </a:lnTo>
                <a:lnTo>
                  <a:pt x="204" y="67"/>
                </a:lnTo>
                <a:lnTo>
                  <a:pt x="219" y="81"/>
                </a:lnTo>
                <a:lnTo>
                  <a:pt x="232" y="95"/>
                </a:lnTo>
                <a:lnTo>
                  <a:pt x="238" y="103"/>
                </a:lnTo>
                <a:lnTo>
                  <a:pt x="244" y="112"/>
                </a:lnTo>
                <a:lnTo>
                  <a:pt x="250" y="121"/>
                </a:lnTo>
                <a:lnTo>
                  <a:pt x="254" y="128"/>
                </a:lnTo>
                <a:lnTo>
                  <a:pt x="265" y="147"/>
                </a:lnTo>
                <a:lnTo>
                  <a:pt x="275" y="167"/>
                </a:lnTo>
                <a:lnTo>
                  <a:pt x="282" y="188"/>
                </a:lnTo>
                <a:lnTo>
                  <a:pt x="290" y="210"/>
                </a:lnTo>
                <a:lnTo>
                  <a:pt x="294" y="231"/>
                </a:lnTo>
                <a:lnTo>
                  <a:pt x="299" y="250"/>
                </a:lnTo>
                <a:lnTo>
                  <a:pt x="300" y="271"/>
                </a:lnTo>
                <a:lnTo>
                  <a:pt x="302" y="290"/>
                </a:lnTo>
                <a:lnTo>
                  <a:pt x="302" y="309"/>
                </a:lnTo>
                <a:lnTo>
                  <a:pt x="300" y="329"/>
                </a:lnTo>
                <a:lnTo>
                  <a:pt x="297" y="348"/>
                </a:lnTo>
                <a:lnTo>
                  <a:pt x="293" y="366"/>
                </a:lnTo>
                <a:lnTo>
                  <a:pt x="288" y="384"/>
                </a:lnTo>
                <a:lnTo>
                  <a:pt x="285" y="392"/>
                </a:lnTo>
                <a:lnTo>
                  <a:pt x="281" y="401"/>
                </a:lnTo>
                <a:lnTo>
                  <a:pt x="273" y="418"/>
                </a:lnTo>
                <a:lnTo>
                  <a:pt x="265" y="436"/>
                </a:lnTo>
                <a:lnTo>
                  <a:pt x="259" y="443"/>
                </a:lnTo>
                <a:lnTo>
                  <a:pt x="254" y="452"/>
                </a:lnTo>
                <a:lnTo>
                  <a:pt x="242" y="467"/>
                </a:lnTo>
                <a:lnTo>
                  <a:pt x="229" y="483"/>
                </a:lnTo>
                <a:lnTo>
                  <a:pt x="354" y="483"/>
                </a:lnTo>
                <a:lnTo>
                  <a:pt x="354" y="58"/>
                </a:lnTo>
                <a:lnTo>
                  <a:pt x="475" y="57"/>
                </a:lnTo>
                <a:lnTo>
                  <a:pt x="471" y="63"/>
                </a:lnTo>
                <a:lnTo>
                  <a:pt x="467" y="70"/>
                </a:lnTo>
                <a:lnTo>
                  <a:pt x="464" y="76"/>
                </a:lnTo>
                <a:lnTo>
                  <a:pt x="461" y="84"/>
                </a:lnTo>
                <a:lnTo>
                  <a:pt x="458" y="89"/>
                </a:lnTo>
                <a:lnTo>
                  <a:pt x="456" y="97"/>
                </a:lnTo>
                <a:lnTo>
                  <a:pt x="455" y="106"/>
                </a:lnTo>
                <a:lnTo>
                  <a:pt x="455" y="113"/>
                </a:lnTo>
                <a:lnTo>
                  <a:pt x="453" y="483"/>
                </a:lnTo>
                <a:lnTo>
                  <a:pt x="556" y="482"/>
                </a:lnTo>
                <a:lnTo>
                  <a:pt x="563" y="480"/>
                </a:lnTo>
                <a:lnTo>
                  <a:pt x="572" y="479"/>
                </a:lnTo>
                <a:lnTo>
                  <a:pt x="579" y="474"/>
                </a:lnTo>
                <a:lnTo>
                  <a:pt x="588" y="470"/>
                </a:lnTo>
                <a:lnTo>
                  <a:pt x="597" y="467"/>
                </a:lnTo>
                <a:lnTo>
                  <a:pt x="600" y="465"/>
                </a:lnTo>
                <a:lnTo>
                  <a:pt x="600" y="551"/>
                </a:lnTo>
                <a:lnTo>
                  <a:pt x="559" y="539"/>
                </a:lnTo>
                <a:lnTo>
                  <a:pt x="453" y="539"/>
                </a:lnTo>
                <a:lnTo>
                  <a:pt x="452" y="557"/>
                </a:lnTo>
                <a:lnTo>
                  <a:pt x="452" y="575"/>
                </a:lnTo>
                <a:lnTo>
                  <a:pt x="452" y="583"/>
                </a:lnTo>
                <a:lnTo>
                  <a:pt x="453" y="590"/>
                </a:lnTo>
                <a:lnTo>
                  <a:pt x="453" y="599"/>
                </a:lnTo>
                <a:lnTo>
                  <a:pt x="455" y="606"/>
                </a:lnTo>
                <a:lnTo>
                  <a:pt x="458" y="612"/>
                </a:lnTo>
                <a:lnTo>
                  <a:pt x="459" y="620"/>
                </a:lnTo>
                <a:lnTo>
                  <a:pt x="467" y="633"/>
                </a:lnTo>
                <a:lnTo>
                  <a:pt x="474" y="645"/>
                </a:lnTo>
                <a:lnTo>
                  <a:pt x="483" y="657"/>
                </a:lnTo>
                <a:lnTo>
                  <a:pt x="333" y="657"/>
                </a:lnTo>
                <a:lnTo>
                  <a:pt x="336" y="651"/>
                </a:lnTo>
                <a:lnTo>
                  <a:pt x="339" y="645"/>
                </a:lnTo>
                <a:lnTo>
                  <a:pt x="345" y="633"/>
                </a:lnTo>
                <a:lnTo>
                  <a:pt x="349" y="620"/>
                </a:lnTo>
                <a:lnTo>
                  <a:pt x="352" y="605"/>
                </a:lnTo>
                <a:lnTo>
                  <a:pt x="354" y="590"/>
                </a:lnTo>
                <a:lnTo>
                  <a:pt x="355" y="574"/>
                </a:lnTo>
                <a:lnTo>
                  <a:pt x="355" y="557"/>
                </a:lnTo>
                <a:lnTo>
                  <a:pt x="354" y="539"/>
                </a:lnTo>
                <a:lnTo>
                  <a:pt x="0" y="539"/>
                </a:lnTo>
                <a:lnTo>
                  <a:pt x="0" y="470"/>
                </a:lnTo>
                <a:lnTo>
                  <a:pt x="18" y="476"/>
                </a:lnTo>
                <a:lnTo>
                  <a:pt x="36" y="480"/>
                </a:lnTo>
                <a:lnTo>
                  <a:pt x="45" y="482"/>
                </a:lnTo>
                <a:lnTo>
                  <a:pt x="52" y="482"/>
                </a:lnTo>
                <a:lnTo>
                  <a:pt x="69" y="482"/>
                </a:lnTo>
                <a:lnTo>
                  <a:pt x="76" y="482"/>
                </a:lnTo>
                <a:lnTo>
                  <a:pt x="83" y="480"/>
                </a:lnTo>
                <a:lnTo>
                  <a:pt x="91" y="479"/>
                </a:lnTo>
                <a:lnTo>
                  <a:pt x="98" y="477"/>
                </a:lnTo>
                <a:lnTo>
                  <a:pt x="110" y="471"/>
                </a:lnTo>
                <a:lnTo>
                  <a:pt x="123" y="464"/>
                </a:lnTo>
                <a:lnTo>
                  <a:pt x="129" y="459"/>
                </a:lnTo>
                <a:lnTo>
                  <a:pt x="134" y="453"/>
                </a:lnTo>
                <a:lnTo>
                  <a:pt x="140" y="449"/>
                </a:lnTo>
                <a:lnTo>
                  <a:pt x="144" y="443"/>
                </a:lnTo>
                <a:lnTo>
                  <a:pt x="150" y="436"/>
                </a:lnTo>
                <a:lnTo>
                  <a:pt x="155" y="430"/>
                </a:lnTo>
                <a:lnTo>
                  <a:pt x="164" y="413"/>
                </a:lnTo>
                <a:lnTo>
                  <a:pt x="171" y="397"/>
                </a:lnTo>
                <a:lnTo>
                  <a:pt x="178" y="378"/>
                </a:lnTo>
                <a:lnTo>
                  <a:pt x="184" y="357"/>
                </a:lnTo>
                <a:lnTo>
                  <a:pt x="189" y="333"/>
                </a:lnTo>
                <a:lnTo>
                  <a:pt x="192" y="312"/>
                </a:lnTo>
                <a:lnTo>
                  <a:pt x="195" y="293"/>
                </a:lnTo>
                <a:lnTo>
                  <a:pt x="195" y="272"/>
                </a:lnTo>
                <a:lnTo>
                  <a:pt x="195" y="254"/>
                </a:lnTo>
                <a:lnTo>
                  <a:pt x="193" y="235"/>
                </a:lnTo>
                <a:lnTo>
                  <a:pt x="190" y="217"/>
                </a:lnTo>
                <a:lnTo>
                  <a:pt x="187" y="199"/>
                </a:lnTo>
                <a:lnTo>
                  <a:pt x="181" y="182"/>
                </a:lnTo>
                <a:lnTo>
                  <a:pt x="175" y="165"/>
                </a:lnTo>
                <a:lnTo>
                  <a:pt x="168" y="150"/>
                </a:lnTo>
                <a:lnTo>
                  <a:pt x="159" y="134"/>
                </a:lnTo>
                <a:lnTo>
                  <a:pt x="155" y="127"/>
                </a:lnTo>
                <a:lnTo>
                  <a:pt x="149" y="119"/>
                </a:lnTo>
                <a:lnTo>
                  <a:pt x="138" y="104"/>
                </a:lnTo>
                <a:lnTo>
                  <a:pt x="132" y="98"/>
                </a:lnTo>
                <a:lnTo>
                  <a:pt x="126" y="91"/>
                </a:lnTo>
                <a:lnTo>
                  <a:pt x="113" y="78"/>
                </a:lnTo>
                <a:lnTo>
                  <a:pt x="98" y="64"/>
                </a:lnTo>
                <a:lnTo>
                  <a:pt x="88" y="60"/>
                </a:lnTo>
                <a:lnTo>
                  <a:pt x="77" y="55"/>
                </a:lnTo>
                <a:lnTo>
                  <a:pt x="66" y="51"/>
                </a:lnTo>
                <a:lnTo>
                  <a:pt x="55" y="48"/>
                </a:lnTo>
                <a:lnTo>
                  <a:pt x="42" y="45"/>
                </a:lnTo>
                <a:lnTo>
                  <a:pt x="30" y="42"/>
                </a:lnTo>
                <a:lnTo>
                  <a:pt x="17" y="40"/>
                </a:lnTo>
                <a:lnTo>
                  <a:pt x="2" y="40"/>
                </a:lnTo>
                <a:close/>
                <a:moveTo>
                  <a:pt x="624" y="661"/>
                </a:moveTo>
                <a:lnTo>
                  <a:pt x="624" y="459"/>
                </a:lnTo>
                <a:lnTo>
                  <a:pt x="713" y="459"/>
                </a:lnTo>
                <a:lnTo>
                  <a:pt x="726" y="459"/>
                </a:lnTo>
                <a:lnTo>
                  <a:pt x="737" y="461"/>
                </a:lnTo>
                <a:lnTo>
                  <a:pt x="747" y="462"/>
                </a:lnTo>
                <a:lnTo>
                  <a:pt x="755" y="464"/>
                </a:lnTo>
                <a:lnTo>
                  <a:pt x="761" y="468"/>
                </a:lnTo>
                <a:lnTo>
                  <a:pt x="764" y="470"/>
                </a:lnTo>
                <a:lnTo>
                  <a:pt x="767" y="471"/>
                </a:lnTo>
                <a:lnTo>
                  <a:pt x="772" y="477"/>
                </a:lnTo>
                <a:lnTo>
                  <a:pt x="777" y="483"/>
                </a:lnTo>
                <a:lnTo>
                  <a:pt x="781" y="490"/>
                </a:lnTo>
                <a:lnTo>
                  <a:pt x="783" y="498"/>
                </a:lnTo>
                <a:lnTo>
                  <a:pt x="784" y="505"/>
                </a:lnTo>
                <a:lnTo>
                  <a:pt x="786" y="514"/>
                </a:lnTo>
                <a:lnTo>
                  <a:pt x="784" y="525"/>
                </a:lnTo>
                <a:lnTo>
                  <a:pt x="781" y="534"/>
                </a:lnTo>
                <a:lnTo>
                  <a:pt x="780" y="538"/>
                </a:lnTo>
                <a:lnTo>
                  <a:pt x="777" y="542"/>
                </a:lnTo>
                <a:lnTo>
                  <a:pt x="771" y="550"/>
                </a:lnTo>
                <a:lnTo>
                  <a:pt x="768" y="554"/>
                </a:lnTo>
                <a:lnTo>
                  <a:pt x="764" y="557"/>
                </a:lnTo>
                <a:lnTo>
                  <a:pt x="753" y="563"/>
                </a:lnTo>
                <a:lnTo>
                  <a:pt x="741" y="566"/>
                </a:lnTo>
                <a:lnTo>
                  <a:pt x="728" y="569"/>
                </a:lnTo>
                <a:lnTo>
                  <a:pt x="738" y="574"/>
                </a:lnTo>
                <a:lnTo>
                  <a:pt x="744" y="580"/>
                </a:lnTo>
                <a:lnTo>
                  <a:pt x="750" y="585"/>
                </a:lnTo>
                <a:lnTo>
                  <a:pt x="756" y="591"/>
                </a:lnTo>
                <a:lnTo>
                  <a:pt x="762" y="599"/>
                </a:lnTo>
                <a:lnTo>
                  <a:pt x="767" y="606"/>
                </a:lnTo>
                <a:lnTo>
                  <a:pt x="784" y="632"/>
                </a:lnTo>
                <a:lnTo>
                  <a:pt x="792" y="623"/>
                </a:lnTo>
                <a:lnTo>
                  <a:pt x="818" y="587"/>
                </a:lnTo>
                <a:lnTo>
                  <a:pt x="838" y="587"/>
                </a:lnTo>
                <a:lnTo>
                  <a:pt x="793" y="646"/>
                </a:lnTo>
                <a:lnTo>
                  <a:pt x="845" y="721"/>
                </a:lnTo>
                <a:lnTo>
                  <a:pt x="829" y="721"/>
                </a:lnTo>
                <a:lnTo>
                  <a:pt x="818" y="721"/>
                </a:lnTo>
                <a:lnTo>
                  <a:pt x="818" y="719"/>
                </a:lnTo>
                <a:lnTo>
                  <a:pt x="816" y="719"/>
                </a:lnTo>
                <a:lnTo>
                  <a:pt x="777" y="669"/>
                </a:lnTo>
                <a:lnTo>
                  <a:pt x="774" y="673"/>
                </a:lnTo>
                <a:lnTo>
                  <a:pt x="740" y="721"/>
                </a:lnTo>
                <a:lnTo>
                  <a:pt x="717" y="721"/>
                </a:lnTo>
                <a:lnTo>
                  <a:pt x="767" y="654"/>
                </a:lnTo>
                <a:lnTo>
                  <a:pt x="741" y="620"/>
                </a:lnTo>
                <a:lnTo>
                  <a:pt x="731" y="603"/>
                </a:lnTo>
                <a:lnTo>
                  <a:pt x="722" y="591"/>
                </a:lnTo>
                <a:lnTo>
                  <a:pt x="715" y="583"/>
                </a:lnTo>
                <a:lnTo>
                  <a:pt x="709" y="578"/>
                </a:lnTo>
                <a:lnTo>
                  <a:pt x="703" y="575"/>
                </a:lnTo>
                <a:lnTo>
                  <a:pt x="697" y="572"/>
                </a:lnTo>
                <a:lnTo>
                  <a:pt x="691" y="572"/>
                </a:lnTo>
                <a:lnTo>
                  <a:pt x="682" y="572"/>
                </a:lnTo>
                <a:lnTo>
                  <a:pt x="651" y="572"/>
                </a:lnTo>
                <a:lnTo>
                  <a:pt x="651" y="661"/>
                </a:lnTo>
                <a:lnTo>
                  <a:pt x="624" y="661"/>
                </a:lnTo>
                <a:close/>
                <a:moveTo>
                  <a:pt x="651" y="548"/>
                </a:moveTo>
                <a:lnTo>
                  <a:pt x="709" y="548"/>
                </a:lnTo>
                <a:lnTo>
                  <a:pt x="716" y="548"/>
                </a:lnTo>
                <a:lnTo>
                  <a:pt x="725" y="547"/>
                </a:lnTo>
                <a:lnTo>
                  <a:pt x="731" y="545"/>
                </a:lnTo>
                <a:lnTo>
                  <a:pt x="737" y="544"/>
                </a:lnTo>
                <a:lnTo>
                  <a:pt x="741" y="542"/>
                </a:lnTo>
                <a:lnTo>
                  <a:pt x="746" y="539"/>
                </a:lnTo>
                <a:lnTo>
                  <a:pt x="749" y="536"/>
                </a:lnTo>
                <a:lnTo>
                  <a:pt x="752" y="532"/>
                </a:lnTo>
                <a:lnTo>
                  <a:pt x="755" y="528"/>
                </a:lnTo>
                <a:lnTo>
                  <a:pt x="756" y="523"/>
                </a:lnTo>
                <a:lnTo>
                  <a:pt x="758" y="519"/>
                </a:lnTo>
                <a:lnTo>
                  <a:pt x="758" y="514"/>
                </a:lnTo>
                <a:lnTo>
                  <a:pt x="758" y="507"/>
                </a:lnTo>
                <a:lnTo>
                  <a:pt x="755" y="501"/>
                </a:lnTo>
                <a:lnTo>
                  <a:pt x="752" y="495"/>
                </a:lnTo>
                <a:lnTo>
                  <a:pt x="750" y="493"/>
                </a:lnTo>
                <a:lnTo>
                  <a:pt x="747" y="490"/>
                </a:lnTo>
                <a:lnTo>
                  <a:pt x="741" y="486"/>
                </a:lnTo>
                <a:lnTo>
                  <a:pt x="734" y="483"/>
                </a:lnTo>
                <a:lnTo>
                  <a:pt x="725" y="482"/>
                </a:lnTo>
                <a:lnTo>
                  <a:pt x="715" y="482"/>
                </a:lnTo>
                <a:lnTo>
                  <a:pt x="651" y="482"/>
                </a:lnTo>
                <a:lnTo>
                  <a:pt x="651" y="548"/>
                </a:lnTo>
                <a:close/>
              </a:path>
            </a:pathLst>
          </a:custGeom>
          <a:solidFill>
            <a:srgbClr val="000000"/>
          </a:solidFill>
          <a:ln w="9525">
            <a:noFill/>
            <a:round/>
            <a:headEnd/>
            <a:tailEnd/>
          </a:ln>
        </p:spPr>
        <p:txBody>
          <a:bodyPr/>
          <a:lstStyle/>
          <a:p>
            <a:endParaRPr lang="es-VE">
              <a:latin typeface="Calibri" pitchFamily="34" charset="0"/>
            </a:endParaRPr>
          </a:p>
        </p:txBody>
      </p:sp>
      <p:sp>
        <p:nvSpPr>
          <p:cNvPr id="542" name="Freeform 335"/>
          <p:cNvSpPr>
            <a:spLocks noEditPoints="1"/>
          </p:cNvSpPr>
          <p:nvPr/>
        </p:nvSpPr>
        <p:spPr bwMode="auto">
          <a:xfrm>
            <a:off x="8289898" y="1361288"/>
            <a:ext cx="104775" cy="122237"/>
          </a:xfrm>
          <a:custGeom>
            <a:avLst/>
            <a:gdLst>
              <a:gd name="T0" fmla="*/ 2147483647 w 559"/>
              <a:gd name="T1" fmla="*/ 2147483647 h 656"/>
              <a:gd name="T2" fmla="*/ 2147483647 w 559"/>
              <a:gd name="T3" fmla="*/ 2147483647 h 656"/>
              <a:gd name="T4" fmla="*/ 2147483647 w 559"/>
              <a:gd name="T5" fmla="*/ 2147483647 h 656"/>
              <a:gd name="T6" fmla="*/ 2147483647 w 559"/>
              <a:gd name="T7" fmla="*/ 2147483647 h 656"/>
              <a:gd name="T8" fmla="*/ 2147483647 w 559"/>
              <a:gd name="T9" fmla="*/ 2147483647 h 656"/>
              <a:gd name="T10" fmla="*/ 2147483647 w 559"/>
              <a:gd name="T11" fmla="*/ 2147483647 h 656"/>
              <a:gd name="T12" fmla="*/ 2147483647 w 559"/>
              <a:gd name="T13" fmla="*/ 2147483647 h 656"/>
              <a:gd name="T14" fmla="*/ 2147483647 w 559"/>
              <a:gd name="T15" fmla="*/ 2147483647 h 656"/>
              <a:gd name="T16" fmla="*/ 2147483647 w 559"/>
              <a:gd name="T17" fmla="*/ 2147483647 h 656"/>
              <a:gd name="T18" fmla="*/ 2147483647 w 559"/>
              <a:gd name="T19" fmla="*/ 2147483647 h 656"/>
              <a:gd name="T20" fmla="*/ 2147483647 w 559"/>
              <a:gd name="T21" fmla="*/ 2147483647 h 656"/>
              <a:gd name="T22" fmla="*/ 2147483647 w 559"/>
              <a:gd name="T23" fmla="*/ 2147483647 h 656"/>
              <a:gd name="T24" fmla="*/ 2147483647 w 559"/>
              <a:gd name="T25" fmla="*/ 2147483647 h 656"/>
              <a:gd name="T26" fmla="*/ 2147483647 w 559"/>
              <a:gd name="T27" fmla="*/ 2147483647 h 656"/>
              <a:gd name="T28" fmla="*/ 2147483647 w 559"/>
              <a:gd name="T29" fmla="*/ 2147483647 h 656"/>
              <a:gd name="T30" fmla="*/ 2147483647 w 559"/>
              <a:gd name="T31" fmla="*/ 2147483647 h 656"/>
              <a:gd name="T32" fmla="*/ 2147483647 w 559"/>
              <a:gd name="T33" fmla="*/ 2147483647 h 656"/>
              <a:gd name="T34" fmla="*/ 2147483647 w 559"/>
              <a:gd name="T35" fmla="*/ 2147483647 h 656"/>
              <a:gd name="T36" fmla="*/ 2147483647 w 559"/>
              <a:gd name="T37" fmla="*/ 2147483647 h 656"/>
              <a:gd name="T38" fmla="*/ 2147483647 w 559"/>
              <a:gd name="T39" fmla="*/ 2147483647 h 656"/>
              <a:gd name="T40" fmla="*/ 2147483647 w 559"/>
              <a:gd name="T41" fmla="*/ 2147483647 h 656"/>
              <a:gd name="T42" fmla="*/ 2147483647 w 559"/>
              <a:gd name="T43" fmla="*/ 2147483647 h 656"/>
              <a:gd name="T44" fmla="*/ 2147483647 w 559"/>
              <a:gd name="T45" fmla="*/ 2147483647 h 656"/>
              <a:gd name="T46" fmla="*/ 2147483647 w 559"/>
              <a:gd name="T47" fmla="*/ 2147483647 h 656"/>
              <a:gd name="T48" fmla="*/ 2147483647 w 559"/>
              <a:gd name="T49" fmla="*/ 2147483647 h 656"/>
              <a:gd name="T50" fmla="*/ 2147483647 w 559"/>
              <a:gd name="T51" fmla="*/ 2147483647 h 656"/>
              <a:gd name="T52" fmla="*/ 2147483647 w 559"/>
              <a:gd name="T53" fmla="*/ 2147483647 h 656"/>
              <a:gd name="T54" fmla="*/ 2147483647 w 559"/>
              <a:gd name="T55" fmla="*/ 2147483647 h 656"/>
              <a:gd name="T56" fmla="*/ 2147483647 w 559"/>
              <a:gd name="T57" fmla="*/ 2147483647 h 656"/>
              <a:gd name="T58" fmla="*/ 2147483647 w 559"/>
              <a:gd name="T59" fmla="*/ 2147483647 h 656"/>
              <a:gd name="T60" fmla="*/ 2147483647 w 559"/>
              <a:gd name="T61" fmla="*/ 2147483647 h 656"/>
              <a:gd name="T62" fmla="*/ 2147483647 w 559"/>
              <a:gd name="T63" fmla="*/ 2147483647 h 656"/>
              <a:gd name="T64" fmla="*/ 2147483647 w 559"/>
              <a:gd name="T65" fmla="*/ 2147483647 h 656"/>
              <a:gd name="T66" fmla="*/ 2147483647 w 559"/>
              <a:gd name="T67" fmla="*/ 2147483647 h 656"/>
              <a:gd name="T68" fmla="*/ 2147483647 w 559"/>
              <a:gd name="T69" fmla="*/ 2147483647 h 656"/>
              <a:gd name="T70" fmla="*/ 2147483647 w 559"/>
              <a:gd name="T71" fmla="*/ 2147483647 h 656"/>
              <a:gd name="T72" fmla="*/ 2147483647 w 559"/>
              <a:gd name="T73" fmla="*/ 2147483647 h 656"/>
              <a:gd name="T74" fmla="*/ 2147483647 w 559"/>
              <a:gd name="T75" fmla="*/ 2147483647 h 656"/>
              <a:gd name="T76" fmla="*/ 2147483647 w 559"/>
              <a:gd name="T77" fmla="*/ 0 h 656"/>
              <a:gd name="T78" fmla="*/ 2147483647 w 559"/>
              <a:gd name="T79" fmla="*/ 2147483647 h 656"/>
              <a:gd name="T80" fmla="*/ 2147483647 w 559"/>
              <a:gd name="T81" fmla="*/ 2147483647 h 656"/>
              <a:gd name="T82" fmla="*/ 2147483647 w 559"/>
              <a:gd name="T83" fmla="*/ 2147483647 h 656"/>
              <a:gd name="T84" fmla="*/ 2147483647 w 559"/>
              <a:gd name="T85" fmla="*/ 2147483647 h 656"/>
              <a:gd name="T86" fmla="*/ 2147483647 w 559"/>
              <a:gd name="T87" fmla="*/ 2147483647 h 656"/>
              <a:gd name="T88" fmla="*/ 2147483647 w 559"/>
              <a:gd name="T89" fmla="*/ 2147483647 h 656"/>
              <a:gd name="T90" fmla="*/ 2147483647 w 559"/>
              <a:gd name="T91" fmla="*/ 2147483647 h 656"/>
              <a:gd name="T92" fmla="*/ 2147483647 w 559"/>
              <a:gd name="T93" fmla="*/ 2147483647 h 656"/>
              <a:gd name="T94" fmla="*/ 2147483647 w 559"/>
              <a:gd name="T95" fmla="*/ 2147483647 h 656"/>
              <a:gd name="T96" fmla="*/ 2147483647 w 559"/>
              <a:gd name="T97" fmla="*/ 2147483647 h 656"/>
              <a:gd name="T98" fmla="*/ 2147483647 w 559"/>
              <a:gd name="T99" fmla="*/ 2147483647 h 656"/>
              <a:gd name="T100" fmla="*/ 2147483647 w 559"/>
              <a:gd name="T101" fmla="*/ 2147483647 h 656"/>
              <a:gd name="T102" fmla="*/ 2147483647 w 559"/>
              <a:gd name="T103" fmla="*/ 2147483647 h 656"/>
              <a:gd name="T104" fmla="*/ 2147483647 w 559"/>
              <a:gd name="T105" fmla="*/ 2147483647 h 656"/>
              <a:gd name="T106" fmla="*/ 2147483647 w 559"/>
              <a:gd name="T107" fmla="*/ 2147483647 h 656"/>
              <a:gd name="T108" fmla="*/ 2147483647 w 559"/>
              <a:gd name="T109" fmla="*/ 2147483647 h 656"/>
              <a:gd name="T110" fmla="*/ 2147483647 w 559"/>
              <a:gd name="T111" fmla="*/ 2147483647 h 656"/>
              <a:gd name="T112" fmla="*/ 2147483647 w 559"/>
              <a:gd name="T113" fmla="*/ 2147483647 h 656"/>
              <a:gd name="T114" fmla="*/ 2147483647 w 559"/>
              <a:gd name="T115" fmla="*/ 2147483647 h 656"/>
              <a:gd name="T116" fmla="*/ 2147483647 w 559"/>
              <a:gd name="T117" fmla="*/ 2147483647 h 656"/>
              <a:gd name="T118" fmla="*/ 2147483647 w 559"/>
              <a:gd name="T119" fmla="*/ 2147483647 h 6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59"/>
              <a:gd name="T181" fmla="*/ 0 h 656"/>
              <a:gd name="T182" fmla="*/ 559 w 559"/>
              <a:gd name="T183" fmla="*/ 656 h 65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59" h="656">
                <a:moveTo>
                  <a:pt x="0" y="0"/>
                </a:moveTo>
                <a:lnTo>
                  <a:pt x="6" y="18"/>
                </a:lnTo>
                <a:lnTo>
                  <a:pt x="15" y="34"/>
                </a:lnTo>
                <a:lnTo>
                  <a:pt x="23" y="51"/>
                </a:lnTo>
                <a:lnTo>
                  <a:pt x="32" y="65"/>
                </a:lnTo>
                <a:lnTo>
                  <a:pt x="42" y="79"/>
                </a:lnTo>
                <a:lnTo>
                  <a:pt x="51" y="92"/>
                </a:lnTo>
                <a:lnTo>
                  <a:pt x="63" y="105"/>
                </a:lnTo>
                <a:lnTo>
                  <a:pt x="73" y="117"/>
                </a:lnTo>
                <a:lnTo>
                  <a:pt x="85" y="128"/>
                </a:lnTo>
                <a:lnTo>
                  <a:pt x="98" y="138"/>
                </a:lnTo>
                <a:lnTo>
                  <a:pt x="112" y="147"/>
                </a:lnTo>
                <a:lnTo>
                  <a:pt x="125" y="156"/>
                </a:lnTo>
                <a:lnTo>
                  <a:pt x="140" y="163"/>
                </a:lnTo>
                <a:lnTo>
                  <a:pt x="155" y="169"/>
                </a:lnTo>
                <a:lnTo>
                  <a:pt x="170" y="175"/>
                </a:lnTo>
                <a:lnTo>
                  <a:pt x="186" y="181"/>
                </a:lnTo>
                <a:lnTo>
                  <a:pt x="162" y="190"/>
                </a:lnTo>
                <a:lnTo>
                  <a:pt x="138" y="202"/>
                </a:lnTo>
                <a:lnTo>
                  <a:pt x="118" y="212"/>
                </a:lnTo>
                <a:lnTo>
                  <a:pt x="98" y="226"/>
                </a:lnTo>
                <a:lnTo>
                  <a:pt x="81" y="239"/>
                </a:lnTo>
                <a:lnTo>
                  <a:pt x="66" y="254"/>
                </a:lnTo>
                <a:lnTo>
                  <a:pt x="58" y="261"/>
                </a:lnTo>
                <a:lnTo>
                  <a:pt x="51" y="269"/>
                </a:lnTo>
                <a:lnTo>
                  <a:pt x="45" y="278"/>
                </a:lnTo>
                <a:lnTo>
                  <a:pt x="39" y="285"/>
                </a:lnTo>
                <a:lnTo>
                  <a:pt x="29" y="303"/>
                </a:lnTo>
                <a:lnTo>
                  <a:pt x="24" y="312"/>
                </a:lnTo>
                <a:lnTo>
                  <a:pt x="20" y="321"/>
                </a:lnTo>
                <a:lnTo>
                  <a:pt x="15" y="331"/>
                </a:lnTo>
                <a:lnTo>
                  <a:pt x="12" y="340"/>
                </a:lnTo>
                <a:lnTo>
                  <a:pt x="9" y="351"/>
                </a:lnTo>
                <a:lnTo>
                  <a:pt x="6" y="361"/>
                </a:lnTo>
                <a:lnTo>
                  <a:pt x="3" y="382"/>
                </a:lnTo>
                <a:lnTo>
                  <a:pt x="2" y="404"/>
                </a:lnTo>
                <a:lnTo>
                  <a:pt x="0" y="428"/>
                </a:lnTo>
                <a:lnTo>
                  <a:pt x="3" y="451"/>
                </a:lnTo>
                <a:lnTo>
                  <a:pt x="8" y="478"/>
                </a:lnTo>
                <a:lnTo>
                  <a:pt x="12" y="498"/>
                </a:lnTo>
                <a:lnTo>
                  <a:pt x="17" y="503"/>
                </a:lnTo>
                <a:lnTo>
                  <a:pt x="18" y="511"/>
                </a:lnTo>
                <a:lnTo>
                  <a:pt x="21" y="514"/>
                </a:lnTo>
                <a:lnTo>
                  <a:pt x="37" y="545"/>
                </a:lnTo>
                <a:lnTo>
                  <a:pt x="51" y="558"/>
                </a:lnTo>
                <a:lnTo>
                  <a:pt x="64" y="572"/>
                </a:lnTo>
                <a:lnTo>
                  <a:pt x="78" y="584"/>
                </a:lnTo>
                <a:lnTo>
                  <a:pt x="91" y="596"/>
                </a:lnTo>
                <a:lnTo>
                  <a:pt x="104" y="604"/>
                </a:lnTo>
                <a:lnTo>
                  <a:pt x="119" y="615"/>
                </a:lnTo>
                <a:lnTo>
                  <a:pt x="134" y="622"/>
                </a:lnTo>
                <a:lnTo>
                  <a:pt x="149" y="630"/>
                </a:lnTo>
                <a:lnTo>
                  <a:pt x="164" y="637"/>
                </a:lnTo>
                <a:lnTo>
                  <a:pt x="180" y="643"/>
                </a:lnTo>
                <a:lnTo>
                  <a:pt x="187" y="645"/>
                </a:lnTo>
                <a:lnTo>
                  <a:pt x="196" y="648"/>
                </a:lnTo>
                <a:lnTo>
                  <a:pt x="211" y="650"/>
                </a:lnTo>
                <a:lnTo>
                  <a:pt x="229" y="653"/>
                </a:lnTo>
                <a:lnTo>
                  <a:pt x="245" y="655"/>
                </a:lnTo>
                <a:lnTo>
                  <a:pt x="262" y="656"/>
                </a:lnTo>
                <a:lnTo>
                  <a:pt x="280" y="656"/>
                </a:lnTo>
                <a:lnTo>
                  <a:pt x="303" y="655"/>
                </a:lnTo>
                <a:lnTo>
                  <a:pt x="327" y="653"/>
                </a:lnTo>
                <a:lnTo>
                  <a:pt x="337" y="652"/>
                </a:lnTo>
                <a:lnTo>
                  <a:pt x="348" y="650"/>
                </a:lnTo>
                <a:lnTo>
                  <a:pt x="370" y="646"/>
                </a:lnTo>
                <a:lnTo>
                  <a:pt x="389" y="640"/>
                </a:lnTo>
                <a:lnTo>
                  <a:pt x="409" y="633"/>
                </a:lnTo>
                <a:lnTo>
                  <a:pt x="427" y="624"/>
                </a:lnTo>
                <a:lnTo>
                  <a:pt x="444" y="615"/>
                </a:lnTo>
                <a:lnTo>
                  <a:pt x="461" y="604"/>
                </a:lnTo>
                <a:lnTo>
                  <a:pt x="476" y="591"/>
                </a:lnTo>
                <a:lnTo>
                  <a:pt x="490" y="579"/>
                </a:lnTo>
                <a:lnTo>
                  <a:pt x="504" y="564"/>
                </a:lnTo>
                <a:lnTo>
                  <a:pt x="516" y="548"/>
                </a:lnTo>
                <a:lnTo>
                  <a:pt x="528" y="532"/>
                </a:lnTo>
                <a:lnTo>
                  <a:pt x="538" y="512"/>
                </a:lnTo>
                <a:lnTo>
                  <a:pt x="548" y="493"/>
                </a:lnTo>
                <a:lnTo>
                  <a:pt x="548" y="489"/>
                </a:lnTo>
                <a:lnTo>
                  <a:pt x="550" y="486"/>
                </a:lnTo>
                <a:lnTo>
                  <a:pt x="553" y="475"/>
                </a:lnTo>
                <a:lnTo>
                  <a:pt x="556" y="463"/>
                </a:lnTo>
                <a:lnTo>
                  <a:pt x="557" y="451"/>
                </a:lnTo>
                <a:lnTo>
                  <a:pt x="559" y="428"/>
                </a:lnTo>
                <a:lnTo>
                  <a:pt x="559" y="404"/>
                </a:lnTo>
                <a:lnTo>
                  <a:pt x="559" y="392"/>
                </a:lnTo>
                <a:lnTo>
                  <a:pt x="557" y="380"/>
                </a:lnTo>
                <a:lnTo>
                  <a:pt x="556" y="370"/>
                </a:lnTo>
                <a:lnTo>
                  <a:pt x="553" y="359"/>
                </a:lnTo>
                <a:lnTo>
                  <a:pt x="551" y="349"/>
                </a:lnTo>
                <a:lnTo>
                  <a:pt x="548" y="339"/>
                </a:lnTo>
                <a:lnTo>
                  <a:pt x="541" y="319"/>
                </a:lnTo>
                <a:lnTo>
                  <a:pt x="536" y="309"/>
                </a:lnTo>
                <a:lnTo>
                  <a:pt x="532" y="300"/>
                </a:lnTo>
                <a:lnTo>
                  <a:pt x="522" y="282"/>
                </a:lnTo>
                <a:lnTo>
                  <a:pt x="508" y="266"/>
                </a:lnTo>
                <a:lnTo>
                  <a:pt x="493" y="250"/>
                </a:lnTo>
                <a:lnTo>
                  <a:pt x="486" y="242"/>
                </a:lnTo>
                <a:lnTo>
                  <a:pt x="477" y="236"/>
                </a:lnTo>
                <a:lnTo>
                  <a:pt x="468" y="229"/>
                </a:lnTo>
                <a:lnTo>
                  <a:pt x="459" y="223"/>
                </a:lnTo>
                <a:lnTo>
                  <a:pt x="440" y="209"/>
                </a:lnTo>
                <a:lnTo>
                  <a:pt x="418" y="198"/>
                </a:lnTo>
                <a:lnTo>
                  <a:pt x="395" y="187"/>
                </a:lnTo>
                <a:lnTo>
                  <a:pt x="370" y="178"/>
                </a:lnTo>
                <a:lnTo>
                  <a:pt x="386" y="171"/>
                </a:lnTo>
                <a:lnTo>
                  <a:pt x="401" y="163"/>
                </a:lnTo>
                <a:lnTo>
                  <a:pt x="416" y="156"/>
                </a:lnTo>
                <a:lnTo>
                  <a:pt x="431" y="147"/>
                </a:lnTo>
                <a:lnTo>
                  <a:pt x="444" y="138"/>
                </a:lnTo>
                <a:lnTo>
                  <a:pt x="458" y="128"/>
                </a:lnTo>
                <a:lnTo>
                  <a:pt x="470" y="117"/>
                </a:lnTo>
                <a:lnTo>
                  <a:pt x="481" y="107"/>
                </a:lnTo>
                <a:lnTo>
                  <a:pt x="493" y="95"/>
                </a:lnTo>
                <a:lnTo>
                  <a:pt x="504" y="83"/>
                </a:lnTo>
                <a:lnTo>
                  <a:pt x="513" y="71"/>
                </a:lnTo>
                <a:lnTo>
                  <a:pt x="523" y="58"/>
                </a:lnTo>
                <a:lnTo>
                  <a:pt x="530" y="45"/>
                </a:lnTo>
                <a:lnTo>
                  <a:pt x="539" y="31"/>
                </a:lnTo>
                <a:lnTo>
                  <a:pt x="547" y="16"/>
                </a:lnTo>
                <a:lnTo>
                  <a:pt x="553" y="0"/>
                </a:lnTo>
                <a:lnTo>
                  <a:pt x="450" y="0"/>
                </a:lnTo>
                <a:lnTo>
                  <a:pt x="446" y="16"/>
                </a:lnTo>
                <a:lnTo>
                  <a:pt x="440" y="33"/>
                </a:lnTo>
                <a:lnTo>
                  <a:pt x="434" y="46"/>
                </a:lnTo>
                <a:lnTo>
                  <a:pt x="428" y="59"/>
                </a:lnTo>
                <a:lnTo>
                  <a:pt x="421" y="73"/>
                </a:lnTo>
                <a:lnTo>
                  <a:pt x="413" y="85"/>
                </a:lnTo>
                <a:lnTo>
                  <a:pt x="404" y="95"/>
                </a:lnTo>
                <a:lnTo>
                  <a:pt x="394" y="104"/>
                </a:lnTo>
                <a:lnTo>
                  <a:pt x="385" y="113"/>
                </a:lnTo>
                <a:lnTo>
                  <a:pt x="375" y="122"/>
                </a:lnTo>
                <a:lnTo>
                  <a:pt x="363" y="128"/>
                </a:lnTo>
                <a:lnTo>
                  <a:pt x="351" y="135"/>
                </a:lnTo>
                <a:lnTo>
                  <a:pt x="337" y="140"/>
                </a:lnTo>
                <a:lnTo>
                  <a:pt x="324" y="144"/>
                </a:lnTo>
                <a:lnTo>
                  <a:pt x="318" y="146"/>
                </a:lnTo>
                <a:lnTo>
                  <a:pt x="311" y="149"/>
                </a:lnTo>
                <a:lnTo>
                  <a:pt x="296" y="150"/>
                </a:lnTo>
                <a:lnTo>
                  <a:pt x="280" y="150"/>
                </a:lnTo>
                <a:lnTo>
                  <a:pt x="263" y="150"/>
                </a:lnTo>
                <a:lnTo>
                  <a:pt x="248" y="147"/>
                </a:lnTo>
                <a:lnTo>
                  <a:pt x="233" y="144"/>
                </a:lnTo>
                <a:lnTo>
                  <a:pt x="220" y="138"/>
                </a:lnTo>
                <a:lnTo>
                  <a:pt x="214" y="135"/>
                </a:lnTo>
                <a:lnTo>
                  <a:pt x="207" y="132"/>
                </a:lnTo>
                <a:lnTo>
                  <a:pt x="195" y="125"/>
                </a:lnTo>
                <a:lnTo>
                  <a:pt x="183" y="116"/>
                </a:lnTo>
                <a:lnTo>
                  <a:pt x="173" y="107"/>
                </a:lnTo>
                <a:lnTo>
                  <a:pt x="162" y="95"/>
                </a:lnTo>
                <a:lnTo>
                  <a:pt x="152" y="83"/>
                </a:lnTo>
                <a:lnTo>
                  <a:pt x="143" y="68"/>
                </a:lnTo>
                <a:lnTo>
                  <a:pt x="135" y="54"/>
                </a:lnTo>
                <a:lnTo>
                  <a:pt x="127" y="37"/>
                </a:lnTo>
                <a:lnTo>
                  <a:pt x="121" y="19"/>
                </a:lnTo>
                <a:lnTo>
                  <a:pt x="115" y="0"/>
                </a:lnTo>
                <a:lnTo>
                  <a:pt x="0" y="0"/>
                </a:lnTo>
                <a:close/>
                <a:moveTo>
                  <a:pt x="259" y="205"/>
                </a:moveTo>
                <a:lnTo>
                  <a:pt x="280" y="206"/>
                </a:lnTo>
                <a:lnTo>
                  <a:pt x="297" y="208"/>
                </a:lnTo>
                <a:lnTo>
                  <a:pt x="306" y="209"/>
                </a:lnTo>
                <a:lnTo>
                  <a:pt x="315" y="211"/>
                </a:lnTo>
                <a:lnTo>
                  <a:pt x="331" y="215"/>
                </a:lnTo>
                <a:lnTo>
                  <a:pt x="346" y="221"/>
                </a:lnTo>
                <a:lnTo>
                  <a:pt x="361" y="229"/>
                </a:lnTo>
                <a:lnTo>
                  <a:pt x="369" y="233"/>
                </a:lnTo>
                <a:lnTo>
                  <a:pt x="375" y="238"/>
                </a:lnTo>
                <a:lnTo>
                  <a:pt x="381" y="244"/>
                </a:lnTo>
                <a:lnTo>
                  <a:pt x="386" y="248"/>
                </a:lnTo>
                <a:lnTo>
                  <a:pt x="392" y="254"/>
                </a:lnTo>
                <a:lnTo>
                  <a:pt x="398" y="260"/>
                </a:lnTo>
                <a:lnTo>
                  <a:pt x="404" y="267"/>
                </a:lnTo>
                <a:lnTo>
                  <a:pt x="409" y="273"/>
                </a:lnTo>
                <a:lnTo>
                  <a:pt x="418" y="288"/>
                </a:lnTo>
                <a:lnTo>
                  <a:pt x="427" y="304"/>
                </a:lnTo>
                <a:lnTo>
                  <a:pt x="434" y="322"/>
                </a:lnTo>
                <a:lnTo>
                  <a:pt x="440" y="342"/>
                </a:lnTo>
                <a:lnTo>
                  <a:pt x="444" y="361"/>
                </a:lnTo>
                <a:lnTo>
                  <a:pt x="449" y="383"/>
                </a:lnTo>
                <a:lnTo>
                  <a:pt x="452" y="404"/>
                </a:lnTo>
                <a:lnTo>
                  <a:pt x="453" y="425"/>
                </a:lnTo>
                <a:lnTo>
                  <a:pt x="455" y="435"/>
                </a:lnTo>
                <a:lnTo>
                  <a:pt x="455" y="444"/>
                </a:lnTo>
                <a:lnTo>
                  <a:pt x="453" y="462"/>
                </a:lnTo>
                <a:lnTo>
                  <a:pt x="452" y="471"/>
                </a:lnTo>
                <a:lnTo>
                  <a:pt x="452" y="480"/>
                </a:lnTo>
                <a:lnTo>
                  <a:pt x="447" y="496"/>
                </a:lnTo>
                <a:lnTo>
                  <a:pt x="443" y="512"/>
                </a:lnTo>
                <a:lnTo>
                  <a:pt x="437" y="527"/>
                </a:lnTo>
                <a:lnTo>
                  <a:pt x="430" y="541"/>
                </a:lnTo>
                <a:lnTo>
                  <a:pt x="425" y="548"/>
                </a:lnTo>
                <a:lnTo>
                  <a:pt x="421" y="554"/>
                </a:lnTo>
                <a:lnTo>
                  <a:pt x="410" y="566"/>
                </a:lnTo>
                <a:lnTo>
                  <a:pt x="404" y="572"/>
                </a:lnTo>
                <a:lnTo>
                  <a:pt x="400" y="578"/>
                </a:lnTo>
                <a:lnTo>
                  <a:pt x="386" y="588"/>
                </a:lnTo>
                <a:lnTo>
                  <a:pt x="372" y="597"/>
                </a:lnTo>
                <a:lnTo>
                  <a:pt x="357" y="606"/>
                </a:lnTo>
                <a:lnTo>
                  <a:pt x="340" y="613"/>
                </a:lnTo>
                <a:lnTo>
                  <a:pt x="317" y="619"/>
                </a:lnTo>
                <a:lnTo>
                  <a:pt x="305" y="621"/>
                </a:lnTo>
                <a:lnTo>
                  <a:pt x="294" y="622"/>
                </a:lnTo>
                <a:lnTo>
                  <a:pt x="284" y="622"/>
                </a:lnTo>
                <a:lnTo>
                  <a:pt x="274" y="622"/>
                </a:lnTo>
                <a:lnTo>
                  <a:pt x="263" y="621"/>
                </a:lnTo>
                <a:lnTo>
                  <a:pt x="253" y="619"/>
                </a:lnTo>
                <a:lnTo>
                  <a:pt x="242" y="618"/>
                </a:lnTo>
                <a:lnTo>
                  <a:pt x="233" y="615"/>
                </a:lnTo>
                <a:lnTo>
                  <a:pt x="223" y="610"/>
                </a:lnTo>
                <a:lnTo>
                  <a:pt x="214" y="606"/>
                </a:lnTo>
                <a:lnTo>
                  <a:pt x="205" y="601"/>
                </a:lnTo>
                <a:lnTo>
                  <a:pt x="196" y="596"/>
                </a:lnTo>
                <a:lnTo>
                  <a:pt x="180" y="582"/>
                </a:lnTo>
                <a:lnTo>
                  <a:pt x="173" y="575"/>
                </a:lnTo>
                <a:lnTo>
                  <a:pt x="165" y="567"/>
                </a:lnTo>
                <a:lnTo>
                  <a:pt x="150" y="551"/>
                </a:lnTo>
                <a:lnTo>
                  <a:pt x="138" y="533"/>
                </a:lnTo>
                <a:lnTo>
                  <a:pt x="130" y="515"/>
                </a:lnTo>
                <a:lnTo>
                  <a:pt x="121" y="498"/>
                </a:lnTo>
                <a:lnTo>
                  <a:pt x="115" y="478"/>
                </a:lnTo>
                <a:lnTo>
                  <a:pt x="110" y="457"/>
                </a:lnTo>
                <a:lnTo>
                  <a:pt x="109" y="438"/>
                </a:lnTo>
                <a:lnTo>
                  <a:pt x="107" y="413"/>
                </a:lnTo>
                <a:lnTo>
                  <a:pt x="107" y="391"/>
                </a:lnTo>
                <a:lnTo>
                  <a:pt x="109" y="368"/>
                </a:lnTo>
                <a:lnTo>
                  <a:pt x="112" y="349"/>
                </a:lnTo>
                <a:lnTo>
                  <a:pt x="113" y="339"/>
                </a:lnTo>
                <a:lnTo>
                  <a:pt x="116" y="330"/>
                </a:lnTo>
                <a:lnTo>
                  <a:pt x="122" y="312"/>
                </a:lnTo>
                <a:lnTo>
                  <a:pt x="125" y="304"/>
                </a:lnTo>
                <a:lnTo>
                  <a:pt x="130" y="296"/>
                </a:lnTo>
                <a:lnTo>
                  <a:pt x="137" y="281"/>
                </a:lnTo>
                <a:lnTo>
                  <a:pt x="143" y="273"/>
                </a:lnTo>
                <a:lnTo>
                  <a:pt x="147" y="267"/>
                </a:lnTo>
                <a:lnTo>
                  <a:pt x="159" y="254"/>
                </a:lnTo>
                <a:lnTo>
                  <a:pt x="165" y="248"/>
                </a:lnTo>
                <a:lnTo>
                  <a:pt x="173" y="244"/>
                </a:lnTo>
                <a:lnTo>
                  <a:pt x="180" y="238"/>
                </a:lnTo>
                <a:lnTo>
                  <a:pt x="187" y="233"/>
                </a:lnTo>
                <a:lnTo>
                  <a:pt x="202" y="224"/>
                </a:lnTo>
                <a:lnTo>
                  <a:pt x="220" y="217"/>
                </a:lnTo>
                <a:lnTo>
                  <a:pt x="239" y="211"/>
                </a:lnTo>
                <a:lnTo>
                  <a:pt x="259" y="205"/>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43" name="Freeform 345"/>
          <p:cNvSpPr>
            <a:spLocks noEditPoints="1"/>
          </p:cNvSpPr>
          <p:nvPr/>
        </p:nvSpPr>
        <p:spPr bwMode="auto">
          <a:xfrm>
            <a:off x="8235929" y="2435214"/>
            <a:ext cx="144463" cy="98425"/>
          </a:xfrm>
          <a:custGeom>
            <a:avLst/>
            <a:gdLst>
              <a:gd name="T0" fmla="*/ 2147483647 w 545"/>
              <a:gd name="T1" fmla="*/ 2147483647 h 657"/>
              <a:gd name="T2" fmla="*/ 2147483647 w 545"/>
              <a:gd name="T3" fmla="*/ 2147483647 h 657"/>
              <a:gd name="T4" fmla="*/ 2147483647 w 545"/>
              <a:gd name="T5" fmla="*/ 2147483647 h 657"/>
              <a:gd name="T6" fmla="*/ 2147483647 w 545"/>
              <a:gd name="T7" fmla="*/ 2147483647 h 657"/>
              <a:gd name="T8" fmla="*/ 2147483647 w 545"/>
              <a:gd name="T9" fmla="*/ 2147483647 h 657"/>
              <a:gd name="T10" fmla="*/ 2147483647 w 545"/>
              <a:gd name="T11" fmla="*/ 2147483647 h 657"/>
              <a:gd name="T12" fmla="*/ 2147483647 w 545"/>
              <a:gd name="T13" fmla="*/ 2147483647 h 657"/>
              <a:gd name="T14" fmla="*/ 2147483647 w 545"/>
              <a:gd name="T15" fmla="*/ 2147483647 h 657"/>
              <a:gd name="T16" fmla="*/ 2147483647 w 545"/>
              <a:gd name="T17" fmla="*/ 2147483647 h 657"/>
              <a:gd name="T18" fmla="*/ 2147483647 w 545"/>
              <a:gd name="T19" fmla="*/ 2147483647 h 657"/>
              <a:gd name="T20" fmla="*/ 2147483647 w 545"/>
              <a:gd name="T21" fmla="*/ 2147483647 h 657"/>
              <a:gd name="T22" fmla="*/ 2147483647 w 545"/>
              <a:gd name="T23" fmla="*/ 2147483647 h 657"/>
              <a:gd name="T24" fmla="*/ 0 w 545"/>
              <a:gd name="T25" fmla="*/ 2147483647 h 657"/>
              <a:gd name="T26" fmla="*/ 2147483647 w 545"/>
              <a:gd name="T27" fmla="*/ 2147483647 h 657"/>
              <a:gd name="T28" fmla="*/ 2147483647 w 545"/>
              <a:gd name="T29" fmla="*/ 2147483647 h 657"/>
              <a:gd name="T30" fmla="*/ 2147483647 w 545"/>
              <a:gd name="T31" fmla="*/ 2147483647 h 657"/>
              <a:gd name="T32" fmla="*/ 2147483647 w 545"/>
              <a:gd name="T33" fmla="*/ 2147483647 h 657"/>
              <a:gd name="T34" fmla="*/ 2147483647 w 545"/>
              <a:gd name="T35" fmla="*/ 2147483647 h 657"/>
              <a:gd name="T36" fmla="*/ 2147483647 w 545"/>
              <a:gd name="T37" fmla="*/ 2147483647 h 657"/>
              <a:gd name="T38" fmla="*/ 2147483647 w 545"/>
              <a:gd name="T39" fmla="*/ 2147483647 h 657"/>
              <a:gd name="T40" fmla="*/ 2147483647 w 545"/>
              <a:gd name="T41" fmla="*/ 2147483647 h 657"/>
              <a:gd name="T42" fmla="*/ 2147483647 w 545"/>
              <a:gd name="T43" fmla="*/ 2147483647 h 657"/>
              <a:gd name="T44" fmla="*/ 2147483647 w 545"/>
              <a:gd name="T45" fmla="*/ 2147483647 h 657"/>
              <a:gd name="T46" fmla="*/ 2147483647 w 545"/>
              <a:gd name="T47" fmla="*/ 2147483647 h 657"/>
              <a:gd name="T48" fmla="*/ 2147483647 w 545"/>
              <a:gd name="T49" fmla="*/ 2147483647 h 657"/>
              <a:gd name="T50" fmla="*/ 2147483647 w 545"/>
              <a:gd name="T51" fmla="*/ 2147483647 h 657"/>
              <a:gd name="T52" fmla="*/ 2147483647 w 545"/>
              <a:gd name="T53" fmla="*/ 2147483647 h 657"/>
              <a:gd name="T54" fmla="*/ 2147483647 w 545"/>
              <a:gd name="T55" fmla="*/ 2147483647 h 657"/>
              <a:gd name="T56" fmla="*/ 2147483647 w 545"/>
              <a:gd name="T57" fmla="*/ 2147483647 h 657"/>
              <a:gd name="T58" fmla="*/ 0 w 545"/>
              <a:gd name="T59" fmla="*/ 0 h 657"/>
              <a:gd name="T60" fmla="*/ 2147483647 w 545"/>
              <a:gd name="T61" fmla="*/ 2147483647 h 657"/>
              <a:gd name="T62" fmla="*/ 2147483647 w 545"/>
              <a:gd name="T63" fmla="*/ 2147483647 h 657"/>
              <a:gd name="T64" fmla="*/ 2147483647 w 545"/>
              <a:gd name="T65" fmla="*/ 2147483647 h 657"/>
              <a:gd name="T66" fmla="*/ 2147483647 w 545"/>
              <a:gd name="T67" fmla="*/ 2147483647 h 6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45"/>
              <a:gd name="T103" fmla="*/ 0 h 657"/>
              <a:gd name="T104" fmla="*/ 545 w 545"/>
              <a:gd name="T105" fmla="*/ 657 h 6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45" h="657">
                <a:moveTo>
                  <a:pt x="0" y="122"/>
                </a:moveTo>
                <a:lnTo>
                  <a:pt x="6" y="115"/>
                </a:lnTo>
                <a:lnTo>
                  <a:pt x="12" y="107"/>
                </a:lnTo>
                <a:lnTo>
                  <a:pt x="23" y="94"/>
                </a:lnTo>
                <a:lnTo>
                  <a:pt x="29" y="88"/>
                </a:lnTo>
                <a:lnTo>
                  <a:pt x="37" y="84"/>
                </a:lnTo>
                <a:lnTo>
                  <a:pt x="43" y="79"/>
                </a:lnTo>
                <a:lnTo>
                  <a:pt x="50" y="75"/>
                </a:lnTo>
                <a:lnTo>
                  <a:pt x="65" y="66"/>
                </a:lnTo>
                <a:lnTo>
                  <a:pt x="80" y="60"/>
                </a:lnTo>
                <a:lnTo>
                  <a:pt x="87" y="58"/>
                </a:lnTo>
                <a:lnTo>
                  <a:pt x="96" y="55"/>
                </a:lnTo>
                <a:lnTo>
                  <a:pt x="113" y="52"/>
                </a:lnTo>
                <a:lnTo>
                  <a:pt x="113" y="578"/>
                </a:lnTo>
                <a:lnTo>
                  <a:pt x="110" y="605"/>
                </a:lnTo>
                <a:lnTo>
                  <a:pt x="92" y="600"/>
                </a:lnTo>
                <a:lnTo>
                  <a:pt x="75" y="594"/>
                </a:lnTo>
                <a:lnTo>
                  <a:pt x="68" y="591"/>
                </a:lnTo>
                <a:lnTo>
                  <a:pt x="61" y="588"/>
                </a:lnTo>
                <a:lnTo>
                  <a:pt x="46" y="581"/>
                </a:lnTo>
                <a:lnTo>
                  <a:pt x="32" y="571"/>
                </a:lnTo>
                <a:lnTo>
                  <a:pt x="20" y="560"/>
                </a:lnTo>
                <a:lnTo>
                  <a:pt x="10" y="548"/>
                </a:lnTo>
                <a:lnTo>
                  <a:pt x="4" y="542"/>
                </a:lnTo>
                <a:lnTo>
                  <a:pt x="0" y="535"/>
                </a:lnTo>
                <a:lnTo>
                  <a:pt x="0" y="657"/>
                </a:lnTo>
                <a:lnTo>
                  <a:pt x="545" y="657"/>
                </a:lnTo>
                <a:lnTo>
                  <a:pt x="545" y="551"/>
                </a:lnTo>
                <a:lnTo>
                  <a:pt x="545" y="541"/>
                </a:lnTo>
                <a:lnTo>
                  <a:pt x="543" y="531"/>
                </a:lnTo>
                <a:lnTo>
                  <a:pt x="533" y="547"/>
                </a:lnTo>
                <a:lnTo>
                  <a:pt x="521" y="560"/>
                </a:lnTo>
                <a:lnTo>
                  <a:pt x="509" y="572"/>
                </a:lnTo>
                <a:lnTo>
                  <a:pt x="502" y="577"/>
                </a:lnTo>
                <a:lnTo>
                  <a:pt x="496" y="581"/>
                </a:lnTo>
                <a:lnTo>
                  <a:pt x="488" y="585"/>
                </a:lnTo>
                <a:lnTo>
                  <a:pt x="481" y="590"/>
                </a:lnTo>
                <a:lnTo>
                  <a:pt x="473" y="593"/>
                </a:lnTo>
                <a:lnTo>
                  <a:pt x="466" y="596"/>
                </a:lnTo>
                <a:lnTo>
                  <a:pt x="450" y="602"/>
                </a:lnTo>
                <a:lnTo>
                  <a:pt x="441" y="603"/>
                </a:lnTo>
                <a:lnTo>
                  <a:pt x="433" y="605"/>
                </a:lnTo>
                <a:lnTo>
                  <a:pt x="432" y="581"/>
                </a:lnTo>
                <a:lnTo>
                  <a:pt x="432" y="565"/>
                </a:lnTo>
                <a:lnTo>
                  <a:pt x="432" y="535"/>
                </a:lnTo>
                <a:lnTo>
                  <a:pt x="432" y="54"/>
                </a:lnTo>
                <a:lnTo>
                  <a:pt x="450" y="58"/>
                </a:lnTo>
                <a:lnTo>
                  <a:pt x="459" y="60"/>
                </a:lnTo>
                <a:lnTo>
                  <a:pt x="467" y="63"/>
                </a:lnTo>
                <a:lnTo>
                  <a:pt x="484" y="70"/>
                </a:lnTo>
                <a:lnTo>
                  <a:pt x="499" y="79"/>
                </a:lnTo>
                <a:lnTo>
                  <a:pt x="505" y="84"/>
                </a:lnTo>
                <a:lnTo>
                  <a:pt x="512" y="88"/>
                </a:lnTo>
                <a:lnTo>
                  <a:pt x="518" y="94"/>
                </a:lnTo>
                <a:lnTo>
                  <a:pt x="524" y="100"/>
                </a:lnTo>
                <a:lnTo>
                  <a:pt x="530" y="106"/>
                </a:lnTo>
                <a:lnTo>
                  <a:pt x="534" y="113"/>
                </a:lnTo>
                <a:lnTo>
                  <a:pt x="545" y="127"/>
                </a:lnTo>
                <a:lnTo>
                  <a:pt x="545" y="0"/>
                </a:lnTo>
                <a:lnTo>
                  <a:pt x="0" y="0"/>
                </a:lnTo>
                <a:lnTo>
                  <a:pt x="0" y="122"/>
                </a:lnTo>
                <a:close/>
                <a:moveTo>
                  <a:pt x="228" y="52"/>
                </a:moveTo>
                <a:lnTo>
                  <a:pt x="322" y="52"/>
                </a:lnTo>
                <a:lnTo>
                  <a:pt x="322" y="581"/>
                </a:lnTo>
                <a:lnTo>
                  <a:pt x="319" y="605"/>
                </a:lnTo>
                <a:lnTo>
                  <a:pt x="224" y="605"/>
                </a:lnTo>
                <a:lnTo>
                  <a:pt x="222" y="572"/>
                </a:lnTo>
                <a:lnTo>
                  <a:pt x="222" y="52"/>
                </a:lnTo>
                <a:lnTo>
                  <a:pt x="228" y="52"/>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44" name="Freeform 286"/>
          <p:cNvSpPr>
            <a:spLocks noEditPoints="1"/>
          </p:cNvSpPr>
          <p:nvPr/>
        </p:nvSpPr>
        <p:spPr bwMode="auto">
          <a:xfrm>
            <a:off x="461221" y="4851376"/>
            <a:ext cx="158750" cy="101600"/>
          </a:xfrm>
          <a:custGeom>
            <a:avLst/>
            <a:gdLst>
              <a:gd name="T0" fmla="*/ 45126 w 862"/>
              <a:gd name="T1" fmla="*/ 96211 h 674"/>
              <a:gd name="T2" fmla="*/ 73896 w 862"/>
              <a:gd name="T3" fmla="*/ 102660 h 674"/>
              <a:gd name="T4" fmla="*/ 104242 w 862"/>
              <a:gd name="T5" fmla="*/ 101963 h 674"/>
              <a:gd name="T6" fmla="*/ 135574 w 862"/>
              <a:gd name="T7" fmla="*/ 93422 h 674"/>
              <a:gd name="T8" fmla="*/ 153112 w 862"/>
              <a:gd name="T9" fmla="*/ 83139 h 674"/>
              <a:gd name="T10" fmla="*/ 159221 w 862"/>
              <a:gd name="T11" fmla="*/ 74075 h 674"/>
              <a:gd name="T12" fmla="*/ 159615 w 862"/>
              <a:gd name="T13" fmla="*/ 65535 h 674"/>
              <a:gd name="T14" fmla="*/ 154689 w 862"/>
              <a:gd name="T15" fmla="*/ 57169 h 674"/>
              <a:gd name="T16" fmla="*/ 146412 w 862"/>
              <a:gd name="T17" fmla="*/ 52289 h 674"/>
              <a:gd name="T18" fmla="*/ 135377 w 862"/>
              <a:gd name="T19" fmla="*/ 53334 h 674"/>
              <a:gd name="T20" fmla="*/ 119219 w 862"/>
              <a:gd name="T21" fmla="*/ 62572 h 674"/>
              <a:gd name="T22" fmla="*/ 112716 w 862"/>
              <a:gd name="T23" fmla="*/ 72507 h 674"/>
              <a:gd name="T24" fmla="*/ 115081 w 862"/>
              <a:gd name="T25" fmla="*/ 84707 h 674"/>
              <a:gd name="T26" fmla="*/ 118628 w 862"/>
              <a:gd name="T27" fmla="*/ 92899 h 674"/>
              <a:gd name="T28" fmla="*/ 108381 w 862"/>
              <a:gd name="T29" fmla="*/ 89239 h 674"/>
              <a:gd name="T30" fmla="*/ 100498 w 862"/>
              <a:gd name="T31" fmla="*/ 81570 h 674"/>
              <a:gd name="T32" fmla="*/ 99316 w 862"/>
              <a:gd name="T33" fmla="*/ 59086 h 674"/>
              <a:gd name="T34" fmla="*/ 106213 w 862"/>
              <a:gd name="T35" fmla="*/ 50023 h 674"/>
              <a:gd name="T36" fmla="*/ 123948 w 862"/>
              <a:gd name="T37" fmla="*/ 42005 h 674"/>
              <a:gd name="T38" fmla="*/ 143457 w 862"/>
              <a:gd name="T39" fmla="*/ 42179 h 674"/>
              <a:gd name="T40" fmla="*/ 155674 w 862"/>
              <a:gd name="T41" fmla="*/ 48105 h 674"/>
              <a:gd name="T42" fmla="*/ 166906 w 862"/>
              <a:gd name="T43" fmla="*/ 59783 h 674"/>
              <a:gd name="T44" fmla="*/ 169862 w 862"/>
              <a:gd name="T45" fmla="*/ 74075 h 674"/>
              <a:gd name="T46" fmla="*/ 165724 w 862"/>
              <a:gd name="T47" fmla="*/ 87671 h 674"/>
              <a:gd name="T48" fmla="*/ 153506 w 862"/>
              <a:gd name="T49" fmla="*/ 101440 h 674"/>
              <a:gd name="T50" fmla="*/ 133604 w 862"/>
              <a:gd name="T51" fmla="*/ 112246 h 674"/>
              <a:gd name="T52" fmla="*/ 111928 w 862"/>
              <a:gd name="T53" fmla="*/ 116952 h 674"/>
              <a:gd name="T54" fmla="*/ 90252 w 862"/>
              <a:gd name="T55" fmla="*/ 116952 h 674"/>
              <a:gd name="T56" fmla="*/ 72122 w 862"/>
              <a:gd name="T57" fmla="*/ 114338 h 674"/>
              <a:gd name="T58" fmla="*/ 52417 w 862"/>
              <a:gd name="T59" fmla="*/ 107192 h 674"/>
              <a:gd name="T60" fmla="*/ 40396 w 862"/>
              <a:gd name="T61" fmla="*/ 99174 h 674"/>
              <a:gd name="T62" fmla="*/ 8473 w 862"/>
              <a:gd name="T63" fmla="*/ 63966 h 674"/>
              <a:gd name="T64" fmla="*/ 985 w 862"/>
              <a:gd name="T65" fmla="*/ 50546 h 674"/>
              <a:gd name="T66" fmla="*/ 394 w 862"/>
              <a:gd name="T67" fmla="*/ 38345 h 674"/>
              <a:gd name="T68" fmla="*/ 5912 w 862"/>
              <a:gd name="T69" fmla="*/ 26667 h 674"/>
              <a:gd name="T70" fmla="*/ 19114 w 862"/>
              <a:gd name="T71" fmla="*/ 15861 h 674"/>
              <a:gd name="T72" fmla="*/ 45520 w 862"/>
              <a:gd name="T73" fmla="*/ 4706 h 674"/>
              <a:gd name="T74" fmla="*/ 67984 w 862"/>
              <a:gd name="T75" fmla="*/ 174 h 674"/>
              <a:gd name="T76" fmla="*/ 92222 w 862"/>
              <a:gd name="T77" fmla="*/ 1569 h 674"/>
              <a:gd name="T78" fmla="*/ 119416 w 862"/>
              <a:gd name="T79" fmla="*/ 11852 h 674"/>
              <a:gd name="T80" fmla="*/ 134195 w 862"/>
              <a:gd name="T81" fmla="*/ 21438 h 674"/>
              <a:gd name="T82" fmla="*/ 129466 w 862"/>
              <a:gd name="T83" fmla="*/ 23356 h 674"/>
              <a:gd name="T84" fmla="*/ 101287 w 862"/>
              <a:gd name="T85" fmla="*/ 16732 h 674"/>
              <a:gd name="T86" fmla="*/ 71137 w 862"/>
              <a:gd name="T87" fmla="*/ 16558 h 674"/>
              <a:gd name="T88" fmla="*/ 47687 w 862"/>
              <a:gd name="T89" fmla="*/ 21438 h 674"/>
              <a:gd name="T90" fmla="*/ 30741 w 862"/>
              <a:gd name="T91" fmla="*/ 30850 h 674"/>
              <a:gd name="T92" fmla="*/ 16553 w 862"/>
              <a:gd name="T93" fmla="*/ 44794 h 674"/>
              <a:gd name="T94" fmla="*/ 13006 w 862"/>
              <a:gd name="T95" fmla="*/ 52463 h 674"/>
              <a:gd name="T96" fmla="*/ 16159 w 862"/>
              <a:gd name="T97" fmla="*/ 61526 h 674"/>
              <a:gd name="T98" fmla="*/ 28770 w 862"/>
              <a:gd name="T99" fmla="*/ 68324 h 674"/>
              <a:gd name="T100" fmla="*/ 40199 w 862"/>
              <a:gd name="T101" fmla="*/ 66232 h 674"/>
              <a:gd name="T102" fmla="*/ 53993 w 862"/>
              <a:gd name="T103" fmla="*/ 55426 h 674"/>
              <a:gd name="T104" fmla="*/ 59708 w 862"/>
              <a:gd name="T105" fmla="*/ 43748 h 674"/>
              <a:gd name="T106" fmla="*/ 57343 w 862"/>
              <a:gd name="T107" fmla="*/ 33639 h 674"/>
              <a:gd name="T108" fmla="*/ 51234 w 862"/>
              <a:gd name="T109" fmla="*/ 26144 h 674"/>
              <a:gd name="T110" fmla="*/ 60890 w 862"/>
              <a:gd name="T111" fmla="*/ 27887 h 674"/>
              <a:gd name="T112" fmla="*/ 70349 w 862"/>
              <a:gd name="T113" fmla="*/ 34859 h 674"/>
              <a:gd name="T114" fmla="*/ 75669 w 862"/>
              <a:gd name="T115" fmla="*/ 48105 h 674"/>
              <a:gd name="T116" fmla="*/ 73502 w 862"/>
              <a:gd name="T117" fmla="*/ 59435 h 674"/>
              <a:gd name="T118" fmla="*/ 62073 w 862"/>
              <a:gd name="T119" fmla="*/ 71112 h 674"/>
              <a:gd name="T120" fmla="*/ 44338 w 862"/>
              <a:gd name="T121" fmla="*/ 77910 h 674"/>
              <a:gd name="T122" fmla="*/ 26405 w 862"/>
              <a:gd name="T123" fmla="*/ 75818 h 6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62"/>
              <a:gd name="T187" fmla="*/ 0 h 674"/>
              <a:gd name="T188" fmla="*/ 862 w 862"/>
              <a:gd name="T189" fmla="*/ 674 h 6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62" h="674">
                <a:moveTo>
                  <a:pt x="173" y="530"/>
                </a:moveTo>
                <a:lnTo>
                  <a:pt x="185" y="535"/>
                </a:lnTo>
                <a:lnTo>
                  <a:pt x="198" y="539"/>
                </a:lnTo>
                <a:lnTo>
                  <a:pt x="201" y="540"/>
                </a:lnTo>
                <a:lnTo>
                  <a:pt x="205" y="542"/>
                </a:lnTo>
                <a:lnTo>
                  <a:pt x="229" y="552"/>
                </a:lnTo>
                <a:lnTo>
                  <a:pt x="253" y="561"/>
                </a:lnTo>
                <a:lnTo>
                  <a:pt x="277" y="569"/>
                </a:lnTo>
                <a:lnTo>
                  <a:pt x="300" y="576"/>
                </a:lnTo>
                <a:lnTo>
                  <a:pt x="326" y="581"/>
                </a:lnTo>
                <a:lnTo>
                  <a:pt x="349" y="585"/>
                </a:lnTo>
                <a:lnTo>
                  <a:pt x="375" y="589"/>
                </a:lnTo>
                <a:lnTo>
                  <a:pt x="400" y="591"/>
                </a:lnTo>
                <a:lnTo>
                  <a:pt x="425" y="592"/>
                </a:lnTo>
                <a:lnTo>
                  <a:pt x="450" y="592"/>
                </a:lnTo>
                <a:lnTo>
                  <a:pt x="477" y="591"/>
                </a:lnTo>
                <a:lnTo>
                  <a:pt x="502" y="589"/>
                </a:lnTo>
                <a:lnTo>
                  <a:pt x="529" y="585"/>
                </a:lnTo>
                <a:lnTo>
                  <a:pt x="556" y="581"/>
                </a:lnTo>
                <a:lnTo>
                  <a:pt x="583" y="575"/>
                </a:lnTo>
                <a:lnTo>
                  <a:pt x="609" y="569"/>
                </a:lnTo>
                <a:lnTo>
                  <a:pt x="630" y="560"/>
                </a:lnTo>
                <a:lnTo>
                  <a:pt x="651" y="552"/>
                </a:lnTo>
                <a:lnTo>
                  <a:pt x="688" y="536"/>
                </a:lnTo>
                <a:lnTo>
                  <a:pt x="719" y="520"/>
                </a:lnTo>
                <a:lnTo>
                  <a:pt x="734" y="511"/>
                </a:lnTo>
                <a:lnTo>
                  <a:pt x="746" y="502"/>
                </a:lnTo>
                <a:lnTo>
                  <a:pt x="758" y="493"/>
                </a:lnTo>
                <a:lnTo>
                  <a:pt x="768" y="486"/>
                </a:lnTo>
                <a:lnTo>
                  <a:pt x="777" y="477"/>
                </a:lnTo>
                <a:lnTo>
                  <a:pt x="786" y="468"/>
                </a:lnTo>
                <a:lnTo>
                  <a:pt x="793" y="459"/>
                </a:lnTo>
                <a:lnTo>
                  <a:pt x="798" y="450"/>
                </a:lnTo>
                <a:lnTo>
                  <a:pt x="802" y="441"/>
                </a:lnTo>
                <a:lnTo>
                  <a:pt x="805" y="434"/>
                </a:lnTo>
                <a:lnTo>
                  <a:pt x="808" y="425"/>
                </a:lnTo>
                <a:lnTo>
                  <a:pt x="810" y="416"/>
                </a:lnTo>
                <a:lnTo>
                  <a:pt x="811" y="407"/>
                </a:lnTo>
                <a:lnTo>
                  <a:pt x="811" y="399"/>
                </a:lnTo>
                <a:lnTo>
                  <a:pt x="811" y="390"/>
                </a:lnTo>
                <a:lnTo>
                  <a:pt x="811" y="383"/>
                </a:lnTo>
                <a:lnTo>
                  <a:pt x="810" y="376"/>
                </a:lnTo>
                <a:lnTo>
                  <a:pt x="808" y="368"/>
                </a:lnTo>
                <a:lnTo>
                  <a:pt x="805" y="361"/>
                </a:lnTo>
                <a:lnTo>
                  <a:pt x="802" y="353"/>
                </a:lnTo>
                <a:lnTo>
                  <a:pt x="799" y="347"/>
                </a:lnTo>
                <a:lnTo>
                  <a:pt x="795" y="340"/>
                </a:lnTo>
                <a:lnTo>
                  <a:pt x="785" y="328"/>
                </a:lnTo>
                <a:lnTo>
                  <a:pt x="773" y="315"/>
                </a:lnTo>
                <a:lnTo>
                  <a:pt x="765" y="310"/>
                </a:lnTo>
                <a:lnTo>
                  <a:pt x="759" y="306"/>
                </a:lnTo>
                <a:lnTo>
                  <a:pt x="750" y="303"/>
                </a:lnTo>
                <a:lnTo>
                  <a:pt x="747" y="301"/>
                </a:lnTo>
                <a:lnTo>
                  <a:pt x="743" y="300"/>
                </a:lnTo>
                <a:lnTo>
                  <a:pt x="734" y="298"/>
                </a:lnTo>
                <a:lnTo>
                  <a:pt x="725" y="298"/>
                </a:lnTo>
                <a:lnTo>
                  <a:pt x="716" y="298"/>
                </a:lnTo>
                <a:lnTo>
                  <a:pt x="707" y="300"/>
                </a:lnTo>
                <a:lnTo>
                  <a:pt x="697" y="303"/>
                </a:lnTo>
                <a:lnTo>
                  <a:pt x="687" y="306"/>
                </a:lnTo>
                <a:lnTo>
                  <a:pt x="676" y="310"/>
                </a:lnTo>
                <a:lnTo>
                  <a:pt x="664" y="316"/>
                </a:lnTo>
                <a:lnTo>
                  <a:pt x="640" y="331"/>
                </a:lnTo>
                <a:lnTo>
                  <a:pt x="629" y="339"/>
                </a:lnTo>
                <a:lnTo>
                  <a:pt x="617" y="349"/>
                </a:lnTo>
                <a:lnTo>
                  <a:pt x="605" y="359"/>
                </a:lnTo>
                <a:lnTo>
                  <a:pt x="596" y="371"/>
                </a:lnTo>
                <a:lnTo>
                  <a:pt x="587" y="382"/>
                </a:lnTo>
                <a:lnTo>
                  <a:pt x="581" y="393"/>
                </a:lnTo>
                <a:lnTo>
                  <a:pt x="578" y="399"/>
                </a:lnTo>
                <a:lnTo>
                  <a:pt x="575" y="405"/>
                </a:lnTo>
                <a:lnTo>
                  <a:pt x="572" y="416"/>
                </a:lnTo>
                <a:lnTo>
                  <a:pt x="571" y="428"/>
                </a:lnTo>
                <a:lnTo>
                  <a:pt x="571" y="440"/>
                </a:lnTo>
                <a:lnTo>
                  <a:pt x="571" y="451"/>
                </a:lnTo>
                <a:lnTo>
                  <a:pt x="574" y="463"/>
                </a:lnTo>
                <a:lnTo>
                  <a:pt x="578" y="474"/>
                </a:lnTo>
                <a:lnTo>
                  <a:pt x="584" y="486"/>
                </a:lnTo>
                <a:lnTo>
                  <a:pt x="591" y="497"/>
                </a:lnTo>
                <a:lnTo>
                  <a:pt x="599" y="509"/>
                </a:lnTo>
                <a:lnTo>
                  <a:pt x="609" y="521"/>
                </a:lnTo>
                <a:lnTo>
                  <a:pt x="621" y="533"/>
                </a:lnTo>
                <a:lnTo>
                  <a:pt x="611" y="533"/>
                </a:lnTo>
                <a:lnTo>
                  <a:pt x="602" y="533"/>
                </a:lnTo>
                <a:lnTo>
                  <a:pt x="591" y="530"/>
                </a:lnTo>
                <a:lnTo>
                  <a:pt x="583" y="529"/>
                </a:lnTo>
                <a:lnTo>
                  <a:pt x="574" y="526"/>
                </a:lnTo>
                <a:lnTo>
                  <a:pt x="565" y="521"/>
                </a:lnTo>
                <a:lnTo>
                  <a:pt x="557" y="517"/>
                </a:lnTo>
                <a:lnTo>
                  <a:pt x="550" y="512"/>
                </a:lnTo>
                <a:lnTo>
                  <a:pt x="541" y="506"/>
                </a:lnTo>
                <a:lnTo>
                  <a:pt x="535" y="500"/>
                </a:lnTo>
                <a:lnTo>
                  <a:pt x="528" y="493"/>
                </a:lnTo>
                <a:lnTo>
                  <a:pt x="522" y="486"/>
                </a:lnTo>
                <a:lnTo>
                  <a:pt x="514" y="477"/>
                </a:lnTo>
                <a:lnTo>
                  <a:pt x="510" y="468"/>
                </a:lnTo>
                <a:lnTo>
                  <a:pt x="498" y="448"/>
                </a:lnTo>
                <a:lnTo>
                  <a:pt x="489" y="407"/>
                </a:lnTo>
                <a:lnTo>
                  <a:pt x="492" y="389"/>
                </a:lnTo>
                <a:lnTo>
                  <a:pt x="495" y="371"/>
                </a:lnTo>
                <a:lnTo>
                  <a:pt x="499" y="355"/>
                </a:lnTo>
                <a:lnTo>
                  <a:pt x="504" y="339"/>
                </a:lnTo>
                <a:lnTo>
                  <a:pt x="511" y="324"/>
                </a:lnTo>
                <a:lnTo>
                  <a:pt x="519" y="310"/>
                </a:lnTo>
                <a:lnTo>
                  <a:pt x="523" y="304"/>
                </a:lnTo>
                <a:lnTo>
                  <a:pt x="529" y="298"/>
                </a:lnTo>
                <a:lnTo>
                  <a:pt x="534" y="292"/>
                </a:lnTo>
                <a:lnTo>
                  <a:pt x="539" y="287"/>
                </a:lnTo>
                <a:lnTo>
                  <a:pt x="551" y="276"/>
                </a:lnTo>
                <a:lnTo>
                  <a:pt x="565" y="267"/>
                </a:lnTo>
                <a:lnTo>
                  <a:pt x="578" y="260"/>
                </a:lnTo>
                <a:lnTo>
                  <a:pt x="594" y="252"/>
                </a:lnTo>
                <a:lnTo>
                  <a:pt x="611" y="246"/>
                </a:lnTo>
                <a:lnTo>
                  <a:pt x="629" y="241"/>
                </a:lnTo>
                <a:lnTo>
                  <a:pt x="648" y="236"/>
                </a:lnTo>
                <a:lnTo>
                  <a:pt x="669" y="233"/>
                </a:lnTo>
                <a:lnTo>
                  <a:pt x="694" y="235"/>
                </a:lnTo>
                <a:lnTo>
                  <a:pt x="706" y="236"/>
                </a:lnTo>
                <a:lnTo>
                  <a:pt x="718" y="239"/>
                </a:lnTo>
                <a:lnTo>
                  <a:pt x="728" y="242"/>
                </a:lnTo>
                <a:lnTo>
                  <a:pt x="740" y="246"/>
                </a:lnTo>
                <a:lnTo>
                  <a:pt x="750" y="251"/>
                </a:lnTo>
                <a:lnTo>
                  <a:pt x="761" y="255"/>
                </a:lnTo>
                <a:lnTo>
                  <a:pt x="771" y="261"/>
                </a:lnTo>
                <a:lnTo>
                  <a:pt x="780" y="269"/>
                </a:lnTo>
                <a:lnTo>
                  <a:pt x="790" y="276"/>
                </a:lnTo>
                <a:lnTo>
                  <a:pt x="799" y="284"/>
                </a:lnTo>
                <a:lnTo>
                  <a:pt x="808" y="292"/>
                </a:lnTo>
                <a:lnTo>
                  <a:pt x="816" y="303"/>
                </a:lnTo>
                <a:lnTo>
                  <a:pt x="825" y="312"/>
                </a:lnTo>
                <a:lnTo>
                  <a:pt x="832" y="324"/>
                </a:lnTo>
                <a:lnTo>
                  <a:pt x="847" y="343"/>
                </a:lnTo>
                <a:lnTo>
                  <a:pt x="853" y="356"/>
                </a:lnTo>
                <a:lnTo>
                  <a:pt x="856" y="371"/>
                </a:lnTo>
                <a:lnTo>
                  <a:pt x="859" y="385"/>
                </a:lnTo>
                <a:lnTo>
                  <a:pt x="860" y="398"/>
                </a:lnTo>
                <a:lnTo>
                  <a:pt x="862" y="411"/>
                </a:lnTo>
                <a:lnTo>
                  <a:pt x="862" y="425"/>
                </a:lnTo>
                <a:lnTo>
                  <a:pt x="860" y="438"/>
                </a:lnTo>
                <a:lnTo>
                  <a:pt x="859" y="451"/>
                </a:lnTo>
                <a:lnTo>
                  <a:pt x="856" y="463"/>
                </a:lnTo>
                <a:lnTo>
                  <a:pt x="851" y="477"/>
                </a:lnTo>
                <a:lnTo>
                  <a:pt x="847" y="490"/>
                </a:lnTo>
                <a:lnTo>
                  <a:pt x="841" y="503"/>
                </a:lnTo>
                <a:lnTo>
                  <a:pt x="834" y="515"/>
                </a:lnTo>
                <a:lnTo>
                  <a:pt x="826" y="529"/>
                </a:lnTo>
                <a:lnTo>
                  <a:pt x="817" y="540"/>
                </a:lnTo>
                <a:lnTo>
                  <a:pt x="807" y="554"/>
                </a:lnTo>
                <a:lnTo>
                  <a:pt x="793" y="569"/>
                </a:lnTo>
                <a:lnTo>
                  <a:pt x="779" y="582"/>
                </a:lnTo>
                <a:lnTo>
                  <a:pt x="762" y="594"/>
                </a:lnTo>
                <a:lnTo>
                  <a:pt x="747" y="606"/>
                </a:lnTo>
                <a:lnTo>
                  <a:pt x="731" y="618"/>
                </a:lnTo>
                <a:lnTo>
                  <a:pt x="713" y="627"/>
                </a:lnTo>
                <a:lnTo>
                  <a:pt x="695" y="636"/>
                </a:lnTo>
                <a:lnTo>
                  <a:pt x="678" y="644"/>
                </a:lnTo>
                <a:lnTo>
                  <a:pt x="660" y="652"/>
                </a:lnTo>
                <a:lnTo>
                  <a:pt x="640" y="658"/>
                </a:lnTo>
                <a:lnTo>
                  <a:pt x="620" y="662"/>
                </a:lnTo>
                <a:lnTo>
                  <a:pt x="600" y="667"/>
                </a:lnTo>
                <a:lnTo>
                  <a:pt x="578" y="670"/>
                </a:lnTo>
                <a:lnTo>
                  <a:pt x="568" y="671"/>
                </a:lnTo>
                <a:lnTo>
                  <a:pt x="557" y="673"/>
                </a:lnTo>
                <a:lnTo>
                  <a:pt x="535" y="674"/>
                </a:lnTo>
                <a:lnTo>
                  <a:pt x="513" y="674"/>
                </a:lnTo>
                <a:lnTo>
                  <a:pt x="493" y="674"/>
                </a:lnTo>
                <a:lnTo>
                  <a:pt x="476" y="673"/>
                </a:lnTo>
                <a:lnTo>
                  <a:pt x="458" y="671"/>
                </a:lnTo>
                <a:lnTo>
                  <a:pt x="441" y="670"/>
                </a:lnTo>
                <a:lnTo>
                  <a:pt x="425" y="667"/>
                </a:lnTo>
                <a:lnTo>
                  <a:pt x="409" y="665"/>
                </a:lnTo>
                <a:lnTo>
                  <a:pt x="394" y="662"/>
                </a:lnTo>
                <a:lnTo>
                  <a:pt x="379" y="659"/>
                </a:lnTo>
                <a:lnTo>
                  <a:pt x="366" y="656"/>
                </a:lnTo>
                <a:lnTo>
                  <a:pt x="352" y="652"/>
                </a:lnTo>
                <a:lnTo>
                  <a:pt x="339" y="649"/>
                </a:lnTo>
                <a:lnTo>
                  <a:pt x="327" y="644"/>
                </a:lnTo>
                <a:lnTo>
                  <a:pt x="305" y="636"/>
                </a:lnTo>
                <a:lnTo>
                  <a:pt x="284" y="625"/>
                </a:lnTo>
                <a:lnTo>
                  <a:pt x="266" y="615"/>
                </a:lnTo>
                <a:lnTo>
                  <a:pt x="248" y="604"/>
                </a:lnTo>
                <a:lnTo>
                  <a:pt x="241" y="598"/>
                </a:lnTo>
                <a:lnTo>
                  <a:pt x="234" y="592"/>
                </a:lnTo>
                <a:lnTo>
                  <a:pt x="226" y="587"/>
                </a:lnTo>
                <a:lnTo>
                  <a:pt x="219" y="581"/>
                </a:lnTo>
                <a:lnTo>
                  <a:pt x="205" y="569"/>
                </a:lnTo>
                <a:lnTo>
                  <a:pt x="193" y="557"/>
                </a:lnTo>
                <a:lnTo>
                  <a:pt x="183" y="543"/>
                </a:lnTo>
                <a:lnTo>
                  <a:pt x="173" y="530"/>
                </a:lnTo>
                <a:close/>
                <a:moveTo>
                  <a:pt x="61" y="388"/>
                </a:moveTo>
                <a:lnTo>
                  <a:pt x="52" y="377"/>
                </a:lnTo>
                <a:lnTo>
                  <a:pt x="43" y="367"/>
                </a:lnTo>
                <a:lnTo>
                  <a:pt x="36" y="355"/>
                </a:lnTo>
                <a:lnTo>
                  <a:pt x="29" y="344"/>
                </a:lnTo>
                <a:lnTo>
                  <a:pt x="23" y="334"/>
                </a:lnTo>
                <a:lnTo>
                  <a:pt x="17" y="322"/>
                </a:lnTo>
                <a:lnTo>
                  <a:pt x="8" y="300"/>
                </a:lnTo>
                <a:lnTo>
                  <a:pt x="5" y="290"/>
                </a:lnTo>
                <a:lnTo>
                  <a:pt x="3" y="278"/>
                </a:lnTo>
                <a:lnTo>
                  <a:pt x="0" y="266"/>
                </a:lnTo>
                <a:lnTo>
                  <a:pt x="0" y="255"/>
                </a:lnTo>
                <a:lnTo>
                  <a:pt x="0" y="243"/>
                </a:lnTo>
                <a:lnTo>
                  <a:pt x="0" y="232"/>
                </a:lnTo>
                <a:lnTo>
                  <a:pt x="2" y="220"/>
                </a:lnTo>
                <a:lnTo>
                  <a:pt x="3" y="208"/>
                </a:lnTo>
                <a:lnTo>
                  <a:pt x="8" y="197"/>
                </a:lnTo>
                <a:lnTo>
                  <a:pt x="11" y="186"/>
                </a:lnTo>
                <a:lnTo>
                  <a:pt x="17" y="174"/>
                </a:lnTo>
                <a:lnTo>
                  <a:pt x="23" y="163"/>
                </a:lnTo>
                <a:lnTo>
                  <a:pt x="30" y="153"/>
                </a:lnTo>
                <a:lnTo>
                  <a:pt x="39" y="141"/>
                </a:lnTo>
                <a:lnTo>
                  <a:pt x="48" y="131"/>
                </a:lnTo>
                <a:lnTo>
                  <a:pt x="60" y="120"/>
                </a:lnTo>
                <a:lnTo>
                  <a:pt x="70" y="110"/>
                </a:lnTo>
                <a:lnTo>
                  <a:pt x="84" y="101"/>
                </a:lnTo>
                <a:lnTo>
                  <a:pt x="97" y="91"/>
                </a:lnTo>
                <a:lnTo>
                  <a:pt x="112" y="82"/>
                </a:lnTo>
                <a:lnTo>
                  <a:pt x="128" y="71"/>
                </a:lnTo>
                <a:lnTo>
                  <a:pt x="146" y="62"/>
                </a:lnTo>
                <a:lnTo>
                  <a:pt x="183" y="44"/>
                </a:lnTo>
                <a:lnTo>
                  <a:pt x="207" y="36"/>
                </a:lnTo>
                <a:lnTo>
                  <a:pt x="231" y="27"/>
                </a:lnTo>
                <a:lnTo>
                  <a:pt x="254" y="19"/>
                </a:lnTo>
                <a:lnTo>
                  <a:pt x="278" y="13"/>
                </a:lnTo>
                <a:lnTo>
                  <a:pt x="300" y="7"/>
                </a:lnTo>
                <a:lnTo>
                  <a:pt x="311" y="6"/>
                </a:lnTo>
                <a:lnTo>
                  <a:pt x="323" y="4"/>
                </a:lnTo>
                <a:lnTo>
                  <a:pt x="345" y="1"/>
                </a:lnTo>
                <a:lnTo>
                  <a:pt x="366" y="0"/>
                </a:lnTo>
                <a:lnTo>
                  <a:pt x="387" y="0"/>
                </a:lnTo>
                <a:lnTo>
                  <a:pt x="407" y="0"/>
                </a:lnTo>
                <a:lnTo>
                  <a:pt x="428" y="1"/>
                </a:lnTo>
                <a:lnTo>
                  <a:pt x="449" y="4"/>
                </a:lnTo>
                <a:lnTo>
                  <a:pt x="468" y="9"/>
                </a:lnTo>
                <a:lnTo>
                  <a:pt x="488" y="15"/>
                </a:lnTo>
                <a:lnTo>
                  <a:pt x="507" y="21"/>
                </a:lnTo>
                <a:lnTo>
                  <a:pt x="526" y="28"/>
                </a:lnTo>
                <a:lnTo>
                  <a:pt x="562" y="44"/>
                </a:lnTo>
                <a:lnTo>
                  <a:pt x="593" y="61"/>
                </a:lnTo>
                <a:lnTo>
                  <a:pt x="606" y="68"/>
                </a:lnTo>
                <a:lnTo>
                  <a:pt x="620" y="76"/>
                </a:lnTo>
                <a:lnTo>
                  <a:pt x="633" y="85"/>
                </a:lnTo>
                <a:lnTo>
                  <a:pt x="643" y="92"/>
                </a:lnTo>
                <a:lnTo>
                  <a:pt x="655" y="99"/>
                </a:lnTo>
                <a:lnTo>
                  <a:pt x="664" y="107"/>
                </a:lnTo>
                <a:lnTo>
                  <a:pt x="681" y="123"/>
                </a:lnTo>
                <a:lnTo>
                  <a:pt x="688" y="131"/>
                </a:lnTo>
                <a:lnTo>
                  <a:pt x="694" y="138"/>
                </a:lnTo>
                <a:lnTo>
                  <a:pt x="698" y="145"/>
                </a:lnTo>
                <a:lnTo>
                  <a:pt x="703" y="153"/>
                </a:lnTo>
                <a:lnTo>
                  <a:pt x="679" y="143"/>
                </a:lnTo>
                <a:lnTo>
                  <a:pt x="657" y="134"/>
                </a:lnTo>
                <a:lnTo>
                  <a:pt x="635" y="125"/>
                </a:lnTo>
                <a:lnTo>
                  <a:pt x="611" y="117"/>
                </a:lnTo>
                <a:lnTo>
                  <a:pt x="587" y="110"/>
                </a:lnTo>
                <a:lnTo>
                  <a:pt x="563" y="105"/>
                </a:lnTo>
                <a:lnTo>
                  <a:pt x="539" y="99"/>
                </a:lnTo>
                <a:lnTo>
                  <a:pt x="514" y="96"/>
                </a:lnTo>
                <a:lnTo>
                  <a:pt x="489" y="93"/>
                </a:lnTo>
                <a:lnTo>
                  <a:pt x="464" y="92"/>
                </a:lnTo>
                <a:lnTo>
                  <a:pt x="438" y="91"/>
                </a:lnTo>
                <a:lnTo>
                  <a:pt x="413" y="92"/>
                </a:lnTo>
                <a:lnTo>
                  <a:pt x="387" y="92"/>
                </a:lnTo>
                <a:lnTo>
                  <a:pt x="361" y="95"/>
                </a:lnTo>
                <a:lnTo>
                  <a:pt x="335" y="98"/>
                </a:lnTo>
                <a:lnTo>
                  <a:pt x="308" y="102"/>
                </a:lnTo>
                <a:lnTo>
                  <a:pt x="290" y="105"/>
                </a:lnTo>
                <a:lnTo>
                  <a:pt x="274" y="111"/>
                </a:lnTo>
                <a:lnTo>
                  <a:pt x="259" y="116"/>
                </a:lnTo>
                <a:lnTo>
                  <a:pt x="242" y="123"/>
                </a:lnTo>
                <a:lnTo>
                  <a:pt x="228" y="129"/>
                </a:lnTo>
                <a:lnTo>
                  <a:pt x="213" y="138"/>
                </a:lnTo>
                <a:lnTo>
                  <a:pt x="198" y="145"/>
                </a:lnTo>
                <a:lnTo>
                  <a:pt x="183" y="156"/>
                </a:lnTo>
                <a:lnTo>
                  <a:pt x="170" y="165"/>
                </a:lnTo>
                <a:lnTo>
                  <a:pt x="156" y="177"/>
                </a:lnTo>
                <a:lnTo>
                  <a:pt x="143" y="187"/>
                </a:lnTo>
                <a:lnTo>
                  <a:pt x="131" y="200"/>
                </a:lnTo>
                <a:lnTo>
                  <a:pt x="119" y="214"/>
                </a:lnTo>
                <a:lnTo>
                  <a:pt x="107" y="227"/>
                </a:lnTo>
                <a:lnTo>
                  <a:pt x="95" y="242"/>
                </a:lnTo>
                <a:lnTo>
                  <a:pt x="84" y="257"/>
                </a:lnTo>
                <a:lnTo>
                  <a:pt x="79" y="264"/>
                </a:lnTo>
                <a:lnTo>
                  <a:pt x="75" y="272"/>
                </a:lnTo>
                <a:lnTo>
                  <a:pt x="72" y="279"/>
                </a:lnTo>
                <a:lnTo>
                  <a:pt x="69" y="287"/>
                </a:lnTo>
                <a:lnTo>
                  <a:pt x="67" y="294"/>
                </a:lnTo>
                <a:lnTo>
                  <a:pt x="66" y="301"/>
                </a:lnTo>
                <a:lnTo>
                  <a:pt x="66" y="309"/>
                </a:lnTo>
                <a:lnTo>
                  <a:pt x="67" y="316"/>
                </a:lnTo>
                <a:lnTo>
                  <a:pt x="69" y="324"/>
                </a:lnTo>
                <a:lnTo>
                  <a:pt x="70" y="331"/>
                </a:lnTo>
                <a:lnTo>
                  <a:pt x="78" y="346"/>
                </a:lnTo>
                <a:lnTo>
                  <a:pt x="82" y="353"/>
                </a:lnTo>
                <a:lnTo>
                  <a:pt x="87" y="361"/>
                </a:lnTo>
                <a:lnTo>
                  <a:pt x="100" y="376"/>
                </a:lnTo>
                <a:lnTo>
                  <a:pt x="112" y="382"/>
                </a:lnTo>
                <a:lnTo>
                  <a:pt x="124" y="388"/>
                </a:lnTo>
                <a:lnTo>
                  <a:pt x="134" y="390"/>
                </a:lnTo>
                <a:lnTo>
                  <a:pt x="146" y="392"/>
                </a:lnTo>
                <a:lnTo>
                  <a:pt x="152" y="393"/>
                </a:lnTo>
                <a:lnTo>
                  <a:pt x="158" y="393"/>
                </a:lnTo>
                <a:lnTo>
                  <a:pt x="170" y="392"/>
                </a:lnTo>
                <a:lnTo>
                  <a:pt x="182" y="389"/>
                </a:lnTo>
                <a:lnTo>
                  <a:pt x="192" y="386"/>
                </a:lnTo>
                <a:lnTo>
                  <a:pt x="204" y="380"/>
                </a:lnTo>
                <a:lnTo>
                  <a:pt x="216" y="374"/>
                </a:lnTo>
                <a:lnTo>
                  <a:pt x="228" y="365"/>
                </a:lnTo>
                <a:lnTo>
                  <a:pt x="239" y="356"/>
                </a:lnTo>
                <a:lnTo>
                  <a:pt x="250" y="344"/>
                </a:lnTo>
                <a:lnTo>
                  <a:pt x="262" y="331"/>
                </a:lnTo>
                <a:lnTo>
                  <a:pt x="274" y="318"/>
                </a:lnTo>
                <a:lnTo>
                  <a:pt x="286" y="301"/>
                </a:lnTo>
                <a:lnTo>
                  <a:pt x="291" y="291"/>
                </a:lnTo>
                <a:lnTo>
                  <a:pt x="296" y="281"/>
                </a:lnTo>
                <a:lnTo>
                  <a:pt x="300" y="272"/>
                </a:lnTo>
                <a:lnTo>
                  <a:pt x="302" y="261"/>
                </a:lnTo>
                <a:lnTo>
                  <a:pt x="303" y="251"/>
                </a:lnTo>
                <a:lnTo>
                  <a:pt x="305" y="241"/>
                </a:lnTo>
                <a:lnTo>
                  <a:pt x="303" y="232"/>
                </a:lnTo>
                <a:lnTo>
                  <a:pt x="302" y="221"/>
                </a:lnTo>
                <a:lnTo>
                  <a:pt x="300" y="212"/>
                </a:lnTo>
                <a:lnTo>
                  <a:pt x="296" y="203"/>
                </a:lnTo>
                <a:lnTo>
                  <a:pt x="291" y="193"/>
                </a:lnTo>
                <a:lnTo>
                  <a:pt x="286" y="184"/>
                </a:lnTo>
                <a:lnTo>
                  <a:pt x="278" y="175"/>
                </a:lnTo>
                <a:lnTo>
                  <a:pt x="271" y="166"/>
                </a:lnTo>
                <a:lnTo>
                  <a:pt x="262" y="157"/>
                </a:lnTo>
                <a:lnTo>
                  <a:pt x="251" y="150"/>
                </a:lnTo>
                <a:lnTo>
                  <a:pt x="260" y="150"/>
                </a:lnTo>
                <a:lnTo>
                  <a:pt x="269" y="150"/>
                </a:lnTo>
                <a:lnTo>
                  <a:pt x="278" y="151"/>
                </a:lnTo>
                <a:lnTo>
                  <a:pt x="286" y="153"/>
                </a:lnTo>
                <a:lnTo>
                  <a:pt x="294" y="154"/>
                </a:lnTo>
                <a:lnTo>
                  <a:pt x="302" y="157"/>
                </a:lnTo>
                <a:lnTo>
                  <a:pt x="309" y="160"/>
                </a:lnTo>
                <a:lnTo>
                  <a:pt x="317" y="165"/>
                </a:lnTo>
                <a:lnTo>
                  <a:pt x="324" y="169"/>
                </a:lnTo>
                <a:lnTo>
                  <a:pt x="332" y="174"/>
                </a:lnTo>
                <a:lnTo>
                  <a:pt x="345" y="187"/>
                </a:lnTo>
                <a:lnTo>
                  <a:pt x="351" y="193"/>
                </a:lnTo>
                <a:lnTo>
                  <a:pt x="357" y="200"/>
                </a:lnTo>
                <a:lnTo>
                  <a:pt x="363" y="209"/>
                </a:lnTo>
                <a:lnTo>
                  <a:pt x="369" y="217"/>
                </a:lnTo>
                <a:lnTo>
                  <a:pt x="375" y="233"/>
                </a:lnTo>
                <a:lnTo>
                  <a:pt x="379" y="248"/>
                </a:lnTo>
                <a:lnTo>
                  <a:pt x="382" y="261"/>
                </a:lnTo>
                <a:lnTo>
                  <a:pt x="384" y="276"/>
                </a:lnTo>
                <a:lnTo>
                  <a:pt x="384" y="290"/>
                </a:lnTo>
                <a:lnTo>
                  <a:pt x="384" y="303"/>
                </a:lnTo>
                <a:lnTo>
                  <a:pt x="382" y="310"/>
                </a:lnTo>
                <a:lnTo>
                  <a:pt x="381" y="316"/>
                </a:lnTo>
                <a:lnTo>
                  <a:pt x="378" y="330"/>
                </a:lnTo>
                <a:lnTo>
                  <a:pt x="373" y="341"/>
                </a:lnTo>
                <a:lnTo>
                  <a:pt x="366" y="353"/>
                </a:lnTo>
                <a:lnTo>
                  <a:pt x="358" y="365"/>
                </a:lnTo>
                <a:lnTo>
                  <a:pt x="349" y="377"/>
                </a:lnTo>
                <a:lnTo>
                  <a:pt x="340" y="388"/>
                </a:lnTo>
                <a:lnTo>
                  <a:pt x="329" y="398"/>
                </a:lnTo>
                <a:lnTo>
                  <a:pt x="315" y="408"/>
                </a:lnTo>
                <a:lnTo>
                  <a:pt x="302" y="419"/>
                </a:lnTo>
                <a:lnTo>
                  <a:pt x="286" y="426"/>
                </a:lnTo>
                <a:lnTo>
                  <a:pt x="271" y="434"/>
                </a:lnTo>
                <a:lnTo>
                  <a:pt x="254" y="440"/>
                </a:lnTo>
                <a:lnTo>
                  <a:pt x="239" y="444"/>
                </a:lnTo>
                <a:lnTo>
                  <a:pt x="225" y="447"/>
                </a:lnTo>
                <a:lnTo>
                  <a:pt x="210" y="448"/>
                </a:lnTo>
                <a:lnTo>
                  <a:pt x="193" y="448"/>
                </a:lnTo>
                <a:lnTo>
                  <a:pt x="179" y="447"/>
                </a:lnTo>
                <a:lnTo>
                  <a:pt x="164" y="444"/>
                </a:lnTo>
                <a:lnTo>
                  <a:pt x="149" y="441"/>
                </a:lnTo>
                <a:lnTo>
                  <a:pt x="134" y="435"/>
                </a:lnTo>
                <a:lnTo>
                  <a:pt x="119" y="429"/>
                </a:lnTo>
                <a:lnTo>
                  <a:pt x="106" y="420"/>
                </a:lnTo>
                <a:lnTo>
                  <a:pt x="91" y="411"/>
                </a:lnTo>
                <a:lnTo>
                  <a:pt x="76" y="399"/>
                </a:lnTo>
                <a:lnTo>
                  <a:pt x="61" y="388"/>
                </a:lnTo>
                <a:close/>
              </a:path>
            </a:pathLst>
          </a:custGeom>
          <a:ln w="9525">
            <a:noFill/>
            <a:round/>
            <a:headEnd/>
            <a:tailEnd/>
          </a:ln>
        </p:spPr>
        <p:style>
          <a:lnRef idx="0">
            <a:scrgbClr r="0" g="0" b="0"/>
          </a:lnRef>
          <a:fillRef idx="1001">
            <a:schemeClr val="dk1"/>
          </a:fillRef>
          <a:effectRef idx="0">
            <a:scrgbClr r="0" g="0" b="0"/>
          </a:effectRef>
          <a:fontRef idx="major"/>
        </p:style>
        <p:txBody>
          <a:bodyPr/>
          <a:lstStyle/>
          <a:p>
            <a:pPr fontAlgn="auto">
              <a:spcBef>
                <a:spcPts val="0"/>
              </a:spcBef>
              <a:spcAft>
                <a:spcPts val="0"/>
              </a:spcAft>
              <a:defRPr/>
            </a:pPr>
            <a:endParaRPr lang="es-VE"/>
          </a:p>
        </p:txBody>
      </p:sp>
      <p:sp>
        <p:nvSpPr>
          <p:cNvPr id="545" name="Line 558"/>
          <p:cNvSpPr>
            <a:spLocks noChangeShapeType="1"/>
          </p:cNvSpPr>
          <p:nvPr/>
        </p:nvSpPr>
        <p:spPr bwMode="auto">
          <a:xfrm flipV="1">
            <a:off x="7875589" y="1330304"/>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546" name="Rectangle 280"/>
          <p:cNvSpPr>
            <a:spLocks noChangeArrowheads="1"/>
          </p:cNvSpPr>
          <p:nvPr/>
        </p:nvSpPr>
        <p:spPr bwMode="auto">
          <a:xfrm>
            <a:off x="8255823" y="1316015"/>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s-VE" sz="800" dirty="0" smtClean="0">
                <a:latin typeface="Calibri" pitchFamily="34" charset="0"/>
                <a:cs typeface="Arial" charset="0"/>
              </a:rPr>
              <a:t>05:08 am</a:t>
            </a:r>
            <a:endParaRPr lang="es-VE" sz="800" dirty="0">
              <a:latin typeface="Calibri" pitchFamily="34" charset="0"/>
              <a:cs typeface="Arial" charset="0"/>
            </a:endParaRPr>
          </a:p>
        </p:txBody>
      </p:sp>
      <p:sp>
        <p:nvSpPr>
          <p:cNvPr id="547" name="Line 558"/>
          <p:cNvSpPr>
            <a:spLocks noChangeShapeType="1"/>
          </p:cNvSpPr>
          <p:nvPr/>
        </p:nvSpPr>
        <p:spPr bwMode="auto">
          <a:xfrm flipV="1">
            <a:off x="7876226" y="2392342"/>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548" name="Rectangle 280"/>
          <p:cNvSpPr>
            <a:spLocks noChangeArrowheads="1"/>
          </p:cNvSpPr>
          <p:nvPr/>
        </p:nvSpPr>
        <p:spPr bwMode="auto">
          <a:xfrm>
            <a:off x="8229624" y="2382815"/>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rPr>
              <a:t>10:48 pm</a:t>
            </a:r>
            <a:endParaRPr lang="es-VE" sz="800" dirty="0">
              <a:latin typeface="Calibri" pitchFamily="34" charset="0"/>
              <a:cs typeface="Arial" charset="0"/>
            </a:endParaRPr>
          </a:p>
        </p:txBody>
      </p:sp>
      <p:sp>
        <p:nvSpPr>
          <p:cNvPr id="549" name="Line 558"/>
          <p:cNvSpPr>
            <a:spLocks noChangeShapeType="1"/>
          </p:cNvSpPr>
          <p:nvPr/>
        </p:nvSpPr>
        <p:spPr bwMode="auto">
          <a:xfrm flipV="1">
            <a:off x="1373980" y="3632988"/>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550" name="Rectangle 280"/>
          <p:cNvSpPr>
            <a:spLocks noChangeArrowheads="1"/>
          </p:cNvSpPr>
          <p:nvPr/>
        </p:nvSpPr>
        <p:spPr bwMode="auto">
          <a:xfrm>
            <a:off x="1728766" y="3632987"/>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03:51 am</a:t>
            </a:r>
            <a:endParaRPr lang="es-VE" sz="800" dirty="0">
              <a:latin typeface="Calibri" pitchFamily="34" charset="0"/>
              <a:cs typeface="Arial" charset="0"/>
            </a:endParaRPr>
          </a:p>
        </p:txBody>
      </p:sp>
      <p:sp>
        <p:nvSpPr>
          <p:cNvPr id="265" name="Line 558"/>
          <p:cNvSpPr>
            <a:spLocks noChangeShapeType="1"/>
          </p:cNvSpPr>
          <p:nvPr/>
        </p:nvSpPr>
        <p:spPr bwMode="auto">
          <a:xfrm flipV="1">
            <a:off x="102413" y="4816474"/>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266" name="Rectangle 280"/>
          <p:cNvSpPr>
            <a:spLocks noChangeArrowheads="1"/>
          </p:cNvSpPr>
          <p:nvPr/>
        </p:nvSpPr>
        <p:spPr bwMode="auto">
          <a:xfrm>
            <a:off x="471487" y="4804567"/>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01:47 am</a:t>
            </a:r>
            <a:endParaRPr lang="es-VE" sz="800" dirty="0">
              <a:latin typeface="Calibri" pitchFamily="34" charset="0"/>
              <a:cs typeface="Arial" charset="0"/>
            </a:endParaRPr>
          </a:p>
        </p:txBody>
      </p:sp>
      <p:sp>
        <p:nvSpPr>
          <p:cNvPr id="268" name="Rectangle 1268"/>
          <p:cNvSpPr>
            <a:spLocks noChangeArrowheads="1"/>
          </p:cNvSpPr>
          <p:nvPr/>
        </p:nvSpPr>
        <p:spPr bwMode="auto">
          <a:xfrm>
            <a:off x="2706690" y="2739060"/>
            <a:ext cx="1163637" cy="92589"/>
          </a:xfrm>
          <a:prstGeom prst="rect">
            <a:avLst/>
          </a:prstGeom>
          <a:noFill/>
          <a:ln w="9525">
            <a:noFill/>
            <a:miter lim="800000"/>
            <a:headEnd/>
            <a:tailEnd/>
          </a:ln>
        </p:spPr>
        <p:txBody>
          <a:bodyPr lIns="0" tIns="0" rIns="0" bIns="0">
            <a:spAutoFit/>
          </a:bodyPr>
          <a:lstStyle/>
          <a:p>
            <a:pPr algn="ctr">
              <a:lnSpc>
                <a:spcPct val="80000"/>
              </a:lnSpc>
              <a:defRPr/>
            </a:pPr>
            <a:r>
              <a:rPr lang="es-VE" sz="750" b="1" i="1" dirty="0" err="1" smtClean="0">
                <a:solidFill>
                  <a:srgbClr val="0CA00C"/>
                </a:solidFill>
                <a:latin typeface="Arial Unicode MS" pitchFamily="34" charset="-128"/>
                <a:cs typeface="Arial" charset="0"/>
              </a:rPr>
              <a:t>Shauout</a:t>
            </a:r>
            <a:endParaRPr lang="es-VE" sz="750" b="1" i="1" dirty="0">
              <a:solidFill>
                <a:srgbClr val="0CA00C"/>
              </a:solidFill>
              <a:latin typeface="Arial Unicode MS" pitchFamily="34" charset="-128"/>
              <a:cs typeface="Arial" charset="0"/>
            </a:endParaRPr>
          </a:p>
        </p:txBody>
      </p:sp>
      <p:sp>
        <p:nvSpPr>
          <p:cNvPr id="269" name="Rectangle 1268">
            <a:hlinkClick r:id="rId15" action="ppaction://hlinksldjump"/>
          </p:cNvPr>
          <p:cNvSpPr>
            <a:spLocks noChangeArrowheads="1"/>
          </p:cNvSpPr>
          <p:nvPr/>
        </p:nvSpPr>
        <p:spPr bwMode="auto">
          <a:xfrm>
            <a:off x="100786" y="4646605"/>
            <a:ext cx="1185066" cy="184922"/>
          </a:xfrm>
          <a:prstGeom prst="rect">
            <a:avLst/>
          </a:prstGeom>
          <a:noFill/>
          <a:ln w="9525">
            <a:noFill/>
            <a:miter lim="800000"/>
            <a:headEnd/>
            <a:tailEnd/>
          </a:ln>
        </p:spPr>
        <p:txBody>
          <a:bodyPr wrap="square" lIns="0" tIns="0" rIns="0" bIns="0">
            <a:spAutoFit/>
          </a:bodyPr>
          <a:lstStyle/>
          <a:p>
            <a:pPr algn="ctr">
              <a:lnSpc>
                <a:spcPct val="80000"/>
              </a:lnSpc>
              <a:defRPr/>
            </a:pPr>
            <a:r>
              <a:rPr lang="es-VE" sz="750" dirty="0" err="1" smtClean="0">
                <a:latin typeface="Arial Unicode MS" pitchFamily="34" charset="-128"/>
                <a:cs typeface="Arial" charset="0"/>
              </a:rPr>
              <a:t>Father`s</a:t>
            </a:r>
            <a:r>
              <a:rPr lang="es-VE" sz="750" dirty="0" smtClean="0">
                <a:latin typeface="Arial Unicode MS" pitchFamily="34" charset="-128"/>
                <a:cs typeface="Arial" charset="0"/>
              </a:rPr>
              <a:t> </a:t>
            </a:r>
            <a:r>
              <a:rPr lang="es-VE" sz="750" dirty="0" err="1" smtClean="0">
                <a:latin typeface="Arial Unicode MS" pitchFamily="34" charset="-128"/>
                <a:cs typeface="Arial" charset="0"/>
              </a:rPr>
              <a:t>Day</a:t>
            </a:r>
            <a:endParaRPr lang="es-VE" sz="750" dirty="0" smtClean="0">
              <a:latin typeface="Arial Unicode MS" pitchFamily="34" charset="-128"/>
              <a:cs typeface="Arial" charset="0"/>
            </a:endParaRPr>
          </a:p>
          <a:p>
            <a:pPr algn="ctr">
              <a:lnSpc>
                <a:spcPct val="80000"/>
              </a:lnSpc>
              <a:defRPr/>
            </a:pPr>
            <a:r>
              <a:rPr lang="es-VE" sz="750" dirty="0" smtClean="0">
                <a:latin typeface="Arial Unicode MS" pitchFamily="34" charset="-128"/>
                <a:cs typeface="Arial" charset="0"/>
              </a:rPr>
              <a:t>Día del Padre</a:t>
            </a:r>
            <a:endParaRPr lang="es-VE" sz="750" dirty="0">
              <a:latin typeface="Arial Unicode MS" pitchFamily="34" charset="-128"/>
              <a:cs typeface="Arial" charset="0"/>
            </a:endParaRPr>
          </a:p>
        </p:txBody>
      </p:sp>
      <p:sp>
        <p:nvSpPr>
          <p:cNvPr id="270" name="Line 558"/>
          <p:cNvSpPr>
            <a:spLocks noChangeShapeType="1"/>
          </p:cNvSpPr>
          <p:nvPr/>
        </p:nvSpPr>
        <p:spPr bwMode="auto">
          <a:xfrm flipV="1">
            <a:off x="97069" y="4634736"/>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272" name="Line 558"/>
          <p:cNvSpPr>
            <a:spLocks noChangeShapeType="1"/>
          </p:cNvSpPr>
          <p:nvPr/>
        </p:nvSpPr>
        <p:spPr bwMode="auto">
          <a:xfrm flipV="1">
            <a:off x="97069" y="4429948"/>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273" name="Rectangle 1268">
            <a:hlinkClick r:id="rId16" action="ppaction://hlinksldjump"/>
          </p:cNvPr>
          <p:cNvSpPr>
            <a:spLocks noChangeArrowheads="1"/>
          </p:cNvSpPr>
          <p:nvPr/>
        </p:nvSpPr>
        <p:spPr bwMode="auto">
          <a:xfrm>
            <a:off x="100786" y="4432291"/>
            <a:ext cx="1185066" cy="184666"/>
          </a:xfrm>
          <a:prstGeom prst="rect">
            <a:avLst/>
          </a:prstGeom>
          <a:noFill/>
          <a:ln w="9525">
            <a:noFill/>
            <a:miter lim="800000"/>
            <a:headEnd/>
            <a:tailEnd/>
          </a:ln>
        </p:spPr>
        <p:txBody>
          <a:bodyPr wrap="square" lIns="0" tIns="0" rIns="0" bIns="0">
            <a:spAutoFit/>
          </a:bodyPr>
          <a:lstStyle/>
          <a:p>
            <a:pPr algn="ctr">
              <a:lnSpc>
                <a:spcPct val="80000"/>
              </a:lnSpc>
              <a:defRPr/>
            </a:pPr>
            <a:r>
              <a:rPr lang="es-VE" sz="750" dirty="0" err="1" smtClean="0">
                <a:latin typeface="Arial Unicode MS" pitchFamily="34" charset="-128"/>
                <a:cs typeface="Arial" charset="0"/>
              </a:rPr>
              <a:t>Summer</a:t>
            </a:r>
            <a:r>
              <a:rPr lang="es-VE" sz="750" dirty="0" smtClean="0">
                <a:latin typeface="Arial Unicode MS" pitchFamily="34" charset="-128"/>
                <a:cs typeface="Arial" charset="0"/>
              </a:rPr>
              <a:t> </a:t>
            </a:r>
            <a:r>
              <a:rPr lang="es-VE" sz="750" dirty="0" err="1" smtClean="0">
                <a:latin typeface="Arial Unicode MS" pitchFamily="34" charset="-128"/>
                <a:cs typeface="Arial" charset="0"/>
              </a:rPr>
              <a:t>Solstice</a:t>
            </a:r>
            <a:endParaRPr lang="es-VE" sz="750" dirty="0" smtClean="0">
              <a:latin typeface="Arial Unicode MS" pitchFamily="34" charset="-128"/>
              <a:cs typeface="Arial" charset="0"/>
            </a:endParaRPr>
          </a:p>
          <a:p>
            <a:pPr algn="ctr">
              <a:lnSpc>
                <a:spcPct val="80000"/>
              </a:lnSpc>
              <a:defRPr/>
            </a:pPr>
            <a:r>
              <a:rPr lang="es-ES_tradnl" sz="750" dirty="0" smtClean="0">
                <a:latin typeface="Arial Unicode MS" pitchFamily="34" charset="-128"/>
                <a:cs typeface="Arial" charset="0"/>
              </a:rPr>
              <a:t>Solsticio de Verano</a:t>
            </a:r>
            <a:endParaRPr lang="es-VE" sz="750" dirty="0">
              <a:latin typeface="Arial Unicode MS" pitchFamily="34" charset="-128"/>
              <a:cs typeface="Arial" charset="0"/>
            </a:endParaRPr>
          </a:p>
        </p:txBody>
      </p:sp>
      <p:sp>
        <p:nvSpPr>
          <p:cNvPr id="274" name="Rectangle 1268"/>
          <p:cNvSpPr>
            <a:spLocks noChangeArrowheads="1"/>
          </p:cNvSpPr>
          <p:nvPr/>
        </p:nvSpPr>
        <p:spPr bwMode="auto">
          <a:xfrm>
            <a:off x="92368" y="3788329"/>
            <a:ext cx="1163637" cy="92589"/>
          </a:xfrm>
          <a:prstGeom prst="rect">
            <a:avLst/>
          </a:prstGeom>
          <a:noFill/>
          <a:ln w="9525">
            <a:noFill/>
            <a:miter lim="800000"/>
            <a:headEnd/>
            <a:tailEnd/>
          </a:ln>
        </p:spPr>
        <p:txBody>
          <a:bodyPr lIns="0" tIns="0" rIns="0" bIns="0">
            <a:spAutoFit/>
          </a:bodyPr>
          <a:lstStyle/>
          <a:p>
            <a:pPr algn="ctr">
              <a:lnSpc>
                <a:spcPct val="80000"/>
              </a:lnSpc>
              <a:defRPr/>
            </a:pPr>
            <a:r>
              <a:rPr lang="es-VE" sz="750" b="1" i="1" dirty="0" err="1" smtClean="0">
                <a:solidFill>
                  <a:srgbClr val="0CA00C"/>
                </a:solidFill>
                <a:latin typeface="Arial Unicode MS" pitchFamily="34" charset="-128"/>
                <a:cs typeface="Arial" charset="0"/>
              </a:rPr>
              <a:t>Flag</a:t>
            </a:r>
            <a:r>
              <a:rPr lang="es-VE" sz="750" b="1" i="1" dirty="0" smtClean="0">
                <a:solidFill>
                  <a:srgbClr val="0CA00C"/>
                </a:solidFill>
                <a:latin typeface="Arial Unicode MS" pitchFamily="34" charset="-128"/>
                <a:cs typeface="Arial" charset="0"/>
              </a:rPr>
              <a:t> </a:t>
            </a:r>
            <a:r>
              <a:rPr lang="es-VE" sz="750" b="1" i="1" dirty="0" err="1" smtClean="0">
                <a:solidFill>
                  <a:srgbClr val="0CA00C"/>
                </a:solidFill>
                <a:latin typeface="Arial Unicode MS" pitchFamily="34" charset="-128"/>
                <a:cs typeface="Arial" charset="0"/>
              </a:rPr>
              <a:t>Day</a:t>
            </a:r>
            <a:endParaRPr lang="es-VE" sz="750" b="1" i="1" dirty="0">
              <a:solidFill>
                <a:srgbClr val="0CA00C"/>
              </a:solidFill>
              <a:latin typeface="Arial Unicode MS" pitchFamily="34" charset="-128"/>
              <a:cs typeface="Arial" charset="0"/>
            </a:endParaRPr>
          </a:p>
        </p:txBody>
      </p:sp>
      <p:sp>
        <p:nvSpPr>
          <p:cNvPr id="275" name="Rectangle 1268">
            <a:hlinkClick r:id="rId17" action="ppaction://hlinksldjump"/>
          </p:cNvPr>
          <p:cNvSpPr>
            <a:spLocks noChangeArrowheads="1"/>
          </p:cNvSpPr>
          <p:nvPr/>
        </p:nvSpPr>
        <p:spPr bwMode="auto">
          <a:xfrm>
            <a:off x="4000496" y="4529607"/>
            <a:ext cx="1163637" cy="92589"/>
          </a:xfrm>
          <a:prstGeom prst="rect">
            <a:avLst/>
          </a:prstGeom>
          <a:noFill/>
          <a:ln w="9525">
            <a:noFill/>
            <a:miter lim="800000"/>
            <a:headEnd/>
            <a:tailEnd/>
          </a:ln>
        </p:spPr>
        <p:txBody>
          <a:bodyPr lIns="0" tIns="0" rIns="0" bIns="0">
            <a:spAutoFit/>
          </a:bodyPr>
          <a:lstStyle/>
          <a:p>
            <a:pPr algn="ctr">
              <a:lnSpc>
                <a:spcPct val="80000"/>
              </a:lnSpc>
              <a:defRPr/>
            </a:pPr>
            <a:r>
              <a:rPr lang="es-VE" sz="750" dirty="0" smtClean="0">
                <a:latin typeface="Arial Unicode MS" pitchFamily="34" charset="-128"/>
                <a:cs typeface="Arial" charset="0"/>
              </a:rPr>
              <a:t>Día de San Juan</a:t>
            </a:r>
            <a:endParaRPr lang="es-VE" sz="750" dirty="0">
              <a:latin typeface="Arial Unicode MS" pitchFamily="34" charset="-128"/>
              <a:cs typeface="Arial" charset="0"/>
            </a:endParaRPr>
          </a:p>
        </p:txBody>
      </p:sp>
      <p:sp>
        <p:nvSpPr>
          <p:cNvPr id="276" name="Line 558"/>
          <p:cNvSpPr>
            <a:spLocks noChangeShapeType="1"/>
          </p:cNvSpPr>
          <p:nvPr/>
        </p:nvSpPr>
        <p:spPr bwMode="auto">
          <a:xfrm flipV="1">
            <a:off x="3983829" y="4495005"/>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2050" name="Rectangle 85"/>
          <p:cNvSpPr>
            <a:spLocks noChangeArrowheads="1"/>
          </p:cNvSpPr>
          <p:nvPr/>
        </p:nvSpPr>
        <p:spPr bwMode="auto">
          <a:xfrm>
            <a:off x="1365718" y="886845"/>
            <a:ext cx="1206018"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solidFill>
                <a:schemeClr val="tx1"/>
              </a:solidFill>
              <a:latin typeface="+mj-lt"/>
              <a:cs typeface="Arial" charset="0"/>
            </a:endParaRPr>
          </a:p>
        </p:txBody>
      </p:sp>
      <p:sp>
        <p:nvSpPr>
          <p:cNvPr id="2069" name="Rectangle 90"/>
          <p:cNvSpPr>
            <a:spLocks noChangeArrowheads="1"/>
          </p:cNvSpPr>
          <p:nvPr/>
        </p:nvSpPr>
        <p:spPr bwMode="auto">
          <a:xfrm>
            <a:off x="1372530" y="1978795"/>
            <a:ext cx="1173163" cy="923925"/>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82" name="Rectangle 280">
            <a:hlinkClick r:id="rId4" action="ppaction://hlinksldjump"/>
          </p:cNvPr>
          <p:cNvSpPr>
            <a:spLocks noChangeArrowheads="1"/>
          </p:cNvSpPr>
          <p:nvPr/>
        </p:nvSpPr>
        <p:spPr bwMode="auto">
          <a:xfrm>
            <a:off x="1303104" y="2719328"/>
            <a:ext cx="1274763"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09:52 </a:t>
            </a:r>
            <a:r>
              <a:rPr lang="en-US" sz="800" dirty="0">
                <a:latin typeface="Calibri" pitchFamily="34" charset="0"/>
                <a:cs typeface="Arial" charset="0"/>
              </a:rPr>
              <a:t>am – </a:t>
            </a:r>
            <a:r>
              <a:rPr lang="en-US" sz="800" dirty="0" smtClean="0">
                <a:latin typeface="Calibri" pitchFamily="34" charset="0"/>
                <a:cs typeface="Arial" charset="0"/>
              </a:rPr>
              <a:t>04:01 pm</a:t>
            </a:r>
            <a:endParaRPr lang="es-VE" sz="800" dirty="0">
              <a:latin typeface="Calibri" pitchFamily="34" charset="0"/>
              <a:cs typeface="Arial" charset="0"/>
            </a:endParaRPr>
          </a:p>
        </p:txBody>
      </p:sp>
      <p:sp>
        <p:nvSpPr>
          <p:cNvPr id="283" name="Rectangle 27"/>
          <p:cNvSpPr>
            <a:spLocks noChangeArrowheads="1"/>
          </p:cNvSpPr>
          <p:nvPr/>
        </p:nvSpPr>
        <p:spPr bwMode="auto">
          <a:xfrm>
            <a:off x="1368830" y="4835893"/>
            <a:ext cx="1174750" cy="154416"/>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dirty="0">
              <a:solidFill>
                <a:srgbClr val="C00000"/>
              </a:solidFill>
              <a:latin typeface="Papyrus" pitchFamily="66" charset="0"/>
              <a:cs typeface="Arial" charset="0"/>
            </a:endParaRPr>
          </a:p>
        </p:txBody>
      </p:sp>
      <p:sp>
        <p:nvSpPr>
          <p:cNvPr id="2080" name="Rectangle 169"/>
          <p:cNvSpPr>
            <a:spLocks noChangeArrowheads="1"/>
          </p:cNvSpPr>
          <p:nvPr/>
        </p:nvSpPr>
        <p:spPr bwMode="auto">
          <a:xfrm>
            <a:off x="1357290" y="4057869"/>
            <a:ext cx="1183476"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453" name="Rectangle 280">
            <a:hlinkClick r:id="rId4" action="ppaction://hlinksldjump"/>
          </p:cNvPr>
          <p:cNvSpPr>
            <a:spLocks noChangeArrowheads="1"/>
          </p:cNvSpPr>
          <p:nvPr/>
        </p:nvSpPr>
        <p:spPr bwMode="auto">
          <a:xfrm>
            <a:off x="1308932" y="4808420"/>
            <a:ext cx="1285884" cy="217487"/>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08:20 </a:t>
            </a:r>
            <a:r>
              <a:rPr lang="en-US" sz="800" dirty="0">
                <a:latin typeface="Calibri" pitchFamily="34" charset="0"/>
                <a:cs typeface="Arial" charset="0"/>
              </a:rPr>
              <a:t>am </a:t>
            </a:r>
            <a:r>
              <a:rPr lang="en-US" sz="800" dirty="0">
                <a:latin typeface="Calibri" pitchFamily="34" charset="0"/>
                <a:cs typeface="Arial" charset="0"/>
                <a:hlinkClick r:id="rId4" action="ppaction://hlinksldjump"/>
              </a:rPr>
              <a:t>–</a:t>
            </a:r>
            <a:r>
              <a:rPr lang="en-US" sz="800" dirty="0">
                <a:latin typeface="Calibri" pitchFamily="34" charset="0"/>
                <a:cs typeface="Arial" charset="0"/>
              </a:rPr>
              <a:t> 01:12 pm</a:t>
            </a:r>
            <a:endParaRPr lang="es-VE" sz="800" dirty="0">
              <a:latin typeface="Calibri" pitchFamily="34" charset="0"/>
              <a:cs typeface="Arial" charset="0"/>
            </a:endParaRPr>
          </a:p>
        </p:txBody>
      </p:sp>
      <p:sp>
        <p:nvSpPr>
          <p:cNvPr id="289" name="Rectangle 27">
            <a:hlinkClick r:id="rId4" action="ppaction://hlinksldjump"/>
          </p:cNvPr>
          <p:cNvSpPr>
            <a:spLocks noChangeArrowheads="1"/>
          </p:cNvSpPr>
          <p:nvPr/>
        </p:nvSpPr>
        <p:spPr bwMode="auto">
          <a:xfrm>
            <a:off x="3980263" y="2775731"/>
            <a:ext cx="1158929" cy="120986"/>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076" name="Rectangle 92"/>
          <p:cNvSpPr>
            <a:spLocks noChangeArrowheads="1"/>
          </p:cNvSpPr>
          <p:nvPr/>
        </p:nvSpPr>
        <p:spPr bwMode="auto">
          <a:xfrm>
            <a:off x="3974269" y="1971112"/>
            <a:ext cx="1173163"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ES_tradnl" sz="1000" b="1" dirty="0">
                <a:latin typeface="+mj-lt"/>
                <a:cs typeface="Arial" charset="0"/>
              </a:rPr>
              <a:t>     </a:t>
            </a:r>
            <a:endParaRPr lang="es-VE" sz="1000" b="1" dirty="0">
              <a:latin typeface="+mj-lt"/>
              <a:cs typeface="Arial" charset="0"/>
            </a:endParaRPr>
          </a:p>
        </p:txBody>
      </p:sp>
      <p:sp>
        <p:nvSpPr>
          <p:cNvPr id="428" name="Rectangle 280">
            <a:hlinkClick r:id="rId4" action="ppaction://hlinksldjump"/>
          </p:cNvPr>
          <p:cNvSpPr>
            <a:spLocks noChangeArrowheads="1"/>
          </p:cNvSpPr>
          <p:nvPr/>
        </p:nvSpPr>
        <p:spPr bwMode="auto">
          <a:xfrm>
            <a:off x="3892124" y="2724567"/>
            <a:ext cx="1343983" cy="221012"/>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Desde: 11:32 pm</a:t>
            </a:r>
            <a:endParaRPr lang="es-VE" sz="800" dirty="0">
              <a:latin typeface="Calibri" pitchFamily="34" charset="0"/>
              <a:cs typeface="Arial" charset="0"/>
            </a:endParaRPr>
          </a:p>
        </p:txBody>
      </p:sp>
      <p:sp>
        <p:nvSpPr>
          <p:cNvPr id="290" name="Rectangle 27"/>
          <p:cNvSpPr>
            <a:spLocks noChangeArrowheads="1"/>
          </p:cNvSpPr>
          <p:nvPr/>
        </p:nvSpPr>
        <p:spPr bwMode="auto">
          <a:xfrm>
            <a:off x="107981" y="5862195"/>
            <a:ext cx="1158929" cy="177794"/>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085" name="Rectangle 314"/>
          <p:cNvSpPr>
            <a:spLocks noChangeArrowheads="1"/>
          </p:cNvSpPr>
          <p:nvPr/>
        </p:nvSpPr>
        <p:spPr bwMode="auto">
          <a:xfrm>
            <a:off x="102359" y="5119907"/>
            <a:ext cx="1171575" cy="925512"/>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dirty="0"/>
          </a:p>
        </p:txBody>
      </p:sp>
      <p:sp>
        <p:nvSpPr>
          <p:cNvPr id="286" name="Rectangle 280">
            <a:hlinkClick r:id="rId4" action="ppaction://hlinksldjump"/>
          </p:cNvPr>
          <p:cNvSpPr>
            <a:spLocks noChangeArrowheads="1"/>
          </p:cNvSpPr>
          <p:nvPr/>
        </p:nvSpPr>
        <p:spPr bwMode="auto">
          <a:xfrm>
            <a:off x="51205" y="5856404"/>
            <a:ext cx="1285884"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11:27 </a:t>
            </a:r>
            <a:r>
              <a:rPr lang="en-US" sz="800" dirty="0">
                <a:latin typeface="Calibri" pitchFamily="34" charset="0"/>
                <a:cs typeface="Arial" charset="0"/>
              </a:rPr>
              <a:t>am – </a:t>
            </a:r>
            <a:r>
              <a:rPr lang="en-US" sz="800" dirty="0" smtClean="0">
                <a:latin typeface="Calibri" pitchFamily="34" charset="0"/>
                <a:cs typeface="Arial" charset="0"/>
              </a:rPr>
              <a:t>05:25 </a:t>
            </a:r>
            <a:r>
              <a:rPr lang="en-US" sz="800" dirty="0">
                <a:latin typeface="Calibri" pitchFamily="34" charset="0"/>
                <a:cs typeface="Arial" charset="0"/>
              </a:rPr>
              <a:t>pm</a:t>
            </a:r>
            <a:endParaRPr lang="es-VE" sz="800" dirty="0">
              <a:latin typeface="Calibri" pitchFamily="34" charset="0"/>
              <a:cs typeface="Arial" charset="0"/>
            </a:endParaRPr>
          </a:p>
        </p:txBody>
      </p:sp>
      <p:sp>
        <p:nvSpPr>
          <p:cNvPr id="2070" name="Rectangle 264"/>
          <p:cNvSpPr>
            <a:spLocks noChangeArrowheads="1"/>
          </p:cNvSpPr>
          <p:nvPr/>
        </p:nvSpPr>
        <p:spPr bwMode="auto">
          <a:xfrm>
            <a:off x="4000495" y="888223"/>
            <a:ext cx="1143009"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74" name="Rectangle 82"/>
          <p:cNvSpPr>
            <a:spLocks noChangeArrowheads="1"/>
          </p:cNvSpPr>
          <p:nvPr/>
        </p:nvSpPr>
        <p:spPr bwMode="auto">
          <a:xfrm>
            <a:off x="3975841" y="4053880"/>
            <a:ext cx="1171575"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75" name="Rectangle 83"/>
          <p:cNvSpPr>
            <a:spLocks noChangeArrowheads="1"/>
          </p:cNvSpPr>
          <p:nvPr/>
        </p:nvSpPr>
        <p:spPr bwMode="auto">
          <a:xfrm>
            <a:off x="2702713" y="5121258"/>
            <a:ext cx="1171575"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2058" name="Rectangle 97"/>
          <p:cNvSpPr>
            <a:spLocks noChangeArrowheads="1"/>
          </p:cNvSpPr>
          <p:nvPr/>
        </p:nvSpPr>
        <p:spPr bwMode="auto">
          <a:xfrm>
            <a:off x="2698792" y="3028156"/>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81" name="Rectangle 209"/>
          <p:cNvSpPr>
            <a:spLocks noChangeArrowheads="1"/>
          </p:cNvSpPr>
          <p:nvPr/>
        </p:nvSpPr>
        <p:spPr bwMode="auto">
          <a:xfrm>
            <a:off x="5253024" y="1969530"/>
            <a:ext cx="1176363" cy="930275"/>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56" name="Rectangle 229"/>
          <p:cNvSpPr>
            <a:spLocks noChangeArrowheads="1"/>
          </p:cNvSpPr>
          <p:nvPr/>
        </p:nvSpPr>
        <p:spPr bwMode="auto">
          <a:xfrm>
            <a:off x="5255404" y="3029967"/>
            <a:ext cx="1173984" cy="928688"/>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55" name="Rectangle 229"/>
          <p:cNvSpPr>
            <a:spLocks noChangeArrowheads="1"/>
          </p:cNvSpPr>
          <p:nvPr/>
        </p:nvSpPr>
        <p:spPr bwMode="auto">
          <a:xfrm>
            <a:off x="6548820" y="4055478"/>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r>
              <a:rPr lang="es-VE" sz="1000" b="1" dirty="0">
                <a:latin typeface="+mj-lt"/>
                <a:cs typeface="Arial" charset="0"/>
              </a:rPr>
              <a:t>               </a:t>
            </a:r>
          </a:p>
        </p:txBody>
      </p:sp>
      <p:sp>
        <p:nvSpPr>
          <p:cNvPr id="2051" name="Rectangle 86"/>
          <p:cNvSpPr>
            <a:spLocks noChangeArrowheads="1"/>
          </p:cNvSpPr>
          <p:nvPr/>
        </p:nvSpPr>
        <p:spPr bwMode="auto">
          <a:xfrm>
            <a:off x="6546089" y="888995"/>
            <a:ext cx="1174750"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67" name="Rectangle 88"/>
          <p:cNvSpPr>
            <a:spLocks noChangeArrowheads="1"/>
          </p:cNvSpPr>
          <p:nvPr/>
        </p:nvSpPr>
        <p:spPr bwMode="auto">
          <a:xfrm>
            <a:off x="7863710" y="887408"/>
            <a:ext cx="1173162"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436" name="Rectangle 27">
            <a:hlinkClick r:id="rId4" action="ppaction://hlinksldjump"/>
          </p:cNvPr>
          <p:cNvSpPr>
            <a:spLocks noChangeArrowheads="1"/>
          </p:cNvSpPr>
          <p:nvPr/>
        </p:nvSpPr>
        <p:spPr bwMode="auto">
          <a:xfrm>
            <a:off x="7864634" y="2746544"/>
            <a:ext cx="1174750" cy="142876"/>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077" name="Rectangle 94"/>
          <p:cNvSpPr>
            <a:spLocks noChangeArrowheads="1"/>
          </p:cNvSpPr>
          <p:nvPr/>
        </p:nvSpPr>
        <p:spPr bwMode="auto">
          <a:xfrm>
            <a:off x="7869191" y="1973486"/>
            <a:ext cx="1166813" cy="925513"/>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437" name="Rectangle 280">
            <a:hlinkClick r:id="rId4" action="ppaction://hlinksldjump"/>
          </p:cNvPr>
          <p:cNvSpPr>
            <a:spLocks noChangeArrowheads="1"/>
          </p:cNvSpPr>
          <p:nvPr/>
        </p:nvSpPr>
        <p:spPr bwMode="auto">
          <a:xfrm>
            <a:off x="7802896" y="2719466"/>
            <a:ext cx="1274763" cy="217487"/>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05:05 pm </a:t>
            </a:r>
            <a:r>
              <a:rPr lang="en-US" sz="800" dirty="0">
                <a:latin typeface="Calibri" pitchFamily="34" charset="0"/>
                <a:cs typeface="Arial" charset="0"/>
              </a:rPr>
              <a:t>– </a:t>
            </a:r>
            <a:r>
              <a:rPr lang="en-US" sz="800" dirty="0" smtClean="0">
                <a:latin typeface="Calibri" pitchFamily="34" charset="0"/>
                <a:cs typeface="Arial" charset="0"/>
              </a:rPr>
              <a:t>05:33 </a:t>
            </a:r>
            <a:r>
              <a:rPr lang="en-US" sz="800" dirty="0">
                <a:latin typeface="Calibri" pitchFamily="34" charset="0"/>
                <a:cs typeface="Arial" charset="0"/>
              </a:rPr>
              <a:t>pm</a:t>
            </a:r>
            <a:endParaRPr lang="es-VE" sz="800" dirty="0">
              <a:latin typeface="Calibri" pitchFamily="34" charset="0"/>
              <a:cs typeface="Arial" charset="0"/>
            </a:endParaRPr>
          </a:p>
        </p:txBody>
      </p:sp>
      <p:sp>
        <p:nvSpPr>
          <p:cNvPr id="2060" name="Rectangle 136"/>
          <p:cNvSpPr>
            <a:spLocks noChangeArrowheads="1"/>
          </p:cNvSpPr>
          <p:nvPr/>
        </p:nvSpPr>
        <p:spPr bwMode="auto">
          <a:xfrm>
            <a:off x="7862935" y="3031553"/>
            <a:ext cx="1171575" cy="928687"/>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68" name="Rectangle 89"/>
          <p:cNvSpPr>
            <a:spLocks noChangeArrowheads="1"/>
          </p:cNvSpPr>
          <p:nvPr/>
        </p:nvSpPr>
        <p:spPr bwMode="auto">
          <a:xfrm>
            <a:off x="99193" y="1973242"/>
            <a:ext cx="1171575" cy="927100"/>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Papyrus" pitchFamily="66" charset="0"/>
              <a:cs typeface="Arial" charset="0"/>
            </a:endParaRPr>
          </a:p>
        </p:txBody>
      </p:sp>
      <p:sp>
        <p:nvSpPr>
          <p:cNvPr id="2079" name="Rectangle 96"/>
          <p:cNvSpPr>
            <a:spLocks noChangeArrowheads="1"/>
          </p:cNvSpPr>
          <p:nvPr/>
        </p:nvSpPr>
        <p:spPr bwMode="auto">
          <a:xfrm>
            <a:off x="1357290" y="3033136"/>
            <a:ext cx="1176406" cy="927100"/>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dirty="0">
              <a:latin typeface="+mj-lt"/>
              <a:cs typeface="Arial" charset="0"/>
            </a:endParaRPr>
          </a:p>
        </p:txBody>
      </p:sp>
      <p:sp>
        <p:nvSpPr>
          <p:cNvPr id="2064" name="Rectangle 168"/>
          <p:cNvSpPr>
            <a:spLocks noChangeArrowheads="1"/>
          </p:cNvSpPr>
          <p:nvPr/>
        </p:nvSpPr>
        <p:spPr bwMode="auto">
          <a:xfrm>
            <a:off x="1364269" y="5115941"/>
            <a:ext cx="1174750" cy="927100"/>
          </a:xfrm>
          <a:prstGeom prst="rect">
            <a:avLst/>
          </a:prstGeom>
          <a:noFill/>
          <a:ln w="19050">
            <a:solidFill>
              <a:srgbClr val="11D3DD"/>
            </a:solidFill>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dirty="0"/>
          </a:p>
        </p:txBody>
      </p:sp>
      <p:sp>
        <p:nvSpPr>
          <p:cNvPr id="298" name="Rectangle 27"/>
          <p:cNvSpPr>
            <a:spLocks noChangeArrowheads="1"/>
          </p:cNvSpPr>
          <p:nvPr/>
        </p:nvSpPr>
        <p:spPr bwMode="auto">
          <a:xfrm>
            <a:off x="4000497" y="1646209"/>
            <a:ext cx="1143008" cy="168754"/>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85" name="Rectangle 280">
            <a:hlinkClick r:id="rId4" action="ppaction://hlinksldjump"/>
          </p:cNvPr>
          <p:cNvSpPr>
            <a:spLocks noChangeArrowheads="1"/>
          </p:cNvSpPr>
          <p:nvPr/>
        </p:nvSpPr>
        <p:spPr bwMode="auto">
          <a:xfrm>
            <a:off x="3929058" y="1637583"/>
            <a:ext cx="1249668"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n-US" sz="800" dirty="0">
                <a:latin typeface="Calibri" pitchFamily="34" charset="0"/>
                <a:cs typeface="Arial" charset="0"/>
              </a:rPr>
              <a:t>v/c </a:t>
            </a:r>
            <a:r>
              <a:rPr lang="en-US" sz="800" dirty="0" smtClean="0">
                <a:latin typeface="Calibri" pitchFamily="34" charset="0"/>
                <a:cs typeface="Arial" charset="0"/>
              </a:rPr>
              <a:t>02:01 </a:t>
            </a:r>
            <a:r>
              <a:rPr lang="en-US" sz="800" dirty="0">
                <a:latin typeface="Calibri" pitchFamily="34" charset="0"/>
                <a:cs typeface="Arial" charset="0"/>
              </a:rPr>
              <a:t>p</a:t>
            </a:r>
            <a:r>
              <a:rPr lang="en-US" sz="800" dirty="0" smtClean="0">
                <a:latin typeface="Calibri" pitchFamily="34" charset="0"/>
                <a:cs typeface="Arial" charset="0"/>
              </a:rPr>
              <a:t>m –06:45 pm</a:t>
            </a:r>
            <a:endParaRPr lang="es-VE" sz="800" dirty="0">
              <a:latin typeface="Calibri" pitchFamily="34" charset="0"/>
              <a:cs typeface="Arial" charset="0"/>
            </a:endParaRPr>
          </a:p>
        </p:txBody>
      </p:sp>
      <p:sp>
        <p:nvSpPr>
          <p:cNvPr id="287" name="Rectangle 280"/>
          <p:cNvSpPr>
            <a:spLocks noChangeArrowheads="1"/>
          </p:cNvSpPr>
          <p:nvPr/>
        </p:nvSpPr>
        <p:spPr bwMode="auto">
          <a:xfrm>
            <a:off x="5219081" y="2718677"/>
            <a:ext cx="1274763"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Hasta: 04:53 am</a:t>
            </a:r>
            <a:endParaRPr lang="es-VE" sz="800" dirty="0">
              <a:latin typeface="Calibri" pitchFamily="34" charset="0"/>
              <a:cs typeface="Arial" charset="0"/>
            </a:endParaRPr>
          </a:p>
        </p:txBody>
      </p:sp>
      <p:grpSp>
        <p:nvGrpSpPr>
          <p:cNvPr id="302" name="301 Grupo"/>
          <p:cNvGrpSpPr/>
          <p:nvPr/>
        </p:nvGrpSpPr>
        <p:grpSpPr>
          <a:xfrm>
            <a:off x="7803962" y="1641562"/>
            <a:ext cx="1274763" cy="217625"/>
            <a:chOff x="7803962" y="1495527"/>
            <a:chExt cx="1274763" cy="217625"/>
          </a:xfrm>
        </p:grpSpPr>
        <p:sp>
          <p:nvSpPr>
            <p:cNvPr id="414" name="Rectangle 27">
              <a:hlinkClick r:id="rId4" action="ppaction://hlinksldjump"/>
            </p:cNvPr>
            <p:cNvSpPr>
              <a:spLocks noChangeArrowheads="1"/>
            </p:cNvSpPr>
            <p:nvPr/>
          </p:nvSpPr>
          <p:spPr bwMode="auto">
            <a:xfrm>
              <a:off x="7868289" y="1510516"/>
              <a:ext cx="1174750" cy="152400"/>
            </a:xfrm>
            <a:prstGeom prst="rect">
              <a:avLst/>
            </a:prstGeom>
            <a:solidFill>
              <a:srgbClr val="11D3DD"/>
            </a:solidFill>
            <a:ln w="9525">
              <a:noFill/>
              <a:miter lim="800000"/>
              <a:headEnd/>
              <a:tailEnd/>
            </a:ln>
          </p:spPr>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88" name="Rectangle 280">
              <a:hlinkClick r:id="rId4" action="ppaction://hlinksldjump"/>
            </p:cNvPr>
            <p:cNvSpPr>
              <a:spLocks noChangeArrowheads="1"/>
            </p:cNvSpPr>
            <p:nvPr/>
          </p:nvSpPr>
          <p:spPr bwMode="auto">
            <a:xfrm>
              <a:off x="7803962" y="1495527"/>
              <a:ext cx="1274763" cy="217625"/>
            </a:xfrm>
            <a:prstGeom prst="rect">
              <a:avLst/>
            </a:prstGeom>
            <a:noFill/>
            <a:ln w="9525">
              <a:noFill/>
              <a:miter lim="800000"/>
              <a:headEnd/>
              <a:tailEnd/>
            </a:ln>
          </p:spPr>
          <p:txBody>
            <a:bodyPr wrap="square" lIns="90000" tIns="46800" rIns="90000" bIns="46800">
              <a:spAutoFit/>
            </a:bodyPr>
            <a:lstStyle/>
            <a:p>
              <a:pPr algn="ctr">
                <a:spcBef>
                  <a:spcPct val="50000"/>
                </a:spcBef>
              </a:pPr>
              <a:r>
                <a:rPr lang="es-VE" sz="800" dirty="0" smtClean="0">
                  <a:latin typeface="Calibri" pitchFamily="34" charset="0"/>
                  <a:cs typeface="Arial" charset="0"/>
                </a:rPr>
                <a:t>v/c Hasta: 04:25 am</a:t>
              </a:r>
              <a:endParaRPr lang="es-VE" sz="800" dirty="0">
                <a:latin typeface="Calibri" pitchFamily="34" charset="0"/>
                <a:cs typeface="Arial" charset="0"/>
              </a:endParaRPr>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098" name="Freeform 16"/>
          <p:cNvSpPr>
            <a:spLocks noEditPoints="1"/>
          </p:cNvSpPr>
          <p:nvPr/>
        </p:nvSpPr>
        <p:spPr bwMode="auto">
          <a:xfrm>
            <a:off x="2857510" y="1490671"/>
            <a:ext cx="3143250" cy="3224213"/>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chemeClr val="bg1">
              <a:alpha val="56862"/>
            </a:schemeClr>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4099" name="Text Box 2"/>
          <p:cNvSpPr txBox="1">
            <a:spLocks noChangeArrowheads="1"/>
          </p:cNvSpPr>
          <p:nvPr/>
        </p:nvSpPr>
        <p:spPr bwMode="auto">
          <a:xfrm>
            <a:off x="271463" y="3894103"/>
            <a:ext cx="8458200" cy="1477328"/>
          </a:xfrm>
          <a:prstGeom prst="rect">
            <a:avLst/>
          </a:prstGeom>
          <a:noFill/>
          <a:ln w="12700" cap="sq">
            <a:noFill/>
            <a:miter lim="800000"/>
            <a:headEnd type="none" w="sm" len="sm"/>
            <a:tailEnd type="none" w="sm" len="sm"/>
          </a:ln>
        </p:spPr>
        <p:txBody>
          <a:bodyPr wrap="square">
            <a:spAutoFit/>
          </a:bodyPr>
          <a:lstStyle/>
          <a:p>
            <a:pPr algn="just"/>
            <a:r>
              <a:rPr lang="es-ES" sz="1400" b="1" dirty="0">
                <a:solidFill>
                  <a:srgbClr val="A40000"/>
                </a:solidFill>
                <a:latin typeface="Calibri" pitchFamily="34" charset="0"/>
                <a:cs typeface="Arial" charset="0"/>
              </a:rPr>
              <a:t>La Luna Llena </a:t>
            </a:r>
            <a:r>
              <a:rPr lang="es-ES_tradnl" sz="1400" b="1" dirty="0">
                <a:solidFill>
                  <a:srgbClr val="A40000"/>
                </a:solidFill>
                <a:latin typeface="Calibri" pitchFamily="34" charset="0"/>
                <a:cs typeface="Arial" charset="0"/>
              </a:rPr>
              <a:t>representa: </a:t>
            </a:r>
            <a:r>
              <a:rPr lang="es-VE" sz="1200" dirty="0">
                <a:solidFill>
                  <a:srgbClr val="333333"/>
                </a:solidFill>
                <a:latin typeface="Times New Roman" pitchFamily="18" charset="0"/>
                <a:cs typeface="Arial" charset="0"/>
              </a:rPr>
              <a:t>I</a:t>
            </a:r>
            <a:r>
              <a:rPr lang="es-VE" sz="1200" dirty="0">
                <a:solidFill>
                  <a:srgbClr val="333333"/>
                </a:solidFill>
                <a:latin typeface="Calibri" pitchFamily="34" charset="0"/>
                <a:cs typeface="Arial" charset="0"/>
              </a:rPr>
              <a:t>luminación, desenlace,  introspección,  inquietud, culminación y resultado, f</a:t>
            </a:r>
            <a:r>
              <a:rPr lang="es-VE" sz="1200" dirty="0">
                <a:solidFill>
                  <a:srgbClr val="333333"/>
                </a:solidFill>
                <a:latin typeface="Calibri" pitchFamily="34" charset="0"/>
                <a:cs typeface="Times New Roman" pitchFamily="18" charset="0"/>
              </a:rPr>
              <a:t>ruto, etapa final, efervescencia, recolección, productividad, magia, imaginación desbordada, creativa, transformación, plenitud, intensidad, emocionalidad </a:t>
            </a:r>
          </a:p>
          <a:p>
            <a:pPr algn="just"/>
            <a:endParaRPr lang="es-VE" sz="1200" dirty="0">
              <a:solidFill>
                <a:srgbClr val="333333"/>
              </a:solidFill>
              <a:latin typeface="Calibri" pitchFamily="34" charset="0"/>
              <a:cs typeface="Times New Roman" pitchFamily="18" charset="0"/>
            </a:endParaRPr>
          </a:p>
          <a:p>
            <a:r>
              <a:rPr lang="es-ES" sz="1400" b="1" dirty="0">
                <a:solidFill>
                  <a:srgbClr val="A40000"/>
                </a:solidFill>
                <a:latin typeface="Calibri" pitchFamily="34" charset="0"/>
                <a:cs typeface="Arial" charset="0"/>
              </a:rPr>
              <a:t>Se recomienda:</a:t>
            </a:r>
            <a:r>
              <a:rPr lang="es-ES" sz="1400" dirty="0">
                <a:solidFill>
                  <a:srgbClr val="A40000"/>
                </a:solidFill>
                <a:latin typeface="Calibri" pitchFamily="34" charset="0"/>
                <a:cs typeface="Arial" charset="0"/>
              </a:rPr>
              <a:t> </a:t>
            </a:r>
            <a:r>
              <a:rPr lang="es-ES" sz="1400" dirty="0" smtClean="0">
                <a:solidFill>
                  <a:srgbClr val="A40000"/>
                </a:solidFill>
                <a:latin typeface="Calibri" pitchFamily="34" charset="0"/>
                <a:cs typeface="Arial" charset="0"/>
              </a:rPr>
              <a:t> </a:t>
            </a:r>
            <a:r>
              <a:rPr lang="es-ES" sz="1200" dirty="0" smtClean="0">
                <a:solidFill>
                  <a:srgbClr val="333333"/>
                </a:solidFill>
                <a:latin typeface="Calibri" pitchFamily="34" charset="0"/>
                <a:cs typeface="Arial" charset="0"/>
              </a:rPr>
              <a:t>Fiestas </a:t>
            </a:r>
            <a:r>
              <a:rPr lang="es-ES" sz="1200" dirty="0">
                <a:solidFill>
                  <a:srgbClr val="333333"/>
                </a:solidFill>
                <a:latin typeface="Calibri" pitchFamily="34" charset="0"/>
                <a:cs typeface="Arial" charset="0"/>
              </a:rPr>
              <a:t>de Reconocimiento, meditación</a:t>
            </a:r>
            <a:r>
              <a:rPr lang="es-ES_tradnl" sz="1200" dirty="0">
                <a:solidFill>
                  <a:srgbClr val="333333"/>
                </a:solidFill>
                <a:latin typeface="Calibri" pitchFamily="34" charset="0"/>
                <a:cs typeface="Arial" charset="0"/>
              </a:rPr>
              <a:t>, </a:t>
            </a:r>
            <a:r>
              <a:rPr lang="es-VE" sz="1200" dirty="0">
                <a:solidFill>
                  <a:srgbClr val="333333"/>
                </a:solidFill>
                <a:latin typeface="Calibri" pitchFamily="34" charset="0"/>
                <a:cs typeface="Arial" charset="0"/>
              </a:rPr>
              <a:t>contemplación</a:t>
            </a:r>
            <a:r>
              <a:rPr lang="es-ES" sz="1200" dirty="0">
                <a:solidFill>
                  <a:srgbClr val="333333"/>
                </a:solidFill>
                <a:latin typeface="Calibri" pitchFamily="34" charset="0"/>
                <a:cs typeface="Arial" charset="0"/>
              </a:rPr>
              <a:t>.</a:t>
            </a:r>
          </a:p>
          <a:p>
            <a:pPr>
              <a:buFontTx/>
              <a:buChar char="•"/>
            </a:pPr>
            <a:endParaRPr lang="es-ES" sz="1200" b="1" dirty="0">
              <a:solidFill>
                <a:srgbClr val="333333"/>
              </a:solidFill>
              <a:latin typeface="Calibri" pitchFamily="34" charset="0"/>
              <a:cs typeface="Arial" charset="0"/>
            </a:endParaRPr>
          </a:p>
          <a:p>
            <a:pPr algn="just"/>
            <a:r>
              <a:rPr lang="es-ES" sz="1400" b="1" dirty="0">
                <a:solidFill>
                  <a:srgbClr val="A40000"/>
                </a:solidFill>
                <a:latin typeface="Calibri" pitchFamily="34" charset="0"/>
                <a:cs typeface="Arial" charset="0"/>
              </a:rPr>
              <a:t>No se recomienda</a:t>
            </a:r>
            <a:r>
              <a:rPr lang="es-ES_tradnl" sz="1400" b="1" dirty="0">
                <a:solidFill>
                  <a:srgbClr val="A40000"/>
                </a:solidFill>
                <a:latin typeface="Calibri" pitchFamily="34" charset="0"/>
                <a:cs typeface="Arial" charset="0"/>
              </a:rPr>
              <a:t>:</a:t>
            </a:r>
            <a:r>
              <a:rPr lang="es-ES_tradnl" sz="1400" dirty="0">
                <a:solidFill>
                  <a:srgbClr val="A40000"/>
                </a:solidFill>
                <a:latin typeface="Calibri" pitchFamily="34" charset="0"/>
                <a:cs typeface="Arial" charset="0"/>
              </a:rPr>
              <a:t> </a:t>
            </a:r>
            <a:r>
              <a:rPr lang="es-ES_tradnl" sz="1400" dirty="0" smtClean="0">
                <a:solidFill>
                  <a:srgbClr val="A40000"/>
                </a:solidFill>
                <a:latin typeface="Calibri" pitchFamily="34" charset="0"/>
                <a:cs typeface="Arial" charset="0"/>
              </a:rPr>
              <a:t> </a:t>
            </a:r>
            <a:r>
              <a:rPr lang="es-ES" sz="1200" dirty="0" smtClean="0">
                <a:latin typeface="Calibri" pitchFamily="34" charset="0"/>
                <a:cs typeface="Arial" charset="0"/>
              </a:rPr>
              <a:t>In</a:t>
            </a:r>
            <a:r>
              <a:rPr lang="es-ES" sz="1200" dirty="0" smtClean="0">
                <a:solidFill>
                  <a:srgbClr val="333333"/>
                </a:solidFill>
                <a:latin typeface="Calibri" pitchFamily="34" charset="0"/>
                <a:cs typeface="Arial" charset="0"/>
              </a:rPr>
              <a:t>iciar </a:t>
            </a:r>
            <a:r>
              <a:rPr lang="es-ES" sz="1200" dirty="0">
                <a:solidFill>
                  <a:srgbClr val="333333"/>
                </a:solidFill>
                <a:latin typeface="Calibri" pitchFamily="34" charset="0"/>
                <a:cs typeface="Arial" charset="0"/>
              </a:rPr>
              <a:t>relaciones, cerrar negocios</a:t>
            </a:r>
            <a:r>
              <a:rPr lang="es-ES_tradnl" sz="1200" dirty="0">
                <a:solidFill>
                  <a:srgbClr val="333333"/>
                </a:solidFill>
                <a:latin typeface="Calibri" pitchFamily="34" charset="0"/>
                <a:cs typeface="Arial" charset="0"/>
              </a:rPr>
              <a:t>, </a:t>
            </a:r>
            <a:r>
              <a:rPr lang="es-VE" sz="1200" dirty="0">
                <a:solidFill>
                  <a:srgbClr val="333333"/>
                </a:solidFill>
                <a:latin typeface="Calibri" pitchFamily="34" charset="0"/>
                <a:cs typeface="Arial" charset="0"/>
              </a:rPr>
              <a:t>sembrar</a:t>
            </a:r>
            <a:r>
              <a:rPr lang="es-VE" sz="1200" dirty="0" smtClean="0">
                <a:solidFill>
                  <a:srgbClr val="333333"/>
                </a:solidFill>
                <a:latin typeface="Calibri" pitchFamily="34" charset="0"/>
                <a:cs typeface="Arial" charset="0"/>
              </a:rPr>
              <a:t>.</a:t>
            </a:r>
            <a:endParaRPr lang="es-VE" sz="1200" dirty="0">
              <a:solidFill>
                <a:srgbClr val="333333"/>
              </a:solidFill>
              <a:latin typeface="Calibri" pitchFamily="34" charset="0"/>
              <a:cs typeface="Times New Roman" pitchFamily="18" charset="0"/>
            </a:endParaRPr>
          </a:p>
        </p:txBody>
      </p:sp>
      <p:sp>
        <p:nvSpPr>
          <p:cNvPr id="4100" name="Text Box 3"/>
          <p:cNvSpPr txBox="1">
            <a:spLocks noChangeArrowheads="1"/>
          </p:cNvSpPr>
          <p:nvPr/>
        </p:nvSpPr>
        <p:spPr bwMode="auto">
          <a:xfrm>
            <a:off x="298450" y="1000108"/>
            <a:ext cx="8547100" cy="2154436"/>
          </a:xfrm>
          <a:prstGeom prst="rect">
            <a:avLst/>
          </a:prstGeom>
          <a:noFill/>
          <a:ln w="9525">
            <a:noFill/>
            <a:miter lim="800000"/>
            <a:headEnd/>
            <a:tailEnd/>
          </a:ln>
        </p:spPr>
        <p:txBody>
          <a:bodyPr>
            <a:spAutoFit/>
          </a:bodyPr>
          <a:lstStyle/>
          <a:p>
            <a:r>
              <a:rPr lang="es-ES_tradnl" sz="1400" b="1" dirty="0">
                <a:solidFill>
                  <a:srgbClr val="A40000"/>
                </a:solidFill>
                <a:latin typeface="Calibri" pitchFamily="34" charset="0"/>
                <a:cs typeface="Arial" charset="0"/>
              </a:rPr>
              <a:t>Inicio: </a:t>
            </a:r>
            <a:r>
              <a:rPr lang="es-ES_tradnl" sz="1200" dirty="0" smtClean="0">
                <a:solidFill>
                  <a:srgbClr val="333333"/>
                </a:solidFill>
                <a:latin typeface="Calibri" pitchFamily="34" charset="0"/>
                <a:cs typeface="Arial" charset="0"/>
              </a:rPr>
              <a:t>07</a:t>
            </a:r>
            <a:r>
              <a:rPr lang="es-ES" sz="1200" dirty="0" smtClean="0">
                <a:solidFill>
                  <a:srgbClr val="333333"/>
                </a:solidFill>
                <a:latin typeface="Calibri" pitchFamily="34" charset="0"/>
                <a:cs typeface="Arial" charset="0"/>
              </a:rPr>
              <a:t> de Junio a las 02:13 pm EDT</a:t>
            </a:r>
            <a:r>
              <a:rPr lang="es-ES_tradnl" sz="1200" b="1" dirty="0" smtClean="0">
                <a:solidFill>
                  <a:srgbClr val="333333"/>
                </a:solidFill>
                <a:latin typeface="Calibri" pitchFamily="34" charset="0"/>
                <a:cs typeface="Arial" charset="0"/>
              </a:rPr>
              <a:t>                                                                                                       </a:t>
            </a:r>
            <a:r>
              <a:rPr lang="es-ES_tradnl" sz="1400" b="1" dirty="0" smtClean="0">
                <a:solidFill>
                  <a:srgbClr val="A40000"/>
                </a:solidFill>
                <a:latin typeface="Calibri" pitchFamily="34" charset="0"/>
                <a:cs typeface="Arial" charset="0"/>
              </a:rPr>
              <a:t>Final</a:t>
            </a:r>
            <a:r>
              <a:rPr lang="es-ES_tradnl" sz="1400" dirty="0">
                <a:solidFill>
                  <a:srgbClr val="A40000"/>
                </a:solidFill>
                <a:latin typeface="Calibri" pitchFamily="34" charset="0"/>
                <a:cs typeface="Arial" charset="0"/>
              </a:rPr>
              <a:t>: </a:t>
            </a:r>
            <a:r>
              <a:rPr lang="es-ES_tradnl" sz="1200" dirty="0" smtClean="0">
                <a:solidFill>
                  <a:srgbClr val="333333"/>
                </a:solidFill>
                <a:latin typeface="Calibri" pitchFamily="34" charset="0"/>
                <a:cs typeface="Arial" charset="0"/>
              </a:rPr>
              <a:t>15</a:t>
            </a:r>
            <a:r>
              <a:rPr lang="es-ES" sz="1200" dirty="0" smtClean="0">
                <a:solidFill>
                  <a:srgbClr val="333333"/>
                </a:solidFill>
                <a:latin typeface="Calibri" pitchFamily="34" charset="0"/>
                <a:cs typeface="Arial" charset="0"/>
              </a:rPr>
              <a:t> de Junio </a:t>
            </a:r>
            <a:r>
              <a:rPr lang="es-ES_tradnl" sz="1200" dirty="0" smtClean="0">
                <a:solidFill>
                  <a:srgbClr val="333333"/>
                </a:solidFill>
                <a:latin typeface="Calibri" pitchFamily="34" charset="0"/>
                <a:cs typeface="Arial" charset="0"/>
              </a:rPr>
              <a:t>a las 06:15 pm EDT</a:t>
            </a:r>
            <a:br>
              <a:rPr lang="es-ES_tradnl" sz="1200" dirty="0" smtClean="0">
                <a:solidFill>
                  <a:srgbClr val="333333"/>
                </a:solidFill>
                <a:latin typeface="Calibri" pitchFamily="34" charset="0"/>
                <a:cs typeface="Arial" charset="0"/>
              </a:rPr>
            </a:br>
            <a:endParaRPr lang="es-ES_tradnl" sz="1200" dirty="0">
              <a:solidFill>
                <a:srgbClr val="333333"/>
              </a:solidFill>
              <a:latin typeface="Calibri" pitchFamily="34" charset="0"/>
              <a:cs typeface="Arial" charset="0"/>
            </a:endParaRPr>
          </a:p>
          <a:p>
            <a:pPr algn="just"/>
            <a:r>
              <a:rPr lang="es-VE" sz="1200" dirty="0">
                <a:solidFill>
                  <a:srgbClr val="333333"/>
                </a:solidFill>
                <a:latin typeface="Calibri" pitchFamily="34" charset="0"/>
                <a:cs typeface="Arial" charset="0"/>
              </a:rPr>
              <a:t>    </a:t>
            </a:r>
            <a:r>
              <a:rPr lang="es-VE" sz="1200" dirty="0" smtClean="0">
                <a:solidFill>
                  <a:srgbClr val="333333"/>
                </a:solidFill>
                <a:latin typeface="Calibri" pitchFamily="34" charset="0"/>
                <a:cs typeface="Arial" charset="0"/>
              </a:rPr>
              <a:t/>
            </a:r>
            <a:br>
              <a:rPr lang="es-VE" sz="1200" dirty="0" smtClean="0">
                <a:solidFill>
                  <a:srgbClr val="333333"/>
                </a:solidFill>
                <a:latin typeface="Calibri" pitchFamily="34" charset="0"/>
                <a:cs typeface="Arial" charset="0"/>
              </a:rPr>
            </a:br>
            <a:r>
              <a:rPr lang="es-VE" sz="1200" dirty="0" smtClean="0">
                <a:solidFill>
                  <a:srgbClr val="333333"/>
                </a:solidFill>
                <a:latin typeface="Calibri" pitchFamily="34" charset="0"/>
                <a:cs typeface="Arial" charset="0"/>
              </a:rPr>
              <a:t> </a:t>
            </a:r>
            <a:r>
              <a:rPr lang="es-VE" sz="1200" dirty="0">
                <a:solidFill>
                  <a:srgbClr val="333333"/>
                </a:solidFill>
                <a:latin typeface="Calibri" pitchFamily="34" charset="0"/>
                <a:cs typeface="Arial" charset="0"/>
              </a:rPr>
              <a:t>Se hace notar el claro influjo que la </a:t>
            </a:r>
            <a:r>
              <a:rPr lang="es-VE" sz="1200" b="1" i="1" dirty="0">
                <a:solidFill>
                  <a:srgbClr val="A40000"/>
                </a:solidFill>
                <a:latin typeface="Calibri" pitchFamily="34" charset="0"/>
                <a:cs typeface="Arial" charset="0"/>
              </a:rPr>
              <a:t>Luna Llena</a:t>
            </a:r>
            <a:r>
              <a:rPr lang="es-VE" sz="1200" dirty="0">
                <a:solidFill>
                  <a:srgbClr val="A40000"/>
                </a:solidFill>
                <a:latin typeface="Calibri" pitchFamily="34" charset="0"/>
                <a:cs typeface="Arial" charset="0"/>
              </a:rPr>
              <a:t> </a:t>
            </a:r>
            <a:r>
              <a:rPr lang="es-VE" sz="1200" dirty="0">
                <a:solidFill>
                  <a:srgbClr val="333333"/>
                </a:solidFill>
                <a:latin typeface="Calibri" pitchFamily="34" charset="0"/>
                <a:cs typeface="Arial" charset="0"/>
              </a:rPr>
              <a:t>ejerce sobre la Tierra y los seres humanos, animales y plantas que la habitan. Esta fuerza, producida por el cambio de sentido de los impulsos lunares al pasar la luna por la fase que media entre creciente y menguante, se siente de manera más intensa que el cambio de fuerzas que tiene lugar durante la luna nueva. </a:t>
            </a:r>
          </a:p>
          <a:p>
            <a:pPr algn="just"/>
            <a:endParaRPr lang="es-VE" sz="1200" dirty="0">
              <a:solidFill>
                <a:srgbClr val="333333"/>
              </a:solidFill>
              <a:latin typeface="Calibri" pitchFamily="34" charset="0"/>
              <a:cs typeface="Arial" charset="0"/>
            </a:endParaRPr>
          </a:p>
          <a:p>
            <a:pPr algn="just"/>
            <a:r>
              <a:rPr lang="es-VE" sz="1200" dirty="0">
                <a:solidFill>
                  <a:srgbClr val="333333"/>
                </a:solidFill>
                <a:latin typeface="Calibri" pitchFamily="34" charset="0"/>
                <a:cs typeface="Arial" charset="0"/>
              </a:rPr>
              <a:t>     En el plenilunio los sonámbulos se pasean dormidos, las heridas sangran con más persistencia; las plantas medicinales recogidas durante este período tienen más eficacia, y los árboles podados en esta fase pueden morir. En otro orden de cosas, la policía tiene que reforzar sus efectivos, ya que normalmente los actos de violencia y los accidentes aumentan; asimismo, a las comadronas</a:t>
            </a:r>
            <a:r>
              <a:rPr lang="es-VE" sz="1200" i="1" dirty="0">
                <a:solidFill>
                  <a:srgbClr val="333333"/>
                </a:solidFill>
                <a:latin typeface="Calibri" pitchFamily="34" charset="0"/>
                <a:cs typeface="Arial" charset="0"/>
              </a:rPr>
              <a:t> </a:t>
            </a:r>
            <a:r>
              <a:rPr lang="es-VE" sz="1200" dirty="0">
                <a:solidFill>
                  <a:srgbClr val="333333"/>
                </a:solidFill>
                <a:latin typeface="Calibri" pitchFamily="34" charset="0"/>
                <a:cs typeface="Arial" charset="0"/>
              </a:rPr>
              <a:t>se les acumula el trabajo.</a:t>
            </a:r>
            <a:r>
              <a:rPr lang="es-ES" sz="1200" dirty="0">
                <a:solidFill>
                  <a:srgbClr val="333333"/>
                </a:solidFill>
                <a:latin typeface="Calibri" pitchFamily="34" charset="0"/>
                <a:cs typeface="Arial" charset="0"/>
              </a:rPr>
              <a:t> </a:t>
            </a:r>
          </a:p>
        </p:txBody>
      </p:sp>
      <p:sp>
        <p:nvSpPr>
          <p:cNvPr id="4101" name="Text Box 5"/>
          <p:cNvSpPr txBox="1">
            <a:spLocks noChangeArrowheads="1"/>
          </p:cNvSpPr>
          <p:nvPr/>
        </p:nvSpPr>
        <p:spPr bwMode="auto">
          <a:xfrm>
            <a:off x="1042988" y="3209826"/>
            <a:ext cx="6769100" cy="396875"/>
          </a:xfrm>
          <a:prstGeom prst="rect">
            <a:avLst/>
          </a:prstGeom>
          <a:noFill/>
          <a:ln w="57150" cap="sq" cmpd="thinThick">
            <a:noFill/>
            <a:miter lim="800000"/>
            <a:headEnd type="none" w="sm" len="sm"/>
            <a:tailEnd type="none" w="sm" len="sm"/>
          </a:ln>
        </p:spPr>
        <p:txBody>
          <a:bodyPr>
            <a:spAutoFit/>
          </a:bodyPr>
          <a:lstStyle/>
          <a:p>
            <a:pPr algn="ctr">
              <a:spcBef>
                <a:spcPct val="50000"/>
              </a:spcBef>
            </a:pPr>
            <a:r>
              <a:rPr lang="es-ES" sz="2000" b="1" dirty="0" smtClean="0">
                <a:solidFill>
                  <a:srgbClr val="A40000"/>
                </a:solidFill>
                <a:latin typeface="Calibri" pitchFamily="34" charset="0"/>
                <a:cs typeface="Times New Roman" pitchFamily="18" charset="0"/>
              </a:rPr>
              <a:t>¡ </a:t>
            </a:r>
            <a:r>
              <a:rPr lang="es-ES" sz="2000" b="1" dirty="0">
                <a:solidFill>
                  <a:srgbClr val="A40000"/>
                </a:solidFill>
                <a:latin typeface="Calibri" pitchFamily="34" charset="0"/>
                <a:cs typeface="Times New Roman" pitchFamily="18" charset="0"/>
              </a:rPr>
              <a:t>Momento para recoger frutos no para plantarlos </a:t>
            </a:r>
            <a:r>
              <a:rPr lang="es-ES" sz="2000" b="1" dirty="0" smtClean="0">
                <a:solidFill>
                  <a:srgbClr val="A40000"/>
                </a:solidFill>
                <a:latin typeface="Calibri" pitchFamily="34" charset="0"/>
                <a:cs typeface="Times New Roman" pitchFamily="18" charset="0"/>
              </a:rPr>
              <a:t>!</a:t>
            </a:r>
            <a:endParaRPr lang="es-ES" sz="2000" b="1" dirty="0">
              <a:solidFill>
                <a:srgbClr val="A40000"/>
              </a:solidFill>
              <a:latin typeface="Calibri" pitchFamily="34" charset="0"/>
              <a:cs typeface="Arial" charset="0"/>
            </a:endParaRPr>
          </a:p>
        </p:txBody>
      </p:sp>
      <p:sp>
        <p:nvSpPr>
          <p:cNvPr id="4102" name="Text Box 6"/>
          <p:cNvSpPr txBox="1">
            <a:spLocks noChangeArrowheads="1"/>
          </p:cNvSpPr>
          <p:nvPr/>
        </p:nvSpPr>
        <p:spPr bwMode="auto">
          <a:xfrm>
            <a:off x="4267200" y="5483225"/>
            <a:ext cx="184150" cy="215900"/>
          </a:xfrm>
          <a:prstGeom prst="rect">
            <a:avLst/>
          </a:prstGeom>
          <a:noFill/>
          <a:ln w="19050" cap="sq">
            <a:noFill/>
            <a:miter lim="800000"/>
            <a:headEnd type="none" w="sm" len="sm"/>
            <a:tailEnd type="none" w="sm" len="sm"/>
          </a:ln>
        </p:spPr>
        <p:txBody>
          <a:bodyPr wrap="none">
            <a:spAutoFit/>
          </a:bodyPr>
          <a:lstStyle/>
          <a:p>
            <a:endParaRPr lang="en-US" sz="800" b="1">
              <a:solidFill>
                <a:srgbClr val="4C7200"/>
              </a:solidFill>
              <a:latin typeface="Calibri" pitchFamily="34" charset="0"/>
              <a:cs typeface="Arial" charset="0"/>
            </a:endParaRPr>
          </a:p>
        </p:txBody>
      </p:sp>
      <p:sp>
        <p:nvSpPr>
          <p:cNvPr id="4103" name="Rectangle 623">
            <a:hlinkClick r:id="rId3" action="ppaction://hlinksldjump"/>
          </p:cNvPr>
          <p:cNvSpPr>
            <a:spLocks noChangeArrowheads="1"/>
          </p:cNvSpPr>
          <p:nvPr/>
        </p:nvSpPr>
        <p:spPr bwMode="auto">
          <a:xfrm>
            <a:off x="7429519" y="5072075"/>
            <a:ext cx="1071571" cy="346078"/>
          </a:xfrm>
          <a:prstGeom prst="rect">
            <a:avLst/>
          </a:prstGeom>
          <a:solidFill>
            <a:srgbClr val="492303"/>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spcBef>
                <a:spcPct val="50000"/>
              </a:spcBef>
            </a:pPr>
            <a:endParaRPr lang="es-VE" sz="1000" b="1">
              <a:latin typeface="Papyrus" pitchFamily="66" charset="0"/>
              <a:cs typeface="Arial" charset="0"/>
            </a:endParaRPr>
          </a:p>
        </p:txBody>
      </p:sp>
      <p:sp>
        <p:nvSpPr>
          <p:cNvPr id="4104" name="Rectangle 13">
            <a:hlinkClick r:id="rId3" action="ppaction://hlinksldjump"/>
          </p:cNvPr>
          <p:cNvSpPr>
            <a:spLocks noChangeArrowheads="1"/>
          </p:cNvSpPr>
          <p:nvPr/>
        </p:nvSpPr>
        <p:spPr bwMode="auto">
          <a:xfrm>
            <a:off x="7599360" y="5092714"/>
            <a:ext cx="779462" cy="336550"/>
          </a:xfrm>
          <a:prstGeom prst="rect">
            <a:avLst/>
          </a:prstGeom>
          <a:noFill/>
          <a:ln w="9525">
            <a:noFill/>
            <a:miter lim="800000"/>
            <a:headEnd/>
            <a:tailEnd/>
          </a:ln>
        </p:spPr>
        <p:txBody>
          <a:bodyPr lIns="90000" tIns="46800" rIns="90000" bIns="46800">
            <a:spAutoFit/>
          </a:bodyPr>
          <a:lstStyle/>
          <a:p>
            <a:pPr algn="ctr">
              <a:spcBef>
                <a:spcPct val="50000"/>
              </a:spcBef>
            </a:pPr>
            <a:r>
              <a:rPr lang="es-ES_tradnl" sz="800" b="1" dirty="0">
                <a:solidFill>
                  <a:schemeClr val="bg1"/>
                </a:solidFill>
                <a:latin typeface="Calibri" pitchFamily="34" charset="0"/>
                <a:cs typeface="Arial" charset="0"/>
              </a:rPr>
              <a:t>Volver al Calendario</a:t>
            </a:r>
          </a:p>
        </p:txBody>
      </p:sp>
      <p:sp>
        <p:nvSpPr>
          <p:cNvPr id="4105" name="Text Box 14"/>
          <p:cNvSpPr txBox="1">
            <a:spLocks noChangeArrowheads="1"/>
          </p:cNvSpPr>
          <p:nvPr/>
        </p:nvSpPr>
        <p:spPr bwMode="auto">
          <a:xfrm>
            <a:off x="5846828" y="71414"/>
            <a:ext cx="3007555" cy="830997"/>
          </a:xfrm>
          <a:prstGeom prst="rect">
            <a:avLst/>
          </a:prstGeom>
          <a:noFill/>
          <a:ln w="9525">
            <a:noFill/>
            <a:miter lim="800000"/>
            <a:headEnd/>
            <a:tailEnd/>
          </a:ln>
        </p:spPr>
        <p:txBody>
          <a:bodyPr wrap="none">
            <a:spAutoFit/>
          </a:bodyPr>
          <a:lstStyle/>
          <a:p>
            <a:r>
              <a:rPr lang="es-ES_tradnl" sz="4800" i="1" dirty="0">
                <a:solidFill>
                  <a:srgbClr val="A40000"/>
                </a:solidFill>
                <a:latin typeface="Times New Roman" pitchFamily="18" charset="0"/>
              </a:rPr>
              <a:t>Luna Llena</a:t>
            </a:r>
          </a:p>
        </p:txBody>
      </p:sp>
    </p:spTree>
  </p:cSld>
  <p:clrMapOvr>
    <a:masterClrMapping/>
  </p:clrMapOvr>
  <p:transition advClick="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23"/>
          <p:cNvGrpSpPr>
            <a:grpSpLocks/>
          </p:cNvGrpSpPr>
          <p:nvPr/>
        </p:nvGrpSpPr>
        <p:grpSpPr bwMode="auto">
          <a:xfrm flipH="1">
            <a:off x="3071802" y="2319353"/>
            <a:ext cx="3176588" cy="3324225"/>
            <a:chOff x="2078" y="1304"/>
            <a:chExt cx="348" cy="348"/>
          </a:xfrm>
        </p:grpSpPr>
        <p:sp>
          <p:nvSpPr>
            <p:cNvPr id="5129" name="Freeform 24"/>
            <p:cNvSpPr>
              <a:spLocks noEditPoints="1"/>
            </p:cNvSpPr>
            <p:nvPr/>
          </p:nvSpPr>
          <p:spPr bwMode="auto">
            <a:xfrm>
              <a:off x="2078" y="1304"/>
              <a:ext cx="348" cy="348"/>
            </a:xfrm>
            <a:custGeom>
              <a:avLst/>
              <a:gdLst>
                <a:gd name="T0" fmla="*/ 1 w 552"/>
                <a:gd name="T1" fmla="*/ 1 h 603"/>
                <a:gd name="T2" fmla="*/ 1 w 552"/>
                <a:gd name="T3" fmla="*/ 1 h 603"/>
                <a:gd name="T4" fmla="*/ 1 w 552"/>
                <a:gd name="T5" fmla="*/ 1 h 603"/>
                <a:gd name="T6" fmla="*/ 1 w 552"/>
                <a:gd name="T7" fmla="*/ 1 h 603"/>
                <a:gd name="T8" fmla="*/ 1 w 552"/>
                <a:gd name="T9" fmla="*/ 1 h 603"/>
                <a:gd name="T10" fmla="*/ 1 w 552"/>
                <a:gd name="T11" fmla="*/ 1 h 603"/>
                <a:gd name="T12" fmla="*/ 1 w 552"/>
                <a:gd name="T13" fmla="*/ 1 h 603"/>
                <a:gd name="T14" fmla="*/ 1 w 552"/>
                <a:gd name="T15" fmla="*/ 1 h 603"/>
                <a:gd name="T16" fmla="*/ 1 w 552"/>
                <a:gd name="T17" fmla="*/ 1 h 603"/>
                <a:gd name="T18" fmla="*/ 1 w 552"/>
                <a:gd name="T19" fmla="*/ 1 h 603"/>
                <a:gd name="T20" fmla="*/ 1 w 552"/>
                <a:gd name="T21" fmla="*/ 1 h 603"/>
                <a:gd name="T22" fmla="*/ 1 w 552"/>
                <a:gd name="T23" fmla="*/ 1 h 603"/>
                <a:gd name="T24" fmla="*/ 1 w 552"/>
                <a:gd name="T25" fmla="*/ 1 h 603"/>
                <a:gd name="T26" fmla="*/ 1 w 552"/>
                <a:gd name="T27" fmla="*/ 1 h 603"/>
                <a:gd name="T28" fmla="*/ 1 w 552"/>
                <a:gd name="T29" fmla="*/ 1 h 603"/>
                <a:gd name="T30" fmla="*/ 1 w 552"/>
                <a:gd name="T31" fmla="*/ 1 h 603"/>
                <a:gd name="T32" fmla="*/ 1 w 552"/>
                <a:gd name="T33" fmla="*/ 1 h 603"/>
                <a:gd name="T34" fmla="*/ 1 w 552"/>
                <a:gd name="T35" fmla="*/ 1 h 603"/>
                <a:gd name="T36" fmla="*/ 1 w 552"/>
                <a:gd name="T37" fmla="*/ 1 h 603"/>
                <a:gd name="T38" fmla="*/ 1 w 552"/>
                <a:gd name="T39" fmla="*/ 1 h 603"/>
                <a:gd name="T40" fmla="*/ 1 w 552"/>
                <a:gd name="T41" fmla="*/ 1 h 603"/>
                <a:gd name="T42" fmla="*/ 1 w 552"/>
                <a:gd name="T43" fmla="*/ 1 h 603"/>
                <a:gd name="T44" fmla="*/ 1 w 552"/>
                <a:gd name="T45" fmla="*/ 1 h 603"/>
                <a:gd name="T46" fmla="*/ 2 w 552"/>
                <a:gd name="T47" fmla="*/ 1 h 603"/>
                <a:gd name="T48" fmla="*/ 1 w 552"/>
                <a:gd name="T49" fmla="*/ 1 h 603"/>
                <a:gd name="T50" fmla="*/ 1 w 552"/>
                <a:gd name="T51" fmla="*/ 1 h 603"/>
                <a:gd name="T52" fmla="*/ 1 w 552"/>
                <a:gd name="T53" fmla="*/ 1 h 603"/>
                <a:gd name="T54" fmla="*/ 1 w 552"/>
                <a:gd name="T55" fmla="*/ 1 h 603"/>
                <a:gd name="T56" fmla="*/ 1 w 552"/>
                <a:gd name="T57" fmla="*/ 1 h 603"/>
                <a:gd name="T58" fmla="*/ 1 w 552"/>
                <a:gd name="T59" fmla="*/ 1 h 603"/>
                <a:gd name="T60" fmla="*/ 1 w 552"/>
                <a:gd name="T61" fmla="*/ 1 h 603"/>
                <a:gd name="T62" fmla="*/ 1 w 552"/>
                <a:gd name="T63" fmla="*/ 1 h 603"/>
                <a:gd name="T64" fmla="*/ 1 w 552"/>
                <a:gd name="T65" fmla="*/ 1 h 603"/>
                <a:gd name="T66" fmla="*/ 1 w 552"/>
                <a:gd name="T67" fmla="*/ 1 h 603"/>
                <a:gd name="T68" fmla="*/ 0 w 552"/>
                <a:gd name="T69" fmla="*/ 1 h 603"/>
                <a:gd name="T70" fmla="*/ 1 w 552"/>
                <a:gd name="T71" fmla="*/ 1 h 603"/>
                <a:gd name="T72" fmla="*/ 1 w 552"/>
                <a:gd name="T73" fmla="*/ 1 h 603"/>
                <a:gd name="T74" fmla="*/ 1 w 552"/>
                <a:gd name="T75" fmla="*/ 1 h 603"/>
                <a:gd name="T76" fmla="*/ 1 w 552"/>
                <a:gd name="T77" fmla="*/ 1 h 603"/>
                <a:gd name="T78" fmla="*/ 1 w 552"/>
                <a:gd name="T79" fmla="*/ 1 h 603"/>
                <a:gd name="T80" fmla="*/ 1 w 552"/>
                <a:gd name="T81" fmla="*/ 1 h 603"/>
                <a:gd name="T82" fmla="*/ 1 w 552"/>
                <a:gd name="T83" fmla="*/ 1 h 603"/>
                <a:gd name="T84" fmla="*/ 1 w 552"/>
                <a:gd name="T85" fmla="*/ 1 h 603"/>
                <a:gd name="T86" fmla="*/ 1 w 552"/>
                <a:gd name="T87" fmla="*/ 1 h 603"/>
                <a:gd name="T88" fmla="*/ 1 w 552"/>
                <a:gd name="T89" fmla="*/ 1 h 603"/>
                <a:gd name="T90" fmla="*/ 1 w 552"/>
                <a:gd name="T91" fmla="*/ 1 h 603"/>
                <a:gd name="T92" fmla="*/ 1 w 552"/>
                <a:gd name="T93" fmla="*/ 1 h 603"/>
                <a:gd name="T94" fmla="*/ 1 w 552"/>
                <a:gd name="T95" fmla="*/ 1 h 603"/>
                <a:gd name="T96" fmla="*/ 1 w 552"/>
                <a:gd name="T97" fmla="*/ 1 h 603"/>
                <a:gd name="T98" fmla="*/ 1 w 552"/>
                <a:gd name="T99" fmla="*/ 1 h 603"/>
                <a:gd name="T100" fmla="*/ 1 w 552"/>
                <a:gd name="T101" fmla="*/ 1 h 603"/>
                <a:gd name="T102" fmla="*/ 1 w 552"/>
                <a:gd name="T103" fmla="*/ 1 h 603"/>
                <a:gd name="T104" fmla="*/ 1 w 552"/>
                <a:gd name="T105" fmla="*/ 1 h 603"/>
                <a:gd name="T106" fmla="*/ 1 w 552"/>
                <a:gd name="T107" fmla="*/ 1 h 603"/>
                <a:gd name="T108" fmla="*/ 1 w 552"/>
                <a:gd name="T109" fmla="*/ 1 h 60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52"/>
                <a:gd name="T166" fmla="*/ 0 h 603"/>
                <a:gd name="T167" fmla="*/ 552 w 552"/>
                <a:gd name="T168" fmla="*/ 603 h 60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52" h="603">
                  <a:moveTo>
                    <a:pt x="0" y="291"/>
                  </a:moveTo>
                  <a:lnTo>
                    <a:pt x="1" y="308"/>
                  </a:lnTo>
                  <a:lnTo>
                    <a:pt x="1" y="323"/>
                  </a:lnTo>
                  <a:lnTo>
                    <a:pt x="3" y="339"/>
                  </a:lnTo>
                  <a:lnTo>
                    <a:pt x="6" y="354"/>
                  </a:lnTo>
                  <a:lnTo>
                    <a:pt x="9" y="369"/>
                  </a:lnTo>
                  <a:lnTo>
                    <a:pt x="12" y="382"/>
                  </a:lnTo>
                  <a:lnTo>
                    <a:pt x="16" y="397"/>
                  </a:lnTo>
                  <a:lnTo>
                    <a:pt x="22" y="410"/>
                  </a:lnTo>
                  <a:lnTo>
                    <a:pt x="28" y="424"/>
                  </a:lnTo>
                  <a:lnTo>
                    <a:pt x="34" y="437"/>
                  </a:lnTo>
                  <a:lnTo>
                    <a:pt x="41" y="450"/>
                  </a:lnTo>
                  <a:lnTo>
                    <a:pt x="49" y="464"/>
                  </a:lnTo>
                  <a:lnTo>
                    <a:pt x="58" y="476"/>
                  </a:lnTo>
                  <a:lnTo>
                    <a:pt x="67" y="487"/>
                  </a:lnTo>
                  <a:lnTo>
                    <a:pt x="75" y="499"/>
                  </a:lnTo>
                  <a:lnTo>
                    <a:pt x="86" y="511"/>
                  </a:lnTo>
                  <a:lnTo>
                    <a:pt x="98" y="523"/>
                  </a:lnTo>
                  <a:lnTo>
                    <a:pt x="108" y="534"/>
                  </a:lnTo>
                  <a:lnTo>
                    <a:pt x="120" y="542"/>
                  </a:lnTo>
                  <a:lnTo>
                    <a:pt x="132" y="551"/>
                  </a:lnTo>
                  <a:lnTo>
                    <a:pt x="144" y="560"/>
                  </a:lnTo>
                  <a:lnTo>
                    <a:pt x="156" y="568"/>
                  </a:lnTo>
                  <a:lnTo>
                    <a:pt x="169" y="574"/>
                  </a:lnTo>
                  <a:lnTo>
                    <a:pt x="182" y="580"/>
                  </a:lnTo>
                  <a:lnTo>
                    <a:pt x="194" y="586"/>
                  </a:lnTo>
                  <a:lnTo>
                    <a:pt x="209" y="590"/>
                  </a:lnTo>
                  <a:lnTo>
                    <a:pt x="222" y="594"/>
                  </a:lnTo>
                  <a:lnTo>
                    <a:pt x="236" y="597"/>
                  </a:lnTo>
                  <a:lnTo>
                    <a:pt x="251" y="600"/>
                  </a:lnTo>
                  <a:lnTo>
                    <a:pt x="266" y="602"/>
                  </a:lnTo>
                  <a:lnTo>
                    <a:pt x="280" y="603"/>
                  </a:lnTo>
                  <a:lnTo>
                    <a:pt x="295" y="603"/>
                  </a:lnTo>
                  <a:lnTo>
                    <a:pt x="315" y="603"/>
                  </a:lnTo>
                  <a:lnTo>
                    <a:pt x="332" y="602"/>
                  </a:lnTo>
                  <a:lnTo>
                    <a:pt x="350" y="599"/>
                  </a:lnTo>
                  <a:lnTo>
                    <a:pt x="368" y="596"/>
                  </a:lnTo>
                  <a:lnTo>
                    <a:pt x="384" y="591"/>
                  </a:lnTo>
                  <a:lnTo>
                    <a:pt x="402" y="587"/>
                  </a:lnTo>
                  <a:lnTo>
                    <a:pt x="418" y="580"/>
                  </a:lnTo>
                  <a:lnTo>
                    <a:pt x="436" y="572"/>
                  </a:lnTo>
                  <a:lnTo>
                    <a:pt x="451" y="565"/>
                  </a:lnTo>
                  <a:lnTo>
                    <a:pt x="467" y="556"/>
                  </a:lnTo>
                  <a:lnTo>
                    <a:pt x="481" y="547"/>
                  </a:lnTo>
                  <a:lnTo>
                    <a:pt x="487" y="542"/>
                  </a:lnTo>
                  <a:lnTo>
                    <a:pt x="494" y="536"/>
                  </a:lnTo>
                  <a:lnTo>
                    <a:pt x="506" y="526"/>
                  </a:lnTo>
                  <a:lnTo>
                    <a:pt x="516" y="516"/>
                  </a:lnTo>
                  <a:lnTo>
                    <a:pt x="527" y="504"/>
                  </a:lnTo>
                  <a:lnTo>
                    <a:pt x="531" y="498"/>
                  </a:lnTo>
                  <a:lnTo>
                    <a:pt x="536" y="490"/>
                  </a:lnTo>
                  <a:lnTo>
                    <a:pt x="540" y="483"/>
                  </a:lnTo>
                  <a:lnTo>
                    <a:pt x="545" y="476"/>
                  </a:lnTo>
                  <a:lnTo>
                    <a:pt x="546" y="470"/>
                  </a:lnTo>
                  <a:lnTo>
                    <a:pt x="546" y="464"/>
                  </a:lnTo>
                  <a:lnTo>
                    <a:pt x="546" y="461"/>
                  </a:lnTo>
                  <a:lnTo>
                    <a:pt x="546" y="459"/>
                  </a:lnTo>
                  <a:lnTo>
                    <a:pt x="545" y="456"/>
                  </a:lnTo>
                  <a:lnTo>
                    <a:pt x="542" y="455"/>
                  </a:lnTo>
                  <a:lnTo>
                    <a:pt x="539" y="453"/>
                  </a:lnTo>
                  <a:lnTo>
                    <a:pt x="536" y="452"/>
                  </a:lnTo>
                  <a:lnTo>
                    <a:pt x="528" y="452"/>
                  </a:lnTo>
                  <a:lnTo>
                    <a:pt x="519" y="452"/>
                  </a:lnTo>
                  <a:lnTo>
                    <a:pt x="509" y="453"/>
                  </a:lnTo>
                  <a:lnTo>
                    <a:pt x="500" y="456"/>
                  </a:lnTo>
                  <a:lnTo>
                    <a:pt x="485" y="465"/>
                  </a:lnTo>
                  <a:lnTo>
                    <a:pt x="478" y="470"/>
                  </a:lnTo>
                  <a:lnTo>
                    <a:pt x="469" y="473"/>
                  </a:lnTo>
                  <a:lnTo>
                    <a:pt x="462" y="474"/>
                  </a:lnTo>
                  <a:lnTo>
                    <a:pt x="454" y="474"/>
                  </a:lnTo>
                  <a:lnTo>
                    <a:pt x="435" y="473"/>
                  </a:lnTo>
                  <a:lnTo>
                    <a:pt x="417" y="471"/>
                  </a:lnTo>
                  <a:lnTo>
                    <a:pt x="401" y="467"/>
                  </a:lnTo>
                  <a:lnTo>
                    <a:pt x="384" y="461"/>
                  </a:lnTo>
                  <a:lnTo>
                    <a:pt x="368" y="453"/>
                  </a:lnTo>
                  <a:lnTo>
                    <a:pt x="353" y="444"/>
                  </a:lnTo>
                  <a:lnTo>
                    <a:pt x="338" y="433"/>
                  </a:lnTo>
                  <a:lnTo>
                    <a:pt x="325" y="421"/>
                  </a:lnTo>
                  <a:lnTo>
                    <a:pt x="312" y="406"/>
                  </a:lnTo>
                  <a:lnTo>
                    <a:pt x="301" y="392"/>
                  </a:lnTo>
                  <a:lnTo>
                    <a:pt x="292" y="376"/>
                  </a:lnTo>
                  <a:lnTo>
                    <a:pt x="288" y="369"/>
                  </a:lnTo>
                  <a:lnTo>
                    <a:pt x="285" y="361"/>
                  </a:lnTo>
                  <a:lnTo>
                    <a:pt x="279" y="343"/>
                  </a:lnTo>
                  <a:lnTo>
                    <a:pt x="276" y="336"/>
                  </a:lnTo>
                  <a:lnTo>
                    <a:pt x="274" y="327"/>
                  </a:lnTo>
                  <a:lnTo>
                    <a:pt x="271" y="309"/>
                  </a:lnTo>
                  <a:lnTo>
                    <a:pt x="271" y="299"/>
                  </a:lnTo>
                  <a:lnTo>
                    <a:pt x="271" y="290"/>
                  </a:lnTo>
                  <a:lnTo>
                    <a:pt x="271" y="272"/>
                  </a:lnTo>
                  <a:lnTo>
                    <a:pt x="274" y="254"/>
                  </a:lnTo>
                  <a:lnTo>
                    <a:pt x="279" y="238"/>
                  </a:lnTo>
                  <a:lnTo>
                    <a:pt x="285" y="222"/>
                  </a:lnTo>
                  <a:lnTo>
                    <a:pt x="292" y="207"/>
                  </a:lnTo>
                  <a:lnTo>
                    <a:pt x="301" y="192"/>
                  </a:lnTo>
                  <a:lnTo>
                    <a:pt x="312" y="177"/>
                  </a:lnTo>
                  <a:lnTo>
                    <a:pt x="318" y="171"/>
                  </a:lnTo>
                  <a:lnTo>
                    <a:pt x="325" y="164"/>
                  </a:lnTo>
                  <a:lnTo>
                    <a:pt x="331" y="158"/>
                  </a:lnTo>
                  <a:lnTo>
                    <a:pt x="338" y="152"/>
                  </a:lnTo>
                  <a:lnTo>
                    <a:pt x="353" y="141"/>
                  </a:lnTo>
                  <a:lnTo>
                    <a:pt x="361" y="137"/>
                  </a:lnTo>
                  <a:lnTo>
                    <a:pt x="368" y="133"/>
                  </a:lnTo>
                  <a:lnTo>
                    <a:pt x="384" y="125"/>
                  </a:lnTo>
                  <a:lnTo>
                    <a:pt x="401" y="119"/>
                  </a:lnTo>
                  <a:lnTo>
                    <a:pt x="417" y="115"/>
                  </a:lnTo>
                  <a:lnTo>
                    <a:pt x="435" y="112"/>
                  </a:lnTo>
                  <a:lnTo>
                    <a:pt x="454" y="112"/>
                  </a:lnTo>
                  <a:lnTo>
                    <a:pt x="472" y="119"/>
                  </a:lnTo>
                  <a:lnTo>
                    <a:pt x="490" y="130"/>
                  </a:lnTo>
                  <a:lnTo>
                    <a:pt x="499" y="136"/>
                  </a:lnTo>
                  <a:lnTo>
                    <a:pt x="506" y="140"/>
                  </a:lnTo>
                  <a:lnTo>
                    <a:pt x="511" y="143"/>
                  </a:lnTo>
                  <a:lnTo>
                    <a:pt x="514" y="146"/>
                  </a:lnTo>
                  <a:lnTo>
                    <a:pt x="521" y="149"/>
                  </a:lnTo>
                  <a:lnTo>
                    <a:pt x="528" y="150"/>
                  </a:lnTo>
                  <a:lnTo>
                    <a:pt x="536" y="152"/>
                  </a:lnTo>
                  <a:lnTo>
                    <a:pt x="543" y="150"/>
                  </a:lnTo>
                  <a:lnTo>
                    <a:pt x="548" y="149"/>
                  </a:lnTo>
                  <a:lnTo>
                    <a:pt x="551" y="146"/>
                  </a:lnTo>
                  <a:lnTo>
                    <a:pt x="552" y="144"/>
                  </a:lnTo>
                  <a:lnTo>
                    <a:pt x="552" y="141"/>
                  </a:lnTo>
                  <a:lnTo>
                    <a:pt x="552" y="137"/>
                  </a:lnTo>
                  <a:lnTo>
                    <a:pt x="551" y="131"/>
                  </a:lnTo>
                  <a:lnTo>
                    <a:pt x="548" y="122"/>
                  </a:lnTo>
                  <a:lnTo>
                    <a:pt x="545" y="118"/>
                  </a:lnTo>
                  <a:lnTo>
                    <a:pt x="542" y="113"/>
                  </a:lnTo>
                  <a:lnTo>
                    <a:pt x="533" y="103"/>
                  </a:lnTo>
                  <a:lnTo>
                    <a:pt x="522" y="91"/>
                  </a:lnTo>
                  <a:lnTo>
                    <a:pt x="511" y="81"/>
                  </a:lnTo>
                  <a:lnTo>
                    <a:pt x="499" y="72"/>
                  </a:lnTo>
                  <a:lnTo>
                    <a:pt x="485" y="61"/>
                  </a:lnTo>
                  <a:lnTo>
                    <a:pt x="472" y="52"/>
                  </a:lnTo>
                  <a:lnTo>
                    <a:pt x="457" y="43"/>
                  </a:lnTo>
                  <a:lnTo>
                    <a:pt x="442" y="36"/>
                  </a:lnTo>
                  <a:lnTo>
                    <a:pt x="427" y="29"/>
                  </a:lnTo>
                  <a:lnTo>
                    <a:pt x="396" y="17"/>
                  </a:lnTo>
                  <a:lnTo>
                    <a:pt x="380" y="11"/>
                  </a:lnTo>
                  <a:lnTo>
                    <a:pt x="365" y="8"/>
                  </a:lnTo>
                  <a:lnTo>
                    <a:pt x="350" y="5"/>
                  </a:lnTo>
                  <a:lnTo>
                    <a:pt x="334" y="2"/>
                  </a:lnTo>
                  <a:lnTo>
                    <a:pt x="318" y="0"/>
                  </a:lnTo>
                  <a:lnTo>
                    <a:pt x="301" y="0"/>
                  </a:lnTo>
                  <a:lnTo>
                    <a:pt x="286" y="0"/>
                  </a:lnTo>
                  <a:lnTo>
                    <a:pt x="271" y="2"/>
                  </a:lnTo>
                  <a:lnTo>
                    <a:pt x="257" y="3"/>
                  </a:lnTo>
                  <a:lnTo>
                    <a:pt x="242" y="6"/>
                  </a:lnTo>
                  <a:lnTo>
                    <a:pt x="228" y="9"/>
                  </a:lnTo>
                  <a:lnTo>
                    <a:pt x="214" y="12"/>
                  </a:lnTo>
                  <a:lnTo>
                    <a:pt x="200" y="17"/>
                  </a:lnTo>
                  <a:lnTo>
                    <a:pt x="187" y="21"/>
                  </a:lnTo>
                  <a:lnTo>
                    <a:pt x="173" y="27"/>
                  </a:lnTo>
                  <a:lnTo>
                    <a:pt x="160" y="33"/>
                  </a:lnTo>
                  <a:lnTo>
                    <a:pt x="148" y="41"/>
                  </a:lnTo>
                  <a:lnTo>
                    <a:pt x="136" y="48"/>
                  </a:lnTo>
                  <a:lnTo>
                    <a:pt x="123" y="57"/>
                  </a:lnTo>
                  <a:lnTo>
                    <a:pt x="113" y="66"/>
                  </a:lnTo>
                  <a:lnTo>
                    <a:pt x="101" y="75"/>
                  </a:lnTo>
                  <a:lnTo>
                    <a:pt x="89" y="85"/>
                  </a:lnTo>
                  <a:lnTo>
                    <a:pt x="78" y="97"/>
                  </a:lnTo>
                  <a:lnTo>
                    <a:pt x="68" y="107"/>
                  </a:lnTo>
                  <a:lnTo>
                    <a:pt x="59" y="119"/>
                  </a:lnTo>
                  <a:lnTo>
                    <a:pt x="50" y="131"/>
                  </a:lnTo>
                  <a:lnTo>
                    <a:pt x="43" y="143"/>
                  </a:lnTo>
                  <a:lnTo>
                    <a:pt x="35" y="155"/>
                  </a:lnTo>
                  <a:lnTo>
                    <a:pt x="28" y="167"/>
                  </a:lnTo>
                  <a:lnTo>
                    <a:pt x="22" y="180"/>
                  </a:lnTo>
                  <a:lnTo>
                    <a:pt x="18" y="193"/>
                  </a:lnTo>
                  <a:lnTo>
                    <a:pt x="13" y="207"/>
                  </a:lnTo>
                  <a:lnTo>
                    <a:pt x="9" y="220"/>
                  </a:lnTo>
                  <a:lnTo>
                    <a:pt x="6" y="234"/>
                  </a:lnTo>
                  <a:lnTo>
                    <a:pt x="3" y="248"/>
                  </a:lnTo>
                  <a:lnTo>
                    <a:pt x="1" y="262"/>
                  </a:lnTo>
                  <a:lnTo>
                    <a:pt x="1" y="277"/>
                  </a:lnTo>
                  <a:lnTo>
                    <a:pt x="0" y="291"/>
                  </a:lnTo>
                  <a:close/>
                  <a:moveTo>
                    <a:pt x="364" y="70"/>
                  </a:moveTo>
                  <a:lnTo>
                    <a:pt x="347" y="76"/>
                  </a:lnTo>
                  <a:lnTo>
                    <a:pt x="331" y="85"/>
                  </a:lnTo>
                  <a:lnTo>
                    <a:pt x="316" y="94"/>
                  </a:lnTo>
                  <a:lnTo>
                    <a:pt x="301" y="104"/>
                  </a:lnTo>
                  <a:lnTo>
                    <a:pt x="288" y="115"/>
                  </a:lnTo>
                  <a:lnTo>
                    <a:pt x="274" y="128"/>
                  </a:lnTo>
                  <a:lnTo>
                    <a:pt x="263" y="141"/>
                  </a:lnTo>
                  <a:lnTo>
                    <a:pt x="252" y="156"/>
                  </a:lnTo>
                  <a:lnTo>
                    <a:pt x="242" y="171"/>
                  </a:lnTo>
                  <a:lnTo>
                    <a:pt x="233" y="186"/>
                  </a:lnTo>
                  <a:lnTo>
                    <a:pt x="225" y="202"/>
                  </a:lnTo>
                  <a:lnTo>
                    <a:pt x="219" y="220"/>
                  </a:lnTo>
                  <a:lnTo>
                    <a:pt x="215" y="237"/>
                  </a:lnTo>
                  <a:lnTo>
                    <a:pt x="212" y="245"/>
                  </a:lnTo>
                  <a:lnTo>
                    <a:pt x="211" y="254"/>
                  </a:lnTo>
                  <a:lnTo>
                    <a:pt x="209" y="272"/>
                  </a:lnTo>
                  <a:lnTo>
                    <a:pt x="209" y="290"/>
                  </a:lnTo>
                  <a:lnTo>
                    <a:pt x="209" y="311"/>
                  </a:lnTo>
                  <a:lnTo>
                    <a:pt x="212" y="330"/>
                  </a:lnTo>
                  <a:lnTo>
                    <a:pt x="215" y="349"/>
                  </a:lnTo>
                  <a:lnTo>
                    <a:pt x="221" y="367"/>
                  </a:lnTo>
                  <a:lnTo>
                    <a:pt x="228" y="385"/>
                  </a:lnTo>
                  <a:lnTo>
                    <a:pt x="236" y="403"/>
                  </a:lnTo>
                  <a:lnTo>
                    <a:pt x="246" y="419"/>
                  </a:lnTo>
                  <a:lnTo>
                    <a:pt x="258" y="436"/>
                  </a:lnTo>
                  <a:lnTo>
                    <a:pt x="270" y="452"/>
                  </a:lnTo>
                  <a:lnTo>
                    <a:pt x="285" y="467"/>
                  </a:lnTo>
                  <a:lnTo>
                    <a:pt x="298" y="479"/>
                  </a:lnTo>
                  <a:lnTo>
                    <a:pt x="307" y="485"/>
                  </a:lnTo>
                  <a:lnTo>
                    <a:pt x="315" y="490"/>
                  </a:lnTo>
                  <a:lnTo>
                    <a:pt x="331" y="501"/>
                  </a:lnTo>
                  <a:lnTo>
                    <a:pt x="347" y="510"/>
                  </a:lnTo>
                  <a:lnTo>
                    <a:pt x="367" y="517"/>
                  </a:lnTo>
                  <a:lnTo>
                    <a:pt x="384" y="525"/>
                  </a:lnTo>
                  <a:lnTo>
                    <a:pt x="362" y="534"/>
                  </a:lnTo>
                  <a:lnTo>
                    <a:pt x="347" y="538"/>
                  </a:lnTo>
                  <a:lnTo>
                    <a:pt x="332" y="539"/>
                  </a:lnTo>
                  <a:lnTo>
                    <a:pt x="318" y="542"/>
                  </a:lnTo>
                  <a:lnTo>
                    <a:pt x="301" y="542"/>
                  </a:lnTo>
                  <a:lnTo>
                    <a:pt x="277" y="541"/>
                  </a:lnTo>
                  <a:lnTo>
                    <a:pt x="266" y="539"/>
                  </a:lnTo>
                  <a:lnTo>
                    <a:pt x="254" y="538"/>
                  </a:lnTo>
                  <a:lnTo>
                    <a:pt x="243" y="535"/>
                  </a:lnTo>
                  <a:lnTo>
                    <a:pt x="233" y="532"/>
                  </a:lnTo>
                  <a:lnTo>
                    <a:pt x="221" y="528"/>
                  </a:lnTo>
                  <a:lnTo>
                    <a:pt x="211" y="523"/>
                  </a:lnTo>
                  <a:lnTo>
                    <a:pt x="200" y="519"/>
                  </a:lnTo>
                  <a:lnTo>
                    <a:pt x="190" y="513"/>
                  </a:lnTo>
                  <a:lnTo>
                    <a:pt x="179" y="507"/>
                  </a:lnTo>
                  <a:lnTo>
                    <a:pt x="170" y="501"/>
                  </a:lnTo>
                  <a:lnTo>
                    <a:pt x="151" y="485"/>
                  </a:lnTo>
                  <a:lnTo>
                    <a:pt x="142" y="477"/>
                  </a:lnTo>
                  <a:lnTo>
                    <a:pt x="133" y="468"/>
                  </a:lnTo>
                  <a:lnTo>
                    <a:pt x="117" y="449"/>
                  </a:lnTo>
                  <a:lnTo>
                    <a:pt x="110" y="438"/>
                  </a:lnTo>
                  <a:lnTo>
                    <a:pt x="102" y="428"/>
                  </a:lnTo>
                  <a:lnTo>
                    <a:pt x="96" y="418"/>
                  </a:lnTo>
                  <a:lnTo>
                    <a:pt x="90" y="407"/>
                  </a:lnTo>
                  <a:lnTo>
                    <a:pt x="84" y="397"/>
                  </a:lnTo>
                  <a:lnTo>
                    <a:pt x="80" y="387"/>
                  </a:lnTo>
                  <a:lnTo>
                    <a:pt x="72" y="364"/>
                  </a:lnTo>
                  <a:lnTo>
                    <a:pt x="69" y="352"/>
                  </a:lnTo>
                  <a:lnTo>
                    <a:pt x="67" y="340"/>
                  </a:lnTo>
                  <a:lnTo>
                    <a:pt x="65" y="329"/>
                  </a:lnTo>
                  <a:lnTo>
                    <a:pt x="64" y="317"/>
                  </a:lnTo>
                  <a:lnTo>
                    <a:pt x="62" y="305"/>
                  </a:lnTo>
                  <a:lnTo>
                    <a:pt x="62" y="291"/>
                  </a:lnTo>
                  <a:lnTo>
                    <a:pt x="62" y="280"/>
                  </a:lnTo>
                  <a:lnTo>
                    <a:pt x="64" y="268"/>
                  </a:lnTo>
                  <a:lnTo>
                    <a:pt x="65" y="256"/>
                  </a:lnTo>
                  <a:lnTo>
                    <a:pt x="67" y="245"/>
                  </a:lnTo>
                  <a:lnTo>
                    <a:pt x="69" y="234"/>
                  </a:lnTo>
                  <a:lnTo>
                    <a:pt x="72" y="223"/>
                  </a:lnTo>
                  <a:lnTo>
                    <a:pt x="77" y="213"/>
                  </a:lnTo>
                  <a:lnTo>
                    <a:pt x="81" y="202"/>
                  </a:lnTo>
                  <a:lnTo>
                    <a:pt x="86" y="192"/>
                  </a:lnTo>
                  <a:lnTo>
                    <a:pt x="92" y="182"/>
                  </a:lnTo>
                  <a:lnTo>
                    <a:pt x="99" y="173"/>
                  </a:lnTo>
                  <a:lnTo>
                    <a:pt x="105" y="162"/>
                  </a:lnTo>
                  <a:lnTo>
                    <a:pt x="113" y="153"/>
                  </a:lnTo>
                  <a:lnTo>
                    <a:pt x="121" y="144"/>
                  </a:lnTo>
                  <a:lnTo>
                    <a:pt x="129" y="136"/>
                  </a:lnTo>
                  <a:lnTo>
                    <a:pt x="139" y="127"/>
                  </a:lnTo>
                  <a:lnTo>
                    <a:pt x="157" y="112"/>
                  </a:lnTo>
                  <a:lnTo>
                    <a:pt x="168" y="106"/>
                  </a:lnTo>
                  <a:lnTo>
                    <a:pt x="176" y="98"/>
                  </a:lnTo>
                  <a:lnTo>
                    <a:pt x="197" y="88"/>
                  </a:lnTo>
                  <a:lnTo>
                    <a:pt x="206" y="84"/>
                  </a:lnTo>
                  <a:lnTo>
                    <a:pt x="217" y="79"/>
                  </a:lnTo>
                  <a:lnTo>
                    <a:pt x="228" y="75"/>
                  </a:lnTo>
                  <a:lnTo>
                    <a:pt x="239" y="72"/>
                  </a:lnTo>
                  <a:lnTo>
                    <a:pt x="261" y="67"/>
                  </a:lnTo>
                  <a:lnTo>
                    <a:pt x="271" y="64"/>
                  </a:lnTo>
                  <a:lnTo>
                    <a:pt x="283" y="64"/>
                  </a:lnTo>
                  <a:lnTo>
                    <a:pt x="307" y="63"/>
                  </a:lnTo>
                  <a:lnTo>
                    <a:pt x="316" y="63"/>
                  </a:lnTo>
                  <a:lnTo>
                    <a:pt x="326" y="63"/>
                  </a:lnTo>
                  <a:lnTo>
                    <a:pt x="337" y="63"/>
                  </a:lnTo>
                  <a:lnTo>
                    <a:pt x="347" y="64"/>
                  </a:lnTo>
                  <a:lnTo>
                    <a:pt x="355" y="67"/>
                  </a:lnTo>
                  <a:lnTo>
                    <a:pt x="364" y="70"/>
                  </a:lnTo>
                  <a:close/>
                </a:path>
              </a:pathLst>
            </a:custGeom>
            <a:solidFill>
              <a:schemeClr val="bg1">
                <a:alpha val="41960"/>
              </a:schemeClr>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5130" name="AutoShape 25"/>
            <p:cNvSpPr>
              <a:spLocks noChangeArrowheads="1"/>
            </p:cNvSpPr>
            <p:nvPr/>
          </p:nvSpPr>
          <p:spPr bwMode="auto">
            <a:xfrm>
              <a:off x="2083" y="1318"/>
              <a:ext cx="167" cy="311"/>
            </a:xfrm>
            <a:prstGeom prst="moon">
              <a:avLst>
                <a:gd name="adj" fmla="val 43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sp>
          <p:nvSpPr>
            <p:cNvPr id="5131" name="AutoShape 26"/>
            <p:cNvSpPr>
              <a:spLocks noChangeArrowheads="1"/>
            </p:cNvSpPr>
            <p:nvPr/>
          </p:nvSpPr>
          <p:spPr bwMode="auto">
            <a:xfrm rot="-1191071">
              <a:off x="2120" y="1383"/>
              <a:ext cx="167" cy="264"/>
            </a:xfrm>
            <a:prstGeom prst="moon">
              <a:avLst>
                <a:gd name="adj" fmla="val 68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sp>
          <p:nvSpPr>
            <p:cNvPr id="5132" name="AutoShape 27"/>
            <p:cNvSpPr>
              <a:spLocks noChangeArrowheads="1"/>
            </p:cNvSpPr>
            <p:nvPr/>
          </p:nvSpPr>
          <p:spPr bwMode="auto">
            <a:xfrm rot="874925">
              <a:off x="2129" y="1309"/>
              <a:ext cx="167" cy="264"/>
            </a:xfrm>
            <a:prstGeom prst="moon">
              <a:avLst>
                <a:gd name="adj" fmla="val 68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grpSp>
      <p:sp>
        <p:nvSpPr>
          <p:cNvPr id="5123" name="Text Box 2"/>
          <p:cNvSpPr txBox="1">
            <a:spLocks noChangeArrowheads="1"/>
          </p:cNvSpPr>
          <p:nvPr/>
        </p:nvSpPr>
        <p:spPr bwMode="auto">
          <a:xfrm>
            <a:off x="381000" y="1506370"/>
            <a:ext cx="8294688" cy="1354217"/>
          </a:xfrm>
          <a:prstGeom prst="rect">
            <a:avLst/>
          </a:prstGeom>
          <a:noFill/>
          <a:ln w="9525">
            <a:noFill/>
            <a:miter lim="800000"/>
            <a:headEnd/>
            <a:tailEnd/>
          </a:ln>
        </p:spPr>
        <p:txBody>
          <a:bodyPr>
            <a:spAutoFit/>
          </a:bodyPr>
          <a:lstStyle/>
          <a:p>
            <a:pPr algn="just"/>
            <a:r>
              <a:rPr lang="es-VE" sz="1400" b="1" dirty="0" smtClean="0">
                <a:solidFill>
                  <a:srgbClr val="A40000"/>
                </a:solidFill>
                <a:latin typeface="Calibri" pitchFamily="34" charset="0"/>
                <a:cs typeface="Arial" charset="0"/>
              </a:rPr>
              <a:t>Inicio</a:t>
            </a:r>
            <a:r>
              <a:rPr lang="es-VE" sz="1400" b="1" dirty="0">
                <a:solidFill>
                  <a:srgbClr val="A40000"/>
                </a:solidFill>
                <a:latin typeface="Calibri" pitchFamily="34" charset="0"/>
                <a:cs typeface="Arial" charset="0"/>
              </a:rPr>
              <a:t>:</a:t>
            </a:r>
            <a:r>
              <a:rPr lang="es-VE" sz="1400" dirty="0">
                <a:solidFill>
                  <a:srgbClr val="A40000"/>
                </a:solidFill>
                <a:latin typeface="Calibri" pitchFamily="34" charset="0"/>
                <a:cs typeface="Arial" charset="0"/>
              </a:rPr>
              <a:t> </a:t>
            </a:r>
            <a:r>
              <a:rPr lang="es-VE" sz="1200" dirty="0" smtClean="0">
                <a:solidFill>
                  <a:srgbClr val="333333"/>
                </a:solidFill>
                <a:latin typeface="Calibri" pitchFamily="34" charset="0"/>
                <a:cs typeface="Arial" charset="0"/>
              </a:rPr>
              <a:t>30</a:t>
            </a:r>
            <a:r>
              <a:rPr lang="es-ES" sz="1200" dirty="0" smtClean="0">
                <a:solidFill>
                  <a:srgbClr val="333333"/>
                </a:solidFill>
                <a:latin typeface="Calibri" pitchFamily="34" charset="0"/>
                <a:cs typeface="Arial" charset="0"/>
              </a:rPr>
              <a:t> de Mayo a las 11:23 pm EDT			</a:t>
            </a:r>
            <a:r>
              <a:rPr lang="es-ES" sz="1400" dirty="0" smtClean="0">
                <a:solidFill>
                  <a:srgbClr val="333333"/>
                </a:solidFill>
                <a:latin typeface="Calibri" pitchFamily="34" charset="0"/>
                <a:cs typeface="Arial" charset="0"/>
              </a:rPr>
              <a:t>                             </a:t>
            </a:r>
            <a:r>
              <a:rPr lang="es-VE" sz="1400" b="1" dirty="0" smtClean="0">
                <a:solidFill>
                  <a:srgbClr val="A40000"/>
                </a:solidFill>
                <a:latin typeface="Calibri" pitchFamily="34" charset="0"/>
                <a:cs typeface="Arial" charset="0"/>
              </a:rPr>
              <a:t>Final</a:t>
            </a:r>
            <a:r>
              <a:rPr lang="es-VE" sz="1400" b="1" dirty="0">
                <a:solidFill>
                  <a:srgbClr val="A40000"/>
                </a:solidFill>
                <a:latin typeface="Calibri" pitchFamily="34" charset="0"/>
                <a:cs typeface="Arial" charset="0"/>
              </a:rPr>
              <a:t>: </a:t>
            </a:r>
            <a:r>
              <a:rPr lang="es-VE" sz="1200" dirty="0" smtClean="0">
                <a:solidFill>
                  <a:srgbClr val="333333"/>
                </a:solidFill>
                <a:latin typeface="Calibri" pitchFamily="34" charset="0"/>
                <a:cs typeface="Arial" charset="0"/>
              </a:rPr>
              <a:t>07</a:t>
            </a:r>
            <a:r>
              <a:rPr lang="es-ES" sz="1200" dirty="0" smtClean="0">
                <a:solidFill>
                  <a:srgbClr val="333333"/>
                </a:solidFill>
                <a:latin typeface="Calibri" pitchFamily="34" charset="0"/>
                <a:cs typeface="Arial" charset="0"/>
              </a:rPr>
              <a:t> de Junio a las 02:13 pm EDT</a:t>
            </a:r>
          </a:p>
          <a:p>
            <a:pPr algn="just"/>
            <a:r>
              <a:rPr lang="es-VE" sz="1400" b="1" dirty="0" smtClean="0">
                <a:solidFill>
                  <a:srgbClr val="A40000"/>
                </a:solidFill>
                <a:latin typeface="Calibri" pitchFamily="34" charset="0"/>
                <a:cs typeface="Arial" charset="0"/>
              </a:rPr>
              <a:t>Inicio:</a:t>
            </a:r>
            <a:r>
              <a:rPr lang="es-VE" sz="1400" dirty="0" smtClean="0">
                <a:solidFill>
                  <a:srgbClr val="A40000"/>
                </a:solidFill>
                <a:latin typeface="Calibri" pitchFamily="34" charset="0"/>
                <a:cs typeface="Arial" charset="0"/>
              </a:rPr>
              <a:t> </a:t>
            </a:r>
            <a:r>
              <a:rPr lang="es-VE" sz="1200" dirty="0" smtClean="0">
                <a:solidFill>
                  <a:srgbClr val="333333"/>
                </a:solidFill>
                <a:latin typeface="Calibri" pitchFamily="34" charset="0"/>
                <a:cs typeface="Arial" charset="0"/>
              </a:rPr>
              <a:t>29</a:t>
            </a:r>
            <a:r>
              <a:rPr lang="es-ES" sz="1200" dirty="0" smtClean="0">
                <a:solidFill>
                  <a:srgbClr val="333333"/>
                </a:solidFill>
                <a:latin typeface="Calibri" pitchFamily="34" charset="0"/>
                <a:cs typeface="Arial" charset="0"/>
              </a:rPr>
              <a:t> de Junio a las 07:30 am  EDT</a:t>
            </a:r>
            <a:r>
              <a:rPr lang="es-ES" sz="1400" dirty="0" smtClean="0">
                <a:solidFill>
                  <a:srgbClr val="333333"/>
                </a:solidFill>
                <a:latin typeface="Calibri" pitchFamily="34" charset="0"/>
                <a:cs typeface="Arial" charset="0"/>
              </a:rPr>
              <a:t>                                                                                   </a:t>
            </a:r>
            <a:r>
              <a:rPr lang="es-VE" sz="1400" b="1" dirty="0" smtClean="0">
                <a:solidFill>
                  <a:srgbClr val="A40000"/>
                </a:solidFill>
                <a:latin typeface="Calibri" pitchFamily="34" charset="0"/>
                <a:cs typeface="Arial" charset="0"/>
              </a:rPr>
              <a:t>Final: </a:t>
            </a:r>
            <a:r>
              <a:rPr lang="es-VE" sz="1200" dirty="0" smtClean="0">
                <a:solidFill>
                  <a:srgbClr val="333333"/>
                </a:solidFill>
                <a:latin typeface="Calibri" pitchFamily="34" charset="0"/>
                <a:cs typeface="Arial" charset="0"/>
              </a:rPr>
              <a:t>07</a:t>
            </a:r>
            <a:r>
              <a:rPr lang="es-ES" sz="1200" dirty="0" smtClean="0">
                <a:solidFill>
                  <a:srgbClr val="333333"/>
                </a:solidFill>
                <a:latin typeface="Calibri" pitchFamily="34" charset="0"/>
                <a:cs typeface="Arial" charset="0"/>
              </a:rPr>
              <a:t> de Julio a las 05:22 am EDT</a:t>
            </a:r>
            <a:endParaRPr lang="en-US" sz="1200" b="1" dirty="0" smtClean="0">
              <a:solidFill>
                <a:srgbClr val="333333"/>
              </a:solidFill>
              <a:latin typeface="Calibri" pitchFamily="34" charset="0"/>
              <a:cs typeface="Arial" charset="0"/>
            </a:endParaRPr>
          </a:p>
          <a:p>
            <a:pPr algn="ctr"/>
            <a:endParaRPr lang="es-VE" sz="1200" dirty="0">
              <a:solidFill>
                <a:srgbClr val="333333"/>
              </a:solidFill>
              <a:latin typeface="Calibri" pitchFamily="34" charset="0"/>
              <a:cs typeface="Arial" charset="0"/>
            </a:endParaRPr>
          </a:p>
          <a:p>
            <a:pPr algn="just"/>
            <a:r>
              <a:rPr lang="es-VE" sz="1200" dirty="0">
                <a:solidFill>
                  <a:srgbClr val="333333"/>
                </a:solidFill>
                <a:latin typeface="Calibri" pitchFamily="34" charset="0"/>
                <a:cs typeface="Times New Roman" pitchFamily="18" charset="0"/>
              </a:rPr>
              <a:t>El impulso naciente de la luna nueva debe ser puesto en práctica ahora. La luna creciente es favorable para hacer cambios en viejos hábitos, modos de pensar, actuar y sentir</a:t>
            </a:r>
            <a:r>
              <a:rPr lang="es-VE" sz="1200" dirty="0">
                <a:solidFill>
                  <a:srgbClr val="333333"/>
                </a:solidFill>
                <a:latin typeface="Calibri" pitchFamily="34" charset="0"/>
                <a:cs typeface="Arial" charset="0"/>
              </a:rPr>
              <a:t> </a:t>
            </a:r>
          </a:p>
          <a:p>
            <a:pPr algn="just">
              <a:spcBef>
                <a:spcPct val="50000"/>
              </a:spcBef>
            </a:pPr>
            <a:r>
              <a:rPr lang="es-VE" sz="1200" dirty="0">
                <a:solidFill>
                  <a:srgbClr val="333333"/>
                </a:solidFill>
                <a:latin typeface="Calibri" pitchFamily="34" charset="0"/>
                <a:cs typeface="Times New Roman" pitchFamily="18" charset="0"/>
              </a:rPr>
              <a:t>Tiempo de gran actividad, acción... y mantener el </a:t>
            </a:r>
            <a:r>
              <a:rPr lang="es-VE" sz="1200" dirty="0" err="1">
                <a:solidFill>
                  <a:srgbClr val="333333"/>
                </a:solidFill>
                <a:latin typeface="Calibri" pitchFamily="34" charset="0"/>
                <a:cs typeface="Times New Roman" pitchFamily="18" charset="0"/>
              </a:rPr>
              <a:t>Momentum</a:t>
            </a:r>
            <a:r>
              <a:rPr lang="es-VE" sz="1200" dirty="0">
                <a:solidFill>
                  <a:srgbClr val="333333"/>
                </a:solidFill>
                <a:latin typeface="Calibri" pitchFamily="34" charset="0"/>
                <a:cs typeface="Times New Roman" pitchFamily="18" charset="0"/>
              </a:rPr>
              <a:t>...</a:t>
            </a:r>
          </a:p>
        </p:txBody>
      </p:sp>
      <p:sp>
        <p:nvSpPr>
          <p:cNvPr id="5124" name="Text Box 4"/>
          <p:cNvSpPr txBox="1">
            <a:spLocks noChangeArrowheads="1"/>
          </p:cNvSpPr>
          <p:nvPr/>
        </p:nvSpPr>
        <p:spPr bwMode="auto">
          <a:xfrm>
            <a:off x="436563" y="3962865"/>
            <a:ext cx="8312150" cy="1261884"/>
          </a:xfrm>
          <a:prstGeom prst="rect">
            <a:avLst/>
          </a:prstGeom>
          <a:noFill/>
          <a:ln w="12700" cap="sq">
            <a:noFill/>
            <a:miter lim="800000"/>
            <a:headEnd type="none" w="sm" len="sm"/>
            <a:tailEnd type="none" w="sm" len="sm"/>
          </a:ln>
        </p:spPr>
        <p:txBody>
          <a:bodyPr>
            <a:spAutoFit/>
          </a:bodyPr>
          <a:lstStyle/>
          <a:p>
            <a:pPr algn="just"/>
            <a:r>
              <a:rPr lang="es-ES" sz="1400" b="1" dirty="0">
                <a:solidFill>
                  <a:srgbClr val="A40000"/>
                </a:solidFill>
                <a:latin typeface="Calibri" pitchFamily="34" charset="0"/>
                <a:cs typeface="Arial" charset="0"/>
              </a:rPr>
              <a:t>Se recomienda</a:t>
            </a:r>
            <a:r>
              <a:rPr lang="es-ES" sz="1400" dirty="0">
                <a:solidFill>
                  <a:srgbClr val="A40000"/>
                </a:solidFill>
                <a:latin typeface="Calibri" pitchFamily="34" charset="0"/>
                <a:cs typeface="Arial" charset="0"/>
              </a:rPr>
              <a:t>: </a:t>
            </a:r>
            <a:r>
              <a:rPr lang="es-ES" sz="1200" dirty="0">
                <a:solidFill>
                  <a:srgbClr val="333333"/>
                </a:solidFill>
                <a:latin typeface="Calibri" pitchFamily="34" charset="0"/>
                <a:cs typeface="Arial" charset="0"/>
              </a:rPr>
              <a:t>Convertir las </a:t>
            </a:r>
            <a:r>
              <a:rPr lang="es-ES" sz="1200" dirty="0" smtClean="0">
                <a:solidFill>
                  <a:srgbClr val="333333"/>
                </a:solidFill>
                <a:latin typeface="Calibri" pitchFamily="34" charset="0"/>
                <a:cs typeface="Arial" charset="0"/>
              </a:rPr>
              <a:t>ideas en proyectos , </a:t>
            </a:r>
            <a:r>
              <a:rPr lang="es-ES" sz="1200" dirty="0">
                <a:solidFill>
                  <a:srgbClr val="333333"/>
                </a:solidFill>
                <a:latin typeface="Calibri" pitchFamily="34" charset="0"/>
                <a:cs typeface="Arial" charset="0"/>
              </a:rPr>
              <a:t>hacer fiestas, dieta para aumentar de peso</a:t>
            </a:r>
            <a:r>
              <a:rPr lang="es-ES_tradnl" sz="1200" dirty="0">
                <a:solidFill>
                  <a:srgbClr val="333333"/>
                </a:solidFill>
                <a:latin typeface="Calibri" pitchFamily="34" charset="0"/>
                <a:cs typeface="Arial" charset="0"/>
              </a:rPr>
              <a:t>, </a:t>
            </a:r>
            <a:r>
              <a:rPr lang="es-ES" sz="1200" dirty="0">
                <a:solidFill>
                  <a:srgbClr val="333333"/>
                </a:solidFill>
                <a:latin typeface="Calibri" pitchFamily="34" charset="0"/>
                <a:cs typeface="Arial" charset="0"/>
              </a:rPr>
              <a:t>cortarse</a:t>
            </a:r>
            <a:r>
              <a:rPr lang="es-ES_tradnl" sz="1200" dirty="0">
                <a:solidFill>
                  <a:srgbClr val="333333"/>
                </a:solidFill>
                <a:latin typeface="Calibri" pitchFamily="34" charset="0"/>
                <a:cs typeface="Arial" charset="0"/>
              </a:rPr>
              <a:t> </a:t>
            </a:r>
            <a:r>
              <a:rPr lang="es-ES" sz="1200" dirty="0">
                <a:solidFill>
                  <a:srgbClr val="333333"/>
                </a:solidFill>
                <a:latin typeface="Calibri" pitchFamily="34" charset="0"/>
                <a:cs typeface="Arial" charset="0"/>
              </a:rPr>
              <a:t>el cabello y que crezca</a:t>
            </a:r>
            <a:r>
              <a:rPr lang="es-ES_tradnl" sz="1200" dirty="0">
                <a:solidFill>
                  <a:srgbClr val="333333"/>
                </a:solidFill>
                <a:latin typeface="Calibri" pitchFamily="34" charset="0"/>
                <a:cs typeface="Arial" charset="0"/>
              </a:rPr>
              <a:t>, pero no es buena</a:t>
            </a:r>
            <a:r>
              <a:rPr lang="es-ES" sz="1200" b="1" dirty="0">
                <a:solidFill>
                  <a:srgbClr val="333333"/>
                </a:solidFill>
                <a:latin typeface="Calibri" pitchFamily="34" charset="0"/>
                <a:cs typeface="Courier New" pitchFamily="49" charset="0"/>
              </a:rPr>
              <a:t> </a:t>
            </a:r>
            <a:r>
              <a:rPr lang="es-ES" sz="1200" dirty="0">
                <a:solidFill>
                  <a:srgbClr val="333333"/>
                </a:solidFill>
                <a:latin typeface="Calibri" pitchFamily="34" charset="0"/>
                <a:cs typeface="Courier New" pitchFamily="49" charset="0"/>
              </a:rPr>
              <a:t>para lograr con ese corte un crecimiento sano y abundante del cabello. Los calvos pueden abstenerse</a:t>
            </a:r>
            <a:r>
              <a:rPr lang="es-ES" sz="1200" dirty="0">
                <a:solidFill>
                  <a:srgbClr val="333333"/>
                </a:solidFill>
                <a:latin typeface="Calibri" pitchFamily="34" charset="0"/>
                <a:cs typeface="Arial" charset="0"/>
              </a:rPr>
              <a:t>.</a:t>
            </a:r>
            <a:r>
              <a:rPr lang="es-ES_tradnl" sz="1200" dirty="0">
                <a:solidFill>
                  <a:srgbClr val="333333"/>
                </a:solidFill>
                <a:latin typeface="Calibri" pitchFamily="34" charset="0"/>
                <a:cs typeface="Arial" charset="0"/>
              </a:rPr>
              <a:t> </a:t>
            </a:r>
            <a:r>
              <a:rPr lang="es-ES" sz="1200" dirty="0">
                <a:solidFill>
                  <a:srgbClr val="333333"/>
                </a:solidFill>
                <a:latin typeface="Calibri" pitchFamily="34" charset="0"/>
                <a:cs typeface="Arial" charset="0"/>
              </a:rPr>
              <a:t>Los cortes de pelo acompañados con signos mutables como Géminis, Sagitario y Piscis, o signos de tierra Tauro y Capricornio, </a:t>
            </a:r>
            <a:r>
              <a:rPr lang="es-ES" sz="1200" dirty="0" smtClean="0">
                <a:solidFill>
                  <a:srgbClr val="333333"/>
                </a:solidFill>
                <a:latin typeface="Calibri" pitchFamily="34" charset="0"/>
                <a:cs typeface="Arial" charset="0"/>
              </a:rPr>
              <a:t>“no Virgo”.</a:t>
            </a:r>
            <a:r>
              <a:rPr lang="es-ES" sz="1200" b="1" dirty="0" smtClean="0">
                <a:solidFill>
                  <a:srgbClr val="333333"/>
                </a:solidFill>
                <a:latin typeface="Calibri" pitchFamily="34" charset="0"/>
                <a:cs typeface="Arial" charset="0"/>
              </a:rPr>
              <a:t> </a:t>
            </a:r>
            <a:r>
              <a:rPr lang="es-ES" sz="1200" dirty="0">
                <a:solidFill>
                  <a:srgbClr val="333333"/>
                </a:solidFill>
                <a:latin typeface="Calibri" pitchFamily="34" charset="0"/>
                <a:cs typeface="Arial" charset="0"/>
              </a:rPr>
              <a:t>Para crecer rápido Luna en Cáncer o Piscis.</a:t>
            </a:r>
          </a:p>
          <a:p>
            <a:pPr algn="just"/>
            <a:endParaRPr lang="es-ES" sz="1200" b="1" dirty="0">
              <a:solidFill>
                <a:srgbClr val="333333"/>
              </a:solidFill>
              <a:latin typeface="Calibri" pitchFamily="34" charset="0"/>
              <a:cs typeface="Arial" charset="0"/>
            </a:endParaRPr>
          </a:p>
          <a:p>
            <a:pPr algn="just"/>
            <a:r>
              <a:rPr lang="es-ES" sz="1400" b="1" dirty="0">
                <a:solidFill>
                  <a:srgbClr val="A40000"/>
                </a:solidFill>
                <a:latin typeface="Calibri" pitchFamily="34" charset="0"/>
                <a:cs typeface="Arial" charset="0"/>
              </a:rPr>
              <a:t>No se recomienda</a:t>
            </a:r>
            <a:r>
              <a:rPr lang="es-ES_tradnl" sz="1400" b="1" dirty="0">
                <a:solidFill>
                  <a:srgbClr val="A40000"/>
                </a:solidFill>
                <a:latin typeface="Calibri" pitchFamily="34" charset="0"/>
                <a:cs typeface="Arial" charset="0"/>
              </a:rPr>
              <a:t>:</a:t>
            </a:r>
            <a:r>
              <a:rPr lang="es-ES" sz="1400" dirty="0">
                <a:solidFill>
                  <a:srgbClr val="A40000"/>
                </a:solidFill>
                <a:latin typeface="Calibri" pitchFamily="34" charset="0"/>
                <a:cs typeface="Arial" charset="0"/>
              </a:rPr>
              <a:t> </a:t>
            </a:r>
            <a:r>
              <a:rPr lang="es-ES_tradnl" sz="1200" dirty="0">
                <a:solidFill>
                  <a:srgbClr val="333333"/>
                </a:solidFill>
                <a:latin typeface="Calibri" pitchFamily="34" charset="0"/>
                <a:cs typeface="Arial" charset="0"/>
              </a:rPr>
              <a:t>irse</a:t>
            </a:r>
            <a:r>
              <a:rPr lang="es-ES" sz="1200" dirty="0">
                <a:solidFill>
                  <a:srgbClr val="333333"/>
                </a:solidFill>
                <a:latin typeface="Calibri" pitchFamily="34" charset="0"/>
                <a:cs typeface="Arial" charset="0"/>
              </a:rPr>
              <a:t> de </a:t>
            </a:r>
            <a:r>
              <a:rPr lang="es-VE" sz="1200" dirty="0">
                <a:solidFill>
                  <a:srgbClr val="333333"/>
                </a:solidFill>
                <a:latin typeface="Calibri" pitchFamily="34" charset="0"/>
                <a:cs typeface="Arial" charset="0"/>
              </a:rPr>
              <a:t>vacaciones</a:t>
            </a:r>
            <a:r>
              <a:rPr lang="es-ES" sz="1200" dirty="0">
                <a:solidFill>
                  <a:srgbClr val="333333"/>
                </a:solidFill>
                <a:latin typeface="Calibri" pitchFamily="34" charset="0"/>
                <a:cs typeface="Arial" charset="0"/>
              </a:rPr>
              <a:t> dejando algo pendiente, planificar proyectos.</a:t>
            </a:r>
          </a:p>
        </p:txBody>
      </p:sp>
      <p:sp>
        <p:nvSpPr>
          <p:cNvPr id="5125" name="Text Box 5"/>
          <p:cNvSpPr txBox="1">
            <a:spLocks noChangeArrowheads="1"/>
          </p:cNvSpPr>
          <p:nvPr/>
        </p:nvSpPr>
        <p:spPr bwMode="auto">
          <a:xfrm>
            <a:off x="990600" y="3075576"/>
            <a:ext cx="6769100" cy="523220"/>
          </a:xfrm>
          <a:prstGeom prst="rect">
            <a:avLst/>
          </a:prstGeom>
          <a:noFill/>
          <a:ln w="31750" cap="sq">
            <a:noFill/>
            <a:miter lim="800000"/>
            <a:headEnd type="none" w="sm" len="sm"/>
            <a:tailEnd type="none" w="sm" len="sm"/>
          </a:ln>
        </p:spPr>
        <p:txBody>
          <a:bodyPr>
            <a:spAutoFit/>
          </a:bodyPr>
          <a:lstStyle/>
          <a:p>
            <a:pPr algn="ctr"/>
            <a:r>
              <a:rPr lang="es-ES" sz="1400" b="1" i="1" dirty="0" smtClean="0">
                <a:solidFill>
                  <a:srgbClr val="A40000"/>
                </a:solidFill>
                <a:latin typeface="Calibri" pitchFamily="34" charset="0"/>
                <a:cs typeface="Times New Roman" pitchFamily="18" charset="0"/>
              </a:rPr>
              <a:t>¡ </a:t>
            </a:r>
            <a:r>
              <a:rPr lang="es-ES" sz="1400" b="1" i="1" dirty="0">
                <a:solidFill>
                  <a:srgbClr val="A40000"/>
                </a:solidFill>
                <a:latin typeface="Calibri" pitchFamily="34" charset="0"/>
                <a:cs typeface="Times New Roman" pitchFamily="18" charset="0"/>
              </a:rPr>
              <a:t>Crecimiento, comienzo, momento de cosecha, siembra, expansión, </a:t>
            </a:r>
            <a:r>
              <a:rPr lang="es-ES" sz="1400" b="1" i="1" dirty="0" smtClean="0">
                <a:solidFill>
                  <a:srgbClr val="A40000"/>
                </a:solidFill>
                <a:latin typeface="Calibri" pitchFamily="34" charset="0"/>
                <a:cs typeface="Times New Roman" pitchFamily="18" charset="0"/>
              </a:rPr>
              <a:t/>
            </a:r>
            <a:br>
              <a:rPr lang="es-ES" sz="1400" b="1" i="1" dirty="0" smtClean="0">
                <a:solidFill>
                  <a:srgbClr val="A40000"/>
                </a:solidFill>
                <a:latin typeface="Calibri" pitchFamily="34" charset="0"/>
                <a:cs typeface="Times New Roman" pitchFamily="18" charset="0"/>
              </a:rPr>
            </a:br>
            <a:r>
              <a:rPr lang="es-ES" sz="1400" b="1" i="1" dirty="0" smtClean="0">
                <a:solidFill>
                  <a:srgbClr val="A40000"/>
                </a:solidFill>
                <a:latin typeface="Calibri" pitchFamily="34" charset="0"/>
                <a:cs typeface="Times New Roman" pitchFamily="18" charset="0"/>
              </a:rPr>
              <a:t>emisión</a:t>
            </a:r>
            <a:r>
              <a:rPr lang="es-ES" sz="1400" b="1" i="1" dirty="0">
                <a:solidFill>
                  <a:srgbClr val="A40000"/>
                </a:solidFill>
                <a:latin typeface="Calibri" pitchFamily="34" charset="0"/>
                <a:cs typeface="Times New Roman" pitchFamily="18" charset="0"/>
              </a:rPr>
              <a:t>, oportunidad, preparación, implementación</a:t>
            </a:r>
            <a:r>
              <a:rPr lang="es-ES" sz="1400" b="1" i="1" dirty="0">
                <a:solidFill>
                  <a:srgbClr val="A40000"/>
                </a:solidFill>
                <a:latin typeface="Calibri" pitchFamily="34" charset="0"/>
                <a:cs typeface="Arial" charset="0"/>
              </a:rPr>
              <a:t> </a:t>
            </a:r>
            <a:r>
              <a:rPr lang="es-ES" sz="1400" b="1" i="1" dirty="0" smtClean="0">
                <a:solidFill>
                  <a:srgbClr val="A40000"/>
                </a:solidFill>
                <a:latin typeface="Calibri" pitchFamily="34" charset="0"/>
                <a:cs typeface="Arial" charset="0"/>
              </a:rPr>
              <a:t>!</a:t>
            </a:r>
            <a:endParaRPr lang="es-ES" sz="1400" b="1" i="1" dirty="0">
              <a:solidFill>
                <a:srgbClr val="A40000"/>
              </a:solidFill>
              <a:latin typeface="Calibri" pitchFamily="34" charset="0"/>
              <a:cs typeface="Arial" charset="0"/>
            </a:endParaRPr>
          </a:p>
        </p:txBody>
      </p:sp>
      <p:sp>
        <p:nvSpPr>
          <p:cNvPr id="5126" name="Text Box 16"/>
          <p:cNvSpPr txBox="1">
            <a:spLocks noChangeArrowheads="1"/>
          </p:cNvSpPr>
          <p:nvPr/>
        </p:nvSpPr>
        <p:spPr bwMode="auto">
          <a:xfrm>
            <a:off x="4234551" y="428604"/>
            <a:ext cx="4449873" cy="830997"/>
          </a:xfrm>
          <a:prstGeom prst="rect">
            <a:avLst/>
          </a:prstGeom>
          <a:noFill/>
          <a:ln w="9525">
            <a:noFill/>
            <a:miter lim="800000"/>
            <a:headEnd/>
            <a:tailEnd/>
          </a:ln>
        </p:spPr>
        <p:txBody>
          <a:bodyPr wrap="none">
            <a:spAutoFit/>
          </a:bodyPr>
          <a:lstStyle/>
          <a:p>
            <a:r>
              <a:rPr lang="es-ES_tradnl" sz="4800" i="1" dirty="0" smtClean="0">
                <a:solidFill>
                  <a:srgbClr val="A40000"/>
                </a:solidFill>
                <a:latin typeface="Times New Roman" pitchFamily="18" charset="0"/>
              </a:rPr>
              <a:t>Cuarto </a:t>
            </a:r>
            <a:r>
              <a:rPr lang="es-ES_tradnl" sz="4800" i="1" dirty="0">
                <a:solidFill>
                  <a:srgbClr val="A40000"/>
                </a:solidFill>
                <a:latin typeface="Times New Roman" pitchFamily="18" charset="0"/>
              </a:rPr>
              <a:t>Creciente</a:t>
            </a:r>
          </a:p>
        </p:txBody>
      </p:sp>
      <p:sp>
        <p:nvSpPr>
          <p:cNvPr id="13" name="Rectangle 623">
            <a:hlinkClick r:id="rId3" action="ppaction://hlinksldjump"/>
          </p:cNvPr>
          <p:cNvSpPr>
            <a:spLocks noChangeArrowheads="1"/>
          </p:cNvSpPr>
          <p:nvPr/>
        </p:nvSpPr>
        <p:spPr bwMode="auto">
          <a:xfrm>
            <a:off x="7429520" y="5072074"/>
            <a:ext cx="1071571" cy="325438"/>
          </a:xfrm>
          <a:prstGeom prst="rect">
            <a:avLst/>
          </a:prstGeom>
          <a:solidFill>
            <a:srgbClr val="492303"/>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spcBef>
                <a:spcPct val="50000"/>
              </a:spcBef>
            </a:pPr>
            <a:endParaRPr lang="es-VE" sz="1000" b="1">
              <a:latin typeface="Papyrus" pitchFamily="66" charset="0"/>
              <a:cs typeface="Arial" charset="0"/>
            </a:endParaRPr>
          </a:p>
        </p:txBody>
      </p:sp>
      <p:sp>
        <p:nvSpPr>
          <p:cNvPr id="14" name="Rectangle 13">
            <a:hlinkClick r:id="rId3" action="ppaction://hlinksldjump"/>
          </p:cNvPr>
          <p:cNvSpPr>
            <a:spLocks noChangeArrowheads="1"/>
          </p:cNvSpPr>
          <p:nvPr/>
        </p:nvSpPr>
        <p:spPr bwMode="auto">
          <a:xfrm>
            <a:off x="7599361" y="5072074"/>
            <a:ext cx="779462" cy="336550"/>
          </a:xfrm>
          <a:prstGeom prst="rect">
            <a:avLst/>
          </a:prstGeom>
          <a:noFill/>
          <a:ln w="9525">
            <a:noFill/>
            <a:miter lim="800000"/>
            <a:headEnd/>
            <a:tailEnd/>
          </a:ln>
        </p:spPr>
        <p:txBody>
          <a:bodyPr lIns="90000" tIns="46800" rIns="90000" bIns="46800">
            <a:spAutoFit/>
          </a:bodyPr>
          <a:lstStyle/>
          <a:p>
            <a:pPr algn="ctr">
              <a:spcBef>
                <a:spcPct val="50000"/>
              </a:spcBef>
            </a:pPr>
            <a:r>
              <a:rPr lang="es-ES_tradnl" sz="800" b="1" dirty="0">
                <a:solidFill>
                  <a:schemeClr val="bg1"/>
                </a:solidFill>
                <a:latin typeface="Calibri" pitchFamily="34" charset="0"/>
                <a:cs typeface="Arial" charset="0"/>
              </a:rPr>
              <a:t>Volver al Calendario</a:t>
            </a:r>
          </a:p>
        </p:txBody>
      </p:sp>
    </p:spTree>
  </p:cSld>
  <p:clrMapOvr>
    <a:masterClrMapping/>
  </p:clrMapOvr>
  <p:transition advClick="0">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146" name="Freeform 12"/>
          <p:cNvSpPr>
            <a:spLocks/>
          </p:cNvSpPr>
          <p:nvPr/>
        </p:nvSpPr>
        <p:spPr bwMode="auto">
          <a:xfrm>
            <a:off x="3059113" y="2500306"/>
            <a:ext cx="3127375" cy="3170237"/>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chemeClr val="bg1">
              <a:alpha val="54901"/>
            </a:schemeClr>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6147" name="Text Box 2"/>
          <p:cNvSpPr txBox="1">
            <a:spLocks noChangeArrowheads="1"/>
          </p:cNvSpPr>
          <p:nvPr/>
        </p:nvSpPr>
        <p:spPr bwMode="auto">
          <a:xfrm>
            <a:off x="428596" y="1287806"/>
            <a:ext cx="8353425" cy="3947234"/>
          </a:xfrm>
          <a:prstGeom prst="rect">
            <a:avLst/>
          </a:prstGeom>
          <a:noFill/>
          <a:ln w="9525">
            <a:noFill/>
            <a:miter lim="800000"/>
            <a:headEnd/>
            <a:tailEnd/>
          </a:ln>
        </p:spPr>
        <p:txBody>
          <a:bodyPr>
            <a:spAutoFit/>
          </a:bodyPr>
          <a:lstStyle/>
          <a:p>
            <a:pPr algn="just"/>
            <a:r>
              <a:rPr lang="es-VE" sz="1400" b="1" dirty="0" smtClean="0">
                <a:solidFill>
                  <a:srgbClr val="A40000"/>
                </a:solidFill>
                <a:latin typeface="Calibri" pitchFamily="34" charset="0"/>
                <a:cs typeface="Arial" charset="0"/>
              </a:rPr>
              <a:t>Inicio:  </a:t>
            </a:r>
            <a:r>
              <a:rPr lang="es-VE" sz="1300" dirty="0" smtClean="0">
                <a:latin typeface="Calibri" pitchFamily="34" charset="0"/>
                <a:cs typeface="Arial" charset="0"/>
              </a:rPr>
              <a:t>22</a:t>
            </a:r>
            <a:r>
              <a:rPr lang="en-US" sz="1300" dirty="0" smtClean="0">
                <a:latin typeface="Calibri" pitchFamily="34" charset="0"/>
                <a:cs typeface="Arial" charset="0"/>
              </a:rPr>
              <a:t> d</a:t>
            </a:r>
            <a:r>
              <a:rPr lang="en-US" sz="1300" dirty="0" smtClean="0">
                <a:solidFill>
                  <a:srgbClr val="333333"/>
                </a:solidFill>
                <a:latin typeface="Calibri" pitchFamily="34" charset="0"/>
                <a:cs typeface="Arial" charset="0"/>
              </a:rPr>
              <a:t>e </a:t>
            </a:r>
            <a:r>
              <a:rPr lang="es-ES" sz="1300" dirty="0" smtClean="0">
                <a:solidFill>
                  <a:srgbClr val="333333"/>
                </a:solidFill>
                <a:latin typeface="Calibri" pitchFamily="34" charset="0"/>
                <a:cs typeface="Arial" charset="0"/>
              </a:rPr>
              <a:t>Junio </a:t>
            </a:r>
            <a:r>
              <a:rPr lang="en-US" sz="1300" dirty="0" smtClean="0">
                <a:solidFill>
                  <a:srgbClr val="333333"/>
                </a:solidFill>
                <a:latin typeface="Calibri" pitchFamily="34" charset="0"/>
                <a:cs typeface="Arial" charset="0"/>
              </a:rPr>
              <a:t>a </a:t>
            </a:r>
            <a:r>
              <a:rPr lang="en-US" sz="1300" dirty="0" err="1" smtClean="0">
                <a:solidFill>
                  <a:srgbClr val="333333"/>
                </a:solidFill>
                <a:latin typeface="Calibri" pitchFamily="34" charset="0"/>
                <a:cs typeface="Arial" charset="0"/>
              </a:rPr>
              <a:t>las</a:t>
            </a:r>
            <a:r>
              <a:rPr lang="en-US" sz="1300" dirty="0" smtClean="0">
                <a:solidFill>
                  <a:srgbClr val="333333"/>
                </a:solidFill>
                <a:latin typeface="Calibri" pitchFamily="34" charset="0"/>
                <a:cs typeface="Arial" charset="0"/>
              </a:rPr>
              <a:t> 03:36 p</a:t>
            </a:r>
            <a:r>
              <a:rPr lang="es-VE" sz="1300" dirty="0" smtClean="0">
                <a:solidFill>
                  <a:srgbClr val="333333"/>
                </a:solidFill>
                <a:latin typeface="Calibri" pitchFamily="34" charset="0"/>
                <a:cs typeface="Arial" charset="0"/>
              </a:rPr>
              <a:t>m EDT</a:t>
            </a:r>
            <a:r>
              <a:rPr lang="es-VE" sz="1300" b="1" dirty="0" smtClean="0">
                <a:solidFill>
                  <a:schemeClr val="folHlink"/>
                </a:solidFill>
                <a:latin typeface="Calibri" pitchFamily="34" charset="0"/>
                <a:cs typeface="Arial" charset="0"/>
              </a:rPr>
              <a:t>                                                                               </a:t>
            </a:r>
            <a:r>
              <a:rPr lang="es-VE" sz="1400" b="1" dirty="0" smtClean="0">
                <a:solidFill>
                  <a:srgbClr val="A40000"/>
                </a:solidFill>
                <a:latin typeface="Calibri" pitchFamily="34" charset="0"/>
                <a:cs typeface="Arial" charset="0"/>
              </a:rPr>
              <a:t>Final:</a:t>
            </a:r>
            <a:r>
              <a:rPr lang="es-VE" sz="1400" b="1" dirty="0" smtClean="0">
                <a:solidFill>
                  <a:schemeClr val="folHlink"/>
                </a:solidFill>
                <a:latin typeface="Calibri" pitchFamily="34" charset="0"/>
                <a:cs typeface="Arial" charset="0"/>
              </a:rPr>
              <a:t> </a:t>
            </a:r>
            <a:r>
              <a:rPr lang="es-VE" sz="1300" dirty="0" smtClean="0">
                <a:solidFill>
                  <a:srgbClr val="333333"/>
                </a:solidFill>
                <a:latin typeface="Calibri" pitchFamily="34" charset="0"/>
                <a:cs typeface="Arial" charset="0"/>
              </a:rPr>
              <a:t>29</a:t>
            </a:r>
            <a:r>
              <a:rPr lang="en-US" sz="1300" dirty="0" smtClean="0">
                <a:solidFill>
                  <a:srgbClr val="333333"/>
                </a:solidFill>
                <a:latin typeface="Calibri" pitchFamily="34" charset="0"/>
                <a:cs typeface="Arial" charset="0"/>
              </a:rPr>
              <a:t> de </a:t>
            </a:r>
            <a:r>
              <a:rPr lang="es-ES" sz="1300" dirty="0" smtClean="0">
                <a:solidFill>
                  <a:srgbClr val="333333"/>
                </a:solidFill>
                <a:latin typeface="Calibri" pitchFamily="34" charset="0"/>
                <a:cs typeface="Arial" charset="0"/>
              </a:rPr>
              <a:t>Junio </a:t>
            </a:r>
            <a:r>
              <a:rPr lang="en-US" sz="1300" dirty="0" smtClean="0">
                <a:solidFill>
                  <a:srgbClr val="333333"/>
                </a:solidFill>
                <a:latin typeface="Calibri" pitchFamily="34" charset="0"/>
                <a:cs typeface="Arial" charset="0"/>
              </a:rPr>
              <a:t>a </a:t>
            </a:r>
            <a:r>
              <a:rPr lang="en-US" sz="1300" dirty="0" err="1" smtClean="0">
                <a:solidFill>
                  <a:srgbClr val="333333"/>
                </a:solidFill>
                <a:latin typeface="Calibri" pitchFamily="34" charset="0"/>
                <a:cs typeface="Arial" charset="0"/>
              </a:rPr>
              <a:t>las</a:t>
            </a:r>
            <a:r>
              <a:rPr lang="en-US" sz="1300" dirty="0" smtClean="0">
                <a:solidFill>
                  <a:srgbClr val="333333"/>
                </a:solidFill>
                <a:latin typeface="Calibri" pitchFamily="34" charset="0"/>
                <a:cs typeface="Arial" charset="0"/>
              </a:rPr>
              <a:t> 07:30 am EDT</a:t>
            </a:r>
            <a:endParaRPr lang="es-VE" sz="1300" b="1" dirty="0" smtClean="0">
              <a:solidFill>
                <a:schemeClr val="folHlink"/>
              </a:solidFill>
              <a:latin typeface="Calibri" pitchFamily="34" charset="0"/>
              <a:cs typeface="Arial" charset="0"/>
            </a:endParaRPr>
          </a:p>
          <a:p>
            <a:pPr algn="just"/>
            <a:r>
              <a:rPr lang="es-ES_tradnl" sz="1300" dirty="0" smtClean="0">
                <a:solidFill>
                  <a:srgbClr val="333333"/>
                </a:solidFill>
                <a:latin typeface="Calibri" pitchFamily="34" charset="0"/>
                <a:cs typeface="Arial" charset="0"/>
              </a:rPr>
              <a:t> </a:t>
            </a:r>
            <a:endParaRPr lang="es-VE" sz="1300" dirty="0">
              <a:solidFill>
                <a:srgbClr val="333333"/>
              </a:solidFill>
              <a:latin typeface="Calibri" pitchFamily="34" charset="0"/>
              <a:cs typeface="Arial" charset="0"/>
            </a:endParaRPr>
          </a:p>
          <a:p>
            <a:pPr algn="just"/>
            <a:r>
              <a:rPr lang="es-VE" sz="1300" dirty="0" smtClean="0">
                <a:solidFill>
                  <a:srgbClr val="333333"/>
                </a:solidFill>
                <a:latin typeface="Calibri" pitchFamily="34" charset="0"/>
                <a:cs typeface="Arial" charset="0"/>
              </a:rPr>
              <a:t>La </a:t>
            </a:r>
            <a:r>
              <a:rPr lang="es-VE" sz="1300" dirty="0">
                <a:solidFill>
                  <a:srgbClr val="333333"/>
                </a:solidFill>
                <a:latin typeface="Calibri" pitchFamily="34" charset="0"/>
                <a:cs typeface="Arial" charset="0"/>
              </a:rPr>
              <a:t>Luna se ha vaciado dándonos la oportunidad de usar ese vacío para llenarlo de Energías Creadoras Regeneradoras y Transformadoras, no debemos pensar en aquello que deseamos finalizar, porque lo fortaleceremos.</a:t>
            </a:r>
          </a:p>
          <a:p>
            <a:pPr algn="just"/>
            <a:r>
              <a:rPr lang="es-VE" sz="1300" dirty="0">
                <a:solidFill>
                  <a:srgbClr val="333333"/>
                </a:solidFill>
                <a:latin typeface="Calibri" pitchFamily="34" charset="0"/>
                <a:cs typeface="Arial" charset="0"/>
              </a:rPr>
              <a:t>Borrón y cuenta nueva..., todo lo que tenga que ver con </a:t>
            </a:r>
            <a:r>
              <a:rPr lang="es-VE" sz="1300" dirty="0" smtClean="0">
                <a:solidFill>
                  <a:srgbClr val="333333"/>
                </a:solidFill>
                <a:latin typeface="Calibri" pitchFamily="34" charset="0"/>
                <a:cs typeface="Arial" charset="0"/>
              </a:rPr>
              <a:t> inicios.</a:t>
            </a:r>
            <a:endParaRPr lang="es-VE" sz="1300" dirty="0">
              <a:solidFill>
                <a:srgbClr val="333333"/>
              </a:solidFill>
              <a:latin typeface="Calibri" pitchFamily="34" charset="0"/>
              <a:cs typeface="Arial" charset="0"/>
            </a:endParaRPr>
          </a:p>
          <a:p>
            <a:pPr algn="just"/>
            <a:r>
              <a:rPr lang="es-VE" sz="1300" u="sng" dirty="0">
                <a:solidFill>
                  <a:srgbClr val="333333"/>
                </a:solidFill>
                <a:latin typeface="Calibri" pitchFamily="34" charset="0"/>
                <a:cs typeface="Arial" charset="0"/>
              </a:rPr>
              <a:t/>
            </a:r>
            <a:br>
              <a:rPr lang="es-VE" sz="1300" u="sng" dirty="0">
                <a:solidFill>
                  <a:srgbClr val="333333"/>
                </a:solidFill>
                <a:latin typeface="Calibri" pitchFamily="34" charset="0"/>
                <a:cs typeface="Arial" charset="0"/>
              </a:rPr>
            </a:br>
            <a:r>
              <a:rPr lang="es-VE" sz="1300" dirty="0" smtClean="0">
                <a:solidFill>
                  <a:srgbClr val="333333"/>
                </a:solidFill>
                <a:latin typeface="Calibri" pitchFamily="34" charset="0"/>
                <a:cs typeface="Arial" charset="0"/>
              </a:rPr>
              <a:t>Todo </a:t>
            </a:r>
            <a:r>
              <a:rPr lang="es-VE" sz="1300" dirty="0">
                <a:solidFill>
                  <a:srgbClr val="333333"/>
                </a:solidFill>
                <a:latin typeface="Calibri" pitchFamily="34" charset="0"/>
                <a:cs typeface="Arial" charset="0"/>
              </a:rPr>
              <a:t>lo que comencemos bajo su influencia tiene energía de crecimiento. Tratamientos, viajes, estudios, siembras... No obstante, deberemos evitar la llamada "Luna negra" y esperar a que vuelva a aparecer la Luna en el cielo, aunque sea muy fina.                        </a:t>
            </a:r>
            <a:endParaRPr lang="es-VE" sz="1300" dirty="0" smtClean="0">
              <a:solidFill>
                <a:srgbClr val="333333"/>
              </a:solidFill>
              <a:latin typeface="Calibri" pitchFamily="34" charset="0"/>
              <a:cs typeface="Arial" charset="0"/>
            </a:endParaRPr>
          </a:p>
          <a:p>
            <a:pPr algn="just"/>
            <a:r>
              <a:rPr lang="es-VE" sz="1300" b="1" dirty="0" smtClean="0">
                <a:solidFill>
                  <a:srgbClr val="333333"/>
                </a:solidFill>
                <a:latin typeface="Calibri" pitchFamily="34" charset="0"/>
                <a:cs typeface="Arial" charset="0"/>
              </a:rPr>
              <a:t/>
            </a:r>
            <a:br>
              <a:rPr lang="es-VE" sz="1300" b="1" dirty="0" smtClean="0">
                <a:solidFill>
                  <a:srgbClr val="333333"/>
                </a:solidFill>
                <a:latin typeface="Calibri" pitchFamily="34" charset="0"/>
                <a:cs typeface="Arial" charset="0"/>
              </a:rPr>
            </a:br>
            <a:r>
              <a:rPr lang="es-VE" sz="1400" b="1" dirty="0" smtClean="0">
                <a:solidFill>
                  <a:srgbClr val="A40000"/>
                </a:solidFill>
                <a:latin typeface="Calibri" pitchFamily="34" charset="0"/>
                <a:cs typeface="Arial" charset="0"/>
              </a:rPr>
              <a:t>Se </a:t>
            </a:r>
            <a:r>
              <a:rPr lang="es-VE" sz="1400" b="1" dirty="0">
                <a:solidFill>
                  <a:srgbClr val="A40000"/>
                </a:solidFill>
                <a:latin typeface="Calibri" pitchFamily="34" charset="0"/>
                <a:cs typeface="Arial" charset="0"/>
              </a:rPr>
              <a:t>recomienda:</a:t>
            </a:r>
            <a:r>
              <a:rPr lang="es-VE" sz="1400" dirty="0">
                <a:solidFill>
                  <a:srgbClr val="A40000"/>
                </a:solidFill>
                <a:latin typeface="Calibri" pitchFamily="34" charset="0"/>
                <a:cs typeface="Times New Roman" pitchFamily="18" charset="0"/>
              </a:rPr>
              <a:t> </a:t>
            </a:r>
          </a:p>
          <a:p>
            <a:pPr algn="just">
              <a:spcBef>
                <a:spcPct val="50000"/>
              </a:spcBef>
            </a:pPr>
            <a:r>
              <a:rPr lang="es-VE" sz="1300" dirty="0" smtClean="0">
                <a:solidFill>
                  <a:srgbClr val="333333"/>
                </a:solidFill>
                <a:latin typeface="Calibri" pitchFamily="34" charset="0"/>
                <a:cs typeface="Arial" charset="0"/>
              </a:rPr>
              <a:t>Hacer </a:t>
            </a:r>
            <a:r>
              <a:rPr lang="es-VE" sz="1300" dirty="0">
                <a:solidFill>
                  <a:srgbClr val="333333"/>
                </a:solidFill>
                <a:latin typeface="Calibri" pitchFamily="34" charset="0"/>
                <a:cs typeface="Arial" charset="0"/>
              </a:rPr>
              <a:t>competencias, iniciar acciones que requiera de resultados inmediatos, hacer reclamos, denuncias y protestas.</a:t>
            </a:r>
            <a:endParaRPr lang="es-VE" sz="1300" dirty="0">
              <a:solidFill>
                <a:srgbClr val="333333"/>
              </a:solidFill>
              <a:latin typeface="Calibri" pitchFamily="34" charset="0"/>
              <a:cs typeface="Times New Roman" pitchFamily="18" charset="0"/>
            </a:endParaRPr>
          </a:p>
          <a:p>
            <a:pPr algn="just">
              <a:spcBef>
                <a:spcPct val="50000"/>
              </a:spcBef>
            </a:pPr>
            <a:r>
              <a:rPr lang="es-VE" sz="1400" b="1" dirty="0" smtClean="0">
                <a:solidFill>
                  <a:srgbClr val="A40000"/>
                </a:solidFill>
                <a:latin typeface="Calibri" pitchFamily="34" charset="0"/>
                <a:cs typeface="Arial" charset="0"/>
              </a:rPr>
              <a:t>No </a:t>
            </a:r>
            <a:r>
              <a:rPr lang="es-VE" sz="1400" b="1" dirty="0">
                <a:solidFill>
                  <a:srgbClr val="A40000"/>
                </a:solidFill>
                <a:latin typeface="Calibri" pitchFamily="34" charset="0"/>
                <a:cs typeface="Arial" charset="0"/>
              </a:rPr>
              <a:t>se recomienda:</a:t>
            </a:r>
            <a:endParaRPr lang="es-VE" sz="1400" b="1" dirty="0">
              <a:solidFill>
                <a:srgbClr val="A40000"/>
              </a:solidFill>
              <a:latin typeface="Calibri" pitchFamily="34" charset="0"/>
              <a:cs typeface="Times New Roman" pitchFamily="18" charset="0"/>
            </a:endParaRPr>
          </a:p>
          <a:p>
            <a:pPr algn="just">
              <a:spcBef>
                <a:spcPct val="50000"/>
              </a:spcBef>
            </a:pPr>
            <a:r>
              <a:rPr lang="es-VE" sz="1300" dirty="0" smtClean="0">
                <a:solidFill>
                  <a:srgbClr val="333333"/>
                </a:solidFill>
                <a:latin typeface="Calibri" pitchFamily="34" charset="0"/>
                <a:cs typeface="Arial" charset="0"/>
              </a:rPr>
              <a:t>Intervenciones </a:t>
            </a:r>
            <a:r>
              <a:rPr lang="es-VE" sz="1300" dirty="0">
                <a:solidFill>
                  <a:srgbClr val="333333"/>
                </a:solidFill>
                <a:latin typeface="Calibri" pitchFamily="34" charset="0"/>
                <a:cs typeface="Arial" charset="0"/>
              </a:rPr>
              <a:t>quirúrgicas que comprometan la cara y la cabeza, implantes faciales, actividades que requieran de planificación y estrategia, iniciar negocios, abrir cuentas de bancos.</a:t>
            </a:r>
          </a:p>
          <a:p>
            <a:pPr algn="just">
              <a:spcBef>
                <a:spcPct val="50000"/>
              </a:spcBef>
            </a:pPr>
            <a:r>
              <a:rPr lang="es-VE" sz="1300" dirty="0">
                <a:solidFill>
                  <a:srgbClr val="333333"/>
                </a:solidFill>
                <a:latin typeface="Calibri" pitchFamily="34" charset="0"/>
                <a:cs typeface="Arial" charset="0"/>
              </a:rPr>
              <a:t>La Luna  Nueva es energía de comienzos, no de finales. Decisión, concepción germinación,  transición, apertura, trance, descubrimiento, umbral, búsqueda.</a:t>
            </a:r>
          </a:p>
        </p:txBody>
      </p:sp>
      <p:sp>
        <p:nvSpPr>
          <p:cNvPr id="6148" name="Text Box 10"/>
          <p:cNvSpPr txBox="1">
            <a:spLocks noChangeArrowheads="1"/>
          </p:cNvSpPr>
          <p:nvPr/>
        </p:nvSpPr>
        <p:spPr bwMode="auto">
          <a:xfrm>
            <a:off x="5500694" y="352164"/>
            <a:ext cx="3302507" cy="861774"/>
          </a:xfrm>
          <a:prstGeom prst="rect">
            <a:avLst/>
          </a:prstGeom>
          <a:noFill/>
          <a:ln w="9525">
            <a:noFill/>
            <a:miter lim="800000"/>
            <a:headEnd/>
            <a:tailEnd/>
          </a:ln>
        </p:spPr>
        <p:txBody>
          <a:bodyPr wrap="none">
            <a:spAutoFit/>
          </a:bodyPr>
          <a:lstStyle/>
          <a:p>
            <a:r>
              <a:rPr lang="es-ES_tradnl" sz="5000" i="1" dirty="0">
                <a:solidFill>
                  <a:srgbClr val="A40000"/>
                </a:solidFill>
                <a:latin typeface="Times New Roman" pitchFamily="18" charset="0"/>
              </a:rPr>
              <a:t>Luna Nueva</a:t>
            </a:r>
          </a:p>
        </p:txBody>
      </p:sp>
      <p:sp>
        <p:nvSpPr>
          <p:cNvPr id="7" name="Rectangle 623">
            <a:hlinkClick r:id="rId3" action="ppaction://hlinksldjump"/>
          </p:cNvPr>
          <p:cNvSpPr>
            <a:spLocks noChangeArrowheads="1"/>
          </p:cNvSpPr>
          <p:nvPr/>
        </p:nvSpPr>
        <p:spPr bwMode="auto">
          <a:xfrm>
            <a:off x="7429519" y="5160975"/>
            <a:ext cx="1071571" cy="307975"/>
          </a:xfrm>
          <a:prstGeom prst="rect">
            <a:avLst/>
          </a:prstGeom>
          <a:solidFill>
            <a:srgbClr val="492303"/>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spcBef>
                <a:spcPct val="50000"/>
              </a:spcBef>
            </a:pPr>
            <a:endParaRPr lang="es-VE" sz="1000" b="1">
              <a:latin typeface="Papyrus" pitchFamily="66" charset="0"/>
              <a:cs typeface="Arial" charset="0"/>
            </a:endParaRPr>
          </a:p>
        </p:txBody>
      </p:sp>
      <p:sp>
        <p:nvSpPr>
          <p:cNvPr id="8" name="Rectangle 13">
            <a:hlinkClick r:id="rId3" action="ppaction://hlinksldjump"/>
          </p:cNvPr>
          <p:cNvSpPr>
            <a:spLocks noChangeArrowheads="1"/>
          </p:cNvSpPr>
          <p:nvPr/>
        </p:nvSpPr>
        <p:spPr bwMode="auto">
          <a:xfrm>
            <a:off x="7599360" y="5143512"/>
            <a:ext cx="779462" cy="340735"/>
          </a:xfrm>
          <a:prstGeom prst="rect">
            <a:avLst/>
          </a:prstGeom>
          <a:noFill/>
          <a:ln w="9525">
            <a:noFill/>
            <a:miter lim="800000"/>
            <a:headEnd/>
            <a:tailEnd/>
          </a:ln>
        </p:spPr>
        <p:txBody>
          <a:bodyPr wrap="square" lIns="90000" tIns="46800" rIns="90000" bIns="46800">
            <a:spAutoFit/>
          </a:bodyPr>
          <a:lstStyle/>
          <a:p>
            <a:pPr algn="ctr">
              <a:spcBef>
                <a:spcPct val="50000"/>
              </a:spcBef>
            </a:pPr>
            <a:r>
              <a:rPr lang="es-ES_tradnl" sz="800" b="1" dirty="0">
                <a:solidFill>
                  <a:schemeClr val="bg1"/>
                </a:solidFill>
                <a:latin typeface="Calibri" pitchFamily="34" charset="0"/>
                <a:cs typeface="Arial" charset="0"/>
              </a:rPr>
              <a:t>Volver al Calendario</a:t>
            </a:r>
          </a:p>
        </p:txBody>
      </p:sp>
    </p:spTree>
  </p:cSld>
  <p:clrMapOvr>
    <a:masterClrMapping/>
  </p:clrMapOvr>
  <p:transition advClick="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22"/>
          <p:cNvGrpSpPr>
            <a:grpSpLocks/>
          </p:cNvGrpSpPr>
          <p:nvPr/>
        </p:nvGrpSpPr>
        <p:grpSpPr bwMode="auto">
          <a:xfrm>
            <a:off x="3059113" y="2687655"/>
            <a:ext cx="2946400" cy="3170237"/>
            <a:chOff x="2078" y="1304"/>
            <a:chExt cx="348" cy="348"/>
          </a:xfrm>
        </p:grpSpPr>
        <p:sp>
          <p:nvSpPr>
            <p:cNvPr id="7179" name="Freeform 23"/>
            <p:cNvSpPr>
              <a:spLocks noEditPoints="1"/>
            </p:cNvSpPr>
            <p:nvPr/>
          </p:nvSpPr>
          <p:spPr bwMode="auto">
            <a:xfrm>
              <a:off x="2078" y="1304"/>
              <a:ext cx="348" cy="348"/>
            </a:xfrm>
            <a:custGeom>
              <a:avLst/>
              <a:gdLst>
                <a:gd name="T0" fmla="*/ 1 w 552"/>
                <a:gd name="T1" fmla="*/ 1 h 603"/>
                <a:gd name="T2" fmla="*/ 1 w 552"/>
                <a:gd name="T3" fmla="*/ 1 h 603"/>
                <a:gd name="T4" fmla="*/ 1 w 552"/>
                <a:gd name="T5" fmla="*/ 1 h 603"/>
                <a:gd name="T6" fmla="*/ 1 w 552"/>
                <a:gd name="T7" fmla="*/ 1 h 603"/>
                <a:gd name="T8" fmla="*/ 1 w 552"/>
                <a:gd name="T9" fmla="*/ 1 h 603"/>
                <a:gd name="T10" fmla="*/ 1 w 552"/>
                <a:gd name="T11" fmla="*/ 1 h 603"/>
                <a:gd name="T12" fmla="*/ 1 w 552"/>
                <a:gd name="T13" fmla="*/ 1 h 603"/>
                <a:gd name="T14" fmla="*/ 1 w 552"/>
                <a:gd name="T15" fmla="*/ 1 h 603"/>
                <a:gd name="T16" fmla="*/ 1 w 552"/>
                <a:gd name="T17" fmla="*/ 1 h 603"/>
                <a:gd name="T18" fmla="*/ 1 w 552"/>
                <a:gd name="T19" fmla="*/ 1 h 603"/>
                <a:gd name="T20" fmla="*/ 1 w 552"/>
                <a:gd name="T21" fmla="*/ 1 h 603"/>
                <a:gd name="T22" fmla="*/ 1 w 552"/>
                <a:gd name="T23" fmla="*/ 1 h 603"/>
                <a:gd name="T24" fmla="*/ 1 w 552"/>
                <a:gd name="T25" fmla="*/ 1 h 603"/>
                <a:gd name="T26" fmla="*/ 1 w 552"/>
                <a:gd name="T27" fmla="*/ 1 h 603"/>
                <a:gd name="T28" fmla="*/ 1 w 552"/>
                <a:gd name="T29" fmla="*/ 1 h 603"/>
                <a:gd name="T30" fmla="*/ 1 w 552"/>
                <a:gd name="T31" fmla="*/ 1 h 603"/>
                <a:gd name="T32" fmla="*/ 1 w 552"/>
                <a:gd name="T33" fmla="*/ 1 h 603"/>
                <a:gd name="T34" fmla="*/ 1 w 552"/>
                <a:gd name="T35" fmla="*/ 1 h 603"/>
                <a:gd name="T36" fmla="*/ 1 w 552"/>
                <a:gd name="T37" fmla="*/ 1 h 603"/>
                <a:gd name="T38" fmla="*/ 1 w 552"/>
                <a:gd name="T39" fmla="*/ 1 h 603"/>
                <a:gd name="T40" fmla="*/ 1 w 552"/>
                <a:gd name="T41" fmla="*/ 1 h 603"/>
                <a:gd name="T42" fmla="*/ 1 w 552"/>
                <a:gd name="T43" fmla="*/ 1 h 603"/>
                <a:gd name="T44" fmla="*/ 1 w 552"/>
                <a:gd name="T45" fmla="*/ 1 h 603"/>
                <a:gd name="T46" fmla="*/ 2 w 552"/>
                <a:gd name="T47" fmla="*/ 1 h 603"/>
                <a:gd name="T48" fmla="*/ 1 w 552"/>
                <a:gd name="T49" fmla="*/ 1 h 603"/>
                <a:gd name="T50" fmla="*/ 1 w 552"/>
                <a:gd name="T51" fmla="*/ 1 h 603"/>
                <a:gd name="T52" fmla="*/ 1 w 552"/>
                <a:gd name="T53" fmla="*/ 1 h 603"/>
                <a:gd name="T54" fmla="*/ 1 w 552"/>
                <a:gd name="T55" fmla="*/ 1 h 603"/>
                <a:gd name="T56" fmla="*/ 1 w 552"/>
                <a:gd name="T57" fmla="*/ 1 h 603"/>
                <a:gd name="T58" fmla="*/ 1 w 552"/>
                <a:gd name="T59" fmla="*/ 1 h 603"/>
                <a:gd name="T60" fmla="*/ 1 w 552"/>
                <a:gd name="T61" fmla="*/ 1 h 603"/>
                <a:gd name="T62" fmla="*/ 1 w 552"/>
                <a:gd name="T63" fmla="*/ 1 h 603"/>
                <a:gd name="T64" fmla="*/ 1 w 552"/>
                <a:gd name="T65" fmla="*/ 1 h 603"/>
                <a:gd name="T66" fmla="*/ 1 w 552"/>
                <a:gd name="T67" fmla="*/ 1 h 603"/>
                <a:gd name="T68" fmla="*/ 0 w 552"/>
                <a:gd name="T69" fmla="*/ 1 h 603"/>
                <a:gd name="T70" fmla="*/ 1 w 552"/>
                <a:gd name="T71" fmla="*/ 1 h 603"/>
                <a:gd name="T72" fmla="*/ 1 w 552"/>
                <a:gd name="T73" fmla="*/ 1 h 603"/>
                <a:gd name="T74" fmla="*/ 1 w 552"/>
                <a:gd name="T75" fmla="*/ 1 h 603"/>
                <a:gd name="T76" fmla="*/ 1 w 552"/>
                <a:gd name="T77" fmla="*/ 1 h 603"/>
                <a:gd name="T78" fmla="*/ 1 w 552"/>
                <a:gd name="T79" fmla="*/ 1 h 603"/>
                <a:gd name="T80" fmla="*/ 1 w 552"/>
                <a:gd name="T81" fmla="*/ 1 h 603"/>
                <a:gd name="T82" fmla="*/ 1 w 552"/>
                <a:gd name="T83" fmla="*/ 1 h 603"/>
                <a:gd name="T84" fmla="*/ 1 w 552"/>
                <a:gd name="T85" fmla="*/ 1 h 603"/>
                <a:gd name="T86" fmla="*/ 1 w 552"/>
                <a:gd name="T87" fmla="*/ 1 h 603"/>
                <a:gd name="T88" fmla="*/ 1 w 552"/>
                <a:gd name="T89" fmla="*/ 1 h 603"/>
                <a:gd name="T90" fmla="*/ 1 w 552"/>
                <a:gd name="T91" fmla="*/ 1 h 603"/>
                <a:gd name="T92" fmla="*/ 1 w 552"/>
                <a:gd name="T93" fmla="*/ 1 h 603"/>
                <a:gd name="T94" fmla="*/ 1 w 552"/>
                <a:gd name="T95" fmla="*/ 1 h 603"/>
                <a:gd name="T96" fmla="*/ 1 w 552"/>
                <a:gd name="T97" fmla="*/ 1 h 603"/>
                <a:gd name="T98" fmla="*/ 1 w 552"/>
                <a:gd name="T99" fmla="*/ 1 h 603"/>
                <a:gd name="T100" fmla="*/ 1 w 552"/>
                <a:gd name="T101" fmla="*/ 1 h 603"/>
                <a:gd name="T102" fmla="*/ 1 w 552"/>
                <a:gd name="T103" fmla="*/ 1 h 603"/>
                <a:gd name="T104" fmla="*/ 1 w 552"/>
                <a:gd name="T105" fmla="*/ 1 h 603"/>
                <a:gd name="T106" fmla="*/ 1 w 552"/>
                <a:gd name="T107" fmla="*/ 1 h 603"/>
                <a:gd name="T108" fmla="*/ 1 w 552"/>
                <a:gd name="T109" fmla="*/ 1 h 60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52"/>
                <a:gd name="T166" fmla="*/ 0 h 603"/>
                <a:gd name="T167" fmla="*/ 552 w 552"/>
                <a:gd name="T168" fmla="*/ 603 h 60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52" h="603">
                  <a:moveTo>
                    <a:pt x="0" y="291"/>
                  </a:moveTo>
                  <a:lnTo>
                    <a:pt x="1" y="308"/>
                  </a:lnTo>
                  <a:lnTo>
                    <a:pt x="1" y="323"/>
                  </a:lnTo>
                  <a:lnTo>
                    <a:pt x="3" y="339"/>
                  </a:lnTo>
                  <a:lnTo>
                    <a:pt x="6" y="354"/>
                  </a:lnTo>
                  <a:lnTo>
                    <a:pt x="9" y="369"/>
                  </a:lnTo>
                  <a:lnTo>
                    <a:pt x="12" y="382"/>
                  </a:lnTo>
                  <a:lnTo>
                    <a:pt x="16" y="397"/>
                  </a:lnTo>
                  <a:lnTo>
                    <a:pt x="22" y="410"/>
                  </a:lnTo>
                  <a:lnTo>
                    <a:pt x="28" y="424"/>
                  </a:lnTo>
                  <a:lnTo>
                    <a:pt x="34" y="437"/>
                  </a:lnTo>
                  <a:lnTo>
                    <a:pt x="41" y="450"/>
                  </a:lnTo>
                  <a:lnTo>
                    <a:pt x="49" y="464"/>
                  </a:lnTo>
                  <a:lnTo>
                    <a:pt x="58" y="476"/>
                  </a:lnTo>
                  <a:lnTo>
                    <a:pt x="67" y="487"/>
                  </a:lnTo>
                  <a:lnTo>
                    <a:pt x="75" y="499"/>
                  </a:lnTo>
                  <a:lnTo>
                    <a:pt x="86" y="511"/>
                  </a:lnTo>
                  <a:lnTo>
                    <a:pt x="98" y="523"/>
                  </a:lnTo>
                  <a:lnTo>
                    <a:pt x="108" y="534"/>
                  </a:lnTo>
                  <a:lnTo>
                    <a:pt x="120" y="542"/>
                  </a:lnTo>
                  <a:lnTo>
                    <a:pt x="132" y="551"/>
                  </a:lnTo>
                  <a:lnTo>
                    <a:pt x="144" y="560"/>
                  </a:lnTo>
                  <a:lnTo>
                    <a:pt x="156" y="568"/>
                  </a:lnTo>
                  <a:lnTo>
                    <a:pt x="169" y="574"/>
                  </a:lnTo>
                  <a:lnTo>
                    <a:pt x="182" y="580"/>
                  </a:lnTo>
                  <a:lnTo>
                    <a:pt x="194" y="586"/>
                  </a:lnTo>
                  <a:lnTo>
                    <a:pt x="209" y="590"/>
                  </a:lnTo>
                  <a:lnTo>
                    <a:pt x="222" y="594"/>
                  </a:lnTo>
                  <a:lnTo>
                    <a:pt x="236" y="597"/>
                  </a:lnTo>
                  <a:lnTo>
                    <a:pt x="251" y="600"/>
                  </a:lnTo>
                  <a:lnTo>
                    <a:pt x="266" y="602"/>
                  </a:lnTo>
                  <a:lnTo>
                    <a:pt x="280" y="603"/>
                  </a:lnTo>
                  <a:lnTo>
                    <a:pt x="295" y="603"/>
                  </a:lnTo>
                  <a:lnTo>
                    <a:pt x="315" y="603"/>
                  </a:lnTo>
                  <a:lnTo>
                    <a:pt x="332" y="602"/>
                  </a:lnTo>
                  <a:lnTo>
                    <a:pt x="350" y="599"/>
                  </a:lnTo>
                  <a:lnTo>
                    <a:pt x="368" y="596"/>
                  </a:lnTo>
                  <a:lnTo>
                    <a:pt x="384" y="591"/>
                  </a:lnTo>
                  <a:lnTo>
                    <a:pt x="402" y="587"/>
                  </a:lnTo>
                  <a:lnTo>
                    <a:pt x="418" y="580"/>
                  </a:lnTo>
                  <a:lnTo>
                    <a:pt x="436" y="572"/>
                  </a:lnTo>
                  <a:lnTo>
                    <a:pt x="451" y="565"/>
                  </a:lnTo>
                  <a:lnTo>
                    <a:pt x="467" y="556"/>
                  </a:lnTo>
                  <a:lnTo>
                    <a:pt x="481" y="547"/>
                  </a:lnTo>
                  <a:lnTo>
                    <a:pt x="487" y="542"/>
                  </a:lnTo>
                  <a:lnTo>
                    <a:pt x="494" y="536"/>
                  </a:lnTo>
                  <a:lnTo>
                    <a:pt x="506" y="526"/>
                  </a:lnTo>
                  <a:lnTo>
                    <a:pt x="516" y="516"/>
                  </a:lnTo>
                  <a:lnTo>
                    <a:pt x="527" y="504"/>
                  </a:lnTo>
                  <a:lnTo>
                    <a:pt x="531" y="498"/>
                  </a:lnTo>
                  <a:lnTo>
                    <a:pt x="536" y="490"/>
                  </a:lnTo>
                  <a:lnTo>
                    <a:pt x="540" y="483"/>
                  </a:lnTo>
                  <a:lnTo>
                    <a:pt x="545" y="476"/>
                  </a:lnTo>
                  <a:lnTo>
                    <a:pt x="546" y="470"/>
                  </a:lnTo>
                  <a:lnTo>
                    <a:pt x="546" y="464"/>
                  </a:lnTo>
                  <a:lnTo>
                    <a:pt x="546" y="461"/>
                  </a:lnTo>
                  <a:lnTo>
                    <a:pt x="546" y="459"/>
                  </a:lnTo>
                  <a:lnTo>
                    <a:pt x="545" y="456"/>
                  </a:lnTo>
                  <a:lnTo>
                    <a:pt x="542" y="455"/>
                  </a:lnTo>
                  <a:lnTo>
                    <a:pt x="539" y="453"/>
                  </a:lnTo>
                  <a:lnTo>
                    <a:pt x="536" y="452"/>
                  </a:lnTo>
                  <a:lnTo>
                    <a:pt x="528" y="452"/>
                  </a:lnTo>
                  <a:lnTo>
                    <a:pt x="519" y="452"/>
                  </a:lnTo>
                  <a:lnTo>
                    <a:pt x="509" y="453"/>
                  </a:lnTo>
                  <a:lnTo>
                    <a:pt x="500" y="456"/>
                  </a:lnTo>
                  <a:lnTo>
                    <a:pt x="485" y="465"/>
                  </a:lnTo>
                  <a:lnTo>
                    <a:pt x="478" y="470"/>
                  </a:lnTo>
                  <a:lnTo>
                    <a:pt x="469" y="473"/>
                  </a:lnTo>
                  <a:lnTo>
                    <a:pt x="462" y="474"/>
                  </a:lnTo>
                  <a:lnTo>
                    <a:pt x="454" y="474"/>
                  </a:lnTo>
                  <a:lnTo>
                    <a:pt x="435" y="473"/>
                  </a:lnTo>
                  <a:lnTo>
                    <a:pt x="417" y="471"/>
                  </a:lnTo>
                  <a:lnTo>
                    <a:pt x="401" y="467"/>
                  </a:lnTo>
                  <a:lnTo>
                    <a:pt x="384" y="461"/>
                  </a:lnTo>
                  <a:lnTo>
                    <a:pt x="368" y="453"/>
                  </a:lnTo>
                  <a:lnTo>
                    <a:pt x="353" y="444"/>
                  </a:lnTo>
                  <a:lnTo>
                    <a:pt x="338" y="433"/>
                  </a:lnTo>
                  <a:lnTo>
                    <a:pt x="325" y="421"/>
                  </a:lnTo>
                  <a:lnTo>
                    <a:pt x="312" y="406"/>
                  </a:lnTo>
                  <a:lnTo>
                    <a:pt x="301" y="392"/>
                  </a:lnTo>
                  <a:lnTo>
                    <a:pt x="292" y="376"/>
                  </a:lnTo>
                  <a:lnTo>
                    <a:pt x="288" y="369"/>
                  </a:lnTo>
                  <a:lnTo>
                    <a:pt x="285" y="361"/>
                  </a:lnTo>
                  <a:lnTo>
                    <a:pt x="279" y="343"/>
                  </a:lnTo>
                  <a:lnTo>
                    <a:pt x="276" y="336"/>
                  </a:lnTo>
                  <a:lnTo>
                    <a:pt x="274" y="327"/>
                  </a:lnTo>
                  <a:lnTo>
                    <a:pt x="271" y="309"/>
                  </a:lnTo>
                  <a:lnTo>
                    <a:pt x="271" y="299"/>
                  </a:lnTo>
                  <a:lnTo>
                    <a:pt x="271" y="290"/>
                  </a:lnTo>
                  <a:lnTo>
                    <a:pt x="271" y="272"/>
                  </a:lnTo>
                  <a:lnTo>
                    <a:pt x="274" y="254"/>
                  </a:lnTo>
                  <a:lnTo>
                    <a:pt x="279" y="238"/>
                  </a:lnTo>
                  <a:lnTo>
                    <a:pt x="285" y="222"/>
                  </a:lnTo>
                  <a:lnTo>
                    <a:pt x="292" y="207"/>
                  </a:lnTo>
                  <a:lnTo>
                    <a:pt x="301" y="192"/>
                  </a:lnTo>
                  <a:lnTo>
                    <a:pt x="312" y="177"/>
                  </a:lnTo>
                  <a:lnTo>
                    <a:pt x="318" y="171"/>
                  </a:lnTo>
                  <a:lnTo>
                    <a:pt x="325" y="164"/>
                  </a:lnTo>
                  <a:lnTo>
                    <a:pt x="331" y="158"/>
                  </a:lnTo>
                  <a:lnTo>
                    <a:pt x="338" y="152"/>
                  </a:lnTo>
                  <a:lnTo>
                    <a:pt x="353" y="141"/>
                  </a:lnTo>
                  <a:lnTo>
                    <a:pt x="361" y="137"/>
                  </a:lnTo>
                  <a:lnTo>
                    <a:pt x="368" y="133"/>
                  </a:lnTo>
                  <a:lnTo>
                    <a:pt x="384" y="125"/>
                  </a:lnTo>
                  <a:lnTo>
                    <a:pt x="401" y="119"/>
                  </a:lnTo>
                  <a:lnTo>
                    <a:pt x="417" y="115"/>
                  </a:lnTo>
                  <a:lnTo>
                    <a:pt x="435" y="112"/>
                  </a:lnTo>
                  <a:lnTo>
                    <a:pt x="454" y="112"/>
                  </a:lnTo>
                  <a:lnTo>
                    <a:pt x="472" y="119"/>
                  </a:lnTo>
                  <a:lnTo>
                    <a:pt x="490" y="130"/>
                  </a:lnTo>
                  <a:lnTo>
                    <a:pt x="499" y="136"/>
                  </a:lnTo>
                  <a:lnTo>
                    <a:pt x="506" y="140"/>
                  </a:lnTo>
                  <a:lnTo>
                    <a:pt x="511" y="143"/>
                  </a:lnTo>
                  <a:lnTo>
                    <a:pt x="514" y="146"/>
                  </a:lnTo>
                  <a:lnTo>
                    <a:pt x="521" y="149"/>
                  </a:lnTo>
                  <a:lnTo>
                    <a:pt x="528" y="150"/>
                  </a:lnTo>
                  <a:lnTo>
                    <a:pt x="536" y="152"/>
                  </a:lnTo>
                  <a:lnTo>
                    <a:pt x="543" y="150"/>
                  </a:lnTo>
                  <a:lnTo>
                    <a:pt x="548" y="149"/>
                  </a:lnTo>
                  <a:lnTo>
                    <a:pt x="551" y="146"/>
                  </a:lnTo>
                  <a:lnTo>
                    <a:pt x="552" y="144"/>
                  </a:lnTo>
                  <a:lnTo>
                    <a:pt x="552" y="141"/>
                  </a:lnTo>
                  <a:lnTo>
                    <a:pt x="552" y="137"/>
                  </a:lnTo>
                  <a:lnTo>
                    <a:pt x="551" y="131"/>
                  </a:lnTo>
                  <a:lnTo>
                    <a:pt x="548" y="122"/>
                  </a:lnTo>
                  <a:lnTo>
                    <a:pt x="545" y="118"/>
                  </a:lnTo>
                  <a:lnTo>
                    <a:pt x="542" y="113"/>
                  </a:lnTo>
                  <a:lnTo>
                    <a:pt x="533" y="103"/>
                  </a:lnTo>
                  <a:lnTo>
                    <a:pt x="522" y="91"/>
                  </a:lnTo>
                  <a:lnTo>
                    <a:pt x="511" y="81"/>
                  </a:lnTo>
                  <a:lnTo>
                    <a:pt x="499" y="72"/>
                  </a:lnTo>
                  <a:lnTo>
                    <a:pt x="485" y="61"/>
                  </a:lnTo>
                  <a:lnTo>
                    <a:pt x="472" y="52"/>
                  </a:lnTo>
                  <a:lnTo>
                    <a:pt x="457" y="43"/>
                  </a:lnTo>
                  <a:lnTo>
                    <a:pt x="442" y="36"/>
                  </a:lnTo>
                  <a:lnTo>
                    <a:pt x="427" y="29"/>
                  </a:lnTo>
                  <a:lnTo>
                    <a:pt x="396" y="17"/>
                  </a:lnTo>
                  <a:lnTo>
                    <a:pt x="380" y="11"/>
                  </a:lnTo>
                  <a:lnTo>
                    <a:pt x="365" y="8"/>
                  </a:lnTo>
                  <a:lnTo>
                    <a:pt x="350" y="5"/>
                  </a:lnTo>
                  <a:lnTo>
                    <a:pt x="334" y="2"/>
                  </a:lnTo>
                  <a:lnTo>
                    <a:pt x="318" y="0"/>
                  </a:lnTo>
                  <a:lnTo>
                    <a:pt x="301" y="0"/>
                  </a:lnTo>
                  <a:lnTo>
                    <a:pt x="286" y="0"/>
                  </a:lnTo>
                  <a:lnTo>
                    <a:pt x="271" y="2"/>
                  </a:lnTo>
                  <a:lnTo>
                    <a:pt x="257" y="3"/>
                  </a:lnTo>
                  <a:lnTo>
                    <a:pt x="242" y="6"/>
                  </a:lnTo>
                  <a:lnTo>
                    <a:pt x="228" y="9"/>
                  </a:lnTo>
                  <a:lnTo>
                    <a:pt x="214" y="12"/>
                  </a:lnTo>
                  <a:lnTo>
                    <a:pt x="200" y="17"/>
                  </a:lnTo>
                  <a:lnTo>
                    <a:pt x="187" y="21"/>
                  </a:lnTo>
                  <a:lnTo>
                    <a:pt x="173" y="27"/>
                  </a:lnTo>
                  <a:lnTo>
                    <a:pt x="160" y="33"/>
                  </a:lnTo>
                  <a:lnTo>
                    <a:pt x="148" y="41"/>
                  </a:lnTo>
                  <a:lnTo>
                    <a:pt x="136" y="48"/>
                  </a:lnTo>
                  <a:lnTo>
                    <a:pt x="123" y="57"/>
                  </a:lnTo>
                  <a:lnTo>
                    <a:pt x="113" y="66"/>
                  </a:lnTo>
                  <a:lnTo>
                    <a:pt x="101" y="75"/>
                  </a:lnTo>
                  <a:lnTo>
                    <a:pt x="89" y="85"/>
                  </a:lnTo>
                  <a:lnTo>
                    <a:pt x="78" y="97"/>
                  </a:lnTo>
                  <a:lnTo>
                    <a:pt x="68" y="107"/>
                  </a:lnTo>
                  <a:lnTo>
                    <a:pt x="59" y="119"/>
                  </a:lnTo>
                  <a:lnTo>
                    <a:pt x="50" y="131"/>
                  </a:lnTo>
                  <a:lnTo>
                    <a:pt x="43" y="143"/>
                  </a:lnTo>
                  <a:lnTo>
                    <a:pt x="35" y="155"/>
                  </a:lnTo>
                  <a:lnTo>
                    <a:pt x="28" y="167"/>
                  </a:lnTo>
                  <a:lnTo>
                    <a:pt x="22" y="180"/>
                  </a:lnTo>
                  <a:lnTo>
                    <a:pt x="18" y="193"/>
                  </a:lnTo>
                  <a:lnTo>
                    <a:pt x="13" y="207"/>
                  </a:lnTo>
                  <a:lnTo>
                    <a:pt x="9" y="220"/>
                  </a:lnTo>
                  <a:lnTo>
                    <a:pt x="6" y="234"/>
                  </a:lnTo>
                  <a:lnTo>
                    <a:pt x="3" y="248"/>
                  </a:lnTo>
                  <a:lnTo>
                    <a:pt x="1" y="262"/>
                  </a:lnTo>
                  <a:lnTo>
                    <a:pt x="1" y="277"/>
                  </a:lnTo>
                  <a:lnTo>
                    <a:pt x="0" y="291"/>
                  </a:lnTo>
                  <a:close/>
                  <a:moveTo>
                    <a:pt x="364" y="70"/>
                  </a:moveTo>
                  <a:lnTo>
                    <a:pt x="347" y="76"/>
                  </a:lnTo>
                  <a:lnTo>
                    <a:pt x="331" y="85"/>
                  </a:lnTo>
                  <a:lnTo>
                    <a:pt x="316" y="94"/>
                  </a:lnTo>
                  <a:lnTo>
                    <a:pt x="301" y="104"/>
                  </a:lnTo>
                  <a:lnTo>
                    <a:pt x="288" y="115"/>
                  </a:lnTo>
                  <a:lnTo>
                    <a:pt x="274" y="128"/>
                  </a:lnTo>
                  <a:lnTo>
                    <a:pt x="263" y="141"/>
                  </a:lnTo>
                  <a:lnTo>
                    <a:pt x="252" y="156"/>
                  </a:lnTo>
                  <a:lnTo>
                    <a:pt x="242" y="171"/>
                  </a:lnTo>
                  <a:lnTo>
                    <a:pt x="233" y="186"/>
                  </a:lnTo>
                  <a:lnTo>
                    <a:pt x="225" y="202"/>
                  </a:lnTo>
                  <a:lnTo>
                    <a:pt x="219" y="220"/>
                  </a:lnTo>
                  <a:lnTo>
                    <a:pt x="215" y="237"/>
                  </a:lnTo>
                  <a:lnTo>
                    <a:pt x="212" y="245"/>
                  </a:lnTo>
                  <a:lnTo>
                    <a:pt x="211" y="254"/>
                  </a:lnTo>
                  <a:lnTo>
                    <a:pt x="209" y="272"/>
                  </a:lnTo>
                  <a:lnTo>
                    <a:pt x="209" y="290"/>
                  </a:lnTo>
                  <a:lnTo>
                    <a:pt x="209" y="311"/>
                  </a:lnTo>
                  <a:lnTo>
                    <a:pt x="212" y="330"/>
                  </a:lnTo>
                  <a:lnTo>
                    <a:pt x="215" y="349"/>
                  </a:lnTo>
                  <a:lnTo>
                    <a:pt x="221" y="367"/>
                  </a:lnTo>
                  <a:lnTo>
                    <a:pt x="228" y="385"/>
                  </a:lnTo>
                  <a:lnTo>
                    <a:pt x="236" y="403"/>
                  </a:lnTo>
                  <a:lnTo>
                    <a:pt x="246" y="419"/>
                  </a:lnTo>
                  <a:lnTo>
                    <a:pt x="258" y="436"/>
                  </a:lnTo>
                  <a:lnTo>
                    <a:pt x="270" y="452"/>
                  </a:lnTo>
                  <a:lnTo>
                    <a:pt x="285" y="467"/>
                  </a:lnTo>
                  <a:lnTo>
                    <a:pt x="298" y="479"/>
                  </a:lnTo>
                  <a:lnTo>
                    <a:pt x="307" y="485"/>
                  </a:lnTo>
                  <a:lnTo>
                    <a:pt x="315" y="490"/>
                  </a:lnTo>
                  <a:lnTo>
                    <a:pt x="331" y="501"/>
                  </a:lnTo>
                  <a:lnTo>
                    <a:pt x="347" y="510"/>
                  </a:lnTo>
                  <a:lnTo>
                    <a:pt x="367" y="517"/>
                  </a:lnTo>
                  <a:lnTo>
                    <a:pt x="384" y="525"/>
                  </a:lnTo>
                  <a:lnTo>
                    <a:pt x="362" y="534"/>
                  </a:lnTo>
                  <a:lnTo>
                    <a:pt x="347" y="538"/>
                  </a:lnTo>
                  <a:lnTo>
                    <a:pt x="332" y="539"/>
                  </a:lnTo>
                  <a:lnTo>
                    <a:pt x="318" y="542"/>
                  </a:lnTo>
                  <a:lnTo>
                    <a:pt x="301" y="542"/>
                  </a:lnTo>
                  <a:lnTo>
                    <a:pt x="277" y="541"/>
                  </a:lnTo>
                  <a:lnTo>
                    <a:pt x="266" y="539"/>
                  </a:lnTo>
                  <a:lnTo>
                    <a:pt x="254" y="538"/>
                  </a:lnTo>
                  <a:lnTo>
                    <a:pt x="243" y="535"/>
                  </a:lnTo>
                  <a:lnTo>
                    <a:pt x="233" y="532"/>
                  </a:lnTo>
                  <a:lnTo>
                    <a:pt x="221" y="528"/>
                  </a:lnTo>
                  <a:lnTo>
                    <a:pt x="211" y="523"/>
                  </a:lnTo>
                  <a:lnTo>
                    <a:pt x="200" y="519"/>
                  </a:lnTo>
                  <a:lnTo>
                    <a:pt x="190" y="513"/>
                  </a:lnTo>
                  <a:lnTo>
                    <a:pt x="179" y="507"/>
                  </a:lnTo>
                  <a:lnTo>
                    <a:pt x="170" y="501"/>
                  </a:lnTo>
                  <a:lnTo>
                    <a:pt x="151" y="485"/>
                  </a:lnTo>
                  <a:lnTo>
                    <a:pt x="142" y="477"/>
                  </a:lnTo>
                  <a:lnTo>
                    <a:pt x="133" y="468"/>
                  </a:lnTo>
                  <a:lnTo>
                    <a:pt x="117" y="449"/>
                  </a:lnTo>
                  <a:lnTo>
                    <a:pt x="110" y="438"/>
                  </a:lnTo>
                  <a:lnTo>
                    <a:pt x="102" y="428"/>
                  </a:lnTo>
                  <a:lnTo>
                    <a:pt x="96" y="418"/>
                  </a:lnTo>
                  <a:lnTo>
                    <a:pt x="90" y="407"/>
                  </a:lnTo>
                  <a:lnTo>
                    <a:pt x="84" y="397"/>
                  </a:lnTo>
                  <a:lnTo>
                    <a:pt x="80" y="387"/>
                  </a:lnTo>
                  <a:lnTo>
                    <a:pt x="72" y="364"/>
                  </a:lnTo>
                  <a:lnTo>
                    <a:pt x="69" y="352"/>
                  </a:lnTo>
                  <a:lnTo>
                    <a:pt x="67" y="340"/>
                  </a:lnTo>
                  <a:lnTo>
                    <a:pt x="65" y="329"/>
                  </a:lnTo>
                  <a:lnTo>
                    <a:pt x="64" y="317"/>
                  </a:lnTo>
                  <a:lnTo>
                    <a:pt x="62" y="305"/>
                  </a:lnTo>
                  <a:lnTo>
                    <a:pt x="62" y="291"/>
                  </a:lnTo>
                  <a:lnTo>
                    <a:pt x="62" y="280"/>
                  </a:lnTo>
                  <a:lnTo>
                    <a:pt x="64" y="268"/>
                  </a:lnTo>
                  <a:lnTo>
                    <a:pt x="65" y="256"/>
                  </a:lnTo>
                  <a:lnTo>
                    <a:pt x="67" y="245"/>
                  </a:lnTo>
                  <a:lnTo>
                    <a:pt x="69" y="234"/>
                  </a:lnTo>
                  <a:lnTo>
                    <a:pt x="72" y="223"/>
                  </a:lnTo>
                  <a:lnTo>
                    <a:pt x="77" y="213"/>
                  </a:lnTo>
                  <a:lnTo>
                    <a:pt x="81" y="202"/>
                  </a:lnTo>
                  <a:lnTo>
                    <a:pt x="86" y="192"/>
                  </a:lnTo>
                  <a:lnTo>
                    <a:pt x="92" y="182"/>
                  </a:lnTo>
                  <a:lnTo>
                    <a:pt x="99" y="173"/>
                  </a:lnTo>
                  <a:lnTo>
                    <a:pt x="105" y="162"/>
                  </a:lnTo>
                  <a:lnTo>
                    <a:pt x="113" y="153"/>
                  </a:lnTo>
                  <a:lnTo>
                    <a:pt x="121" y="144"/>
                  </a:lnTo>
                  <a:lnTo>
                    <a:pt x="129" y="136"/>
                  </a:lnTo>
                  <a:lnTo>
                    <a:pt x="139" y="127"/>
                  </a:lnTo>
                  <a:lnTo>
                    <a:pt x="157" y="112"/>
                  </a:lnTo>
                  <a:lnTo>
                    <a:pt x="168" y="106"/>
                  </a:lnTo>
                  <a:lnTo>
                    <a:pt x="176" y="98"/>
                  </a:lnTo>
                  <a:lnTo>
                    <a:pt x="197" y="88"/>
                  </a:lnTo>
                  <a:lnTo>
                    <a:pt x="206" y="84"/>
                  </a:lnTo>
                  <a:lnTo>
                    <a:pt x="217" y="79"/>
                  </a:lnTo>
                  <a:lnTo>
                    <a:pt x="228" y="75"/>
                  </a:lnTo>
                  <a:lnTo>
                    <a:pt x="239" y="72"/>
                  </a:lnTo>
                  <a:lnTo>
                    <a:pt x="261" y="67"/>
                  </a:lnTo>
                  <a:lnTo>
                    <a:pt x="271" y="64"/>
                  </a:lnTo>
                  <a:lnTo>
                    <a:pt x="283" y="64"/>
                  </a:lnTo>
                  <a:lnTo>
                    <a:pt x="307" y="63"/>
                  </a:lnTo>
                  <a:lnTo>
                    <a:pt x="316" y="63"/>
                  </a:lnTo>
                  <a:lnTo>
                    <a:pt x="326" y="63"/>
                  </a:lnTo>
                  <a:lnTo>
                    <a:pt x="337" y="63"/>
                  </a:lnTo>
                  <a:lnTo>
                    <a:pt x="347" y="64"/>
                  </a:lnTo>
                  <a:lnTo>
                    <a:pt x="355" y="67"/>
                  </a:lnTo>
                  <a:lnTo>
                    <a:pt x="364" y="70"/>
                  </a:lnTo>
                  <a:close/>
                </a:path>
              </a:pathLst>
            </a:custGeom>
            <a:solidFill>
              <a:schemeClr val="bg1">
                <a:alpha val="41960"/>
              </a:schemeClr>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7180" name="AutoShape 24"/>
            <p:cNvSpPr>
              <a:spLocks noChangeArrowheads="1"/>
            </p:cNvSpPr>
            <p:nvPr/>
          </p:nvSpPr>
          <p:spPr bwMode="auto">
            <a:xfrm>
              <a:off x="2083" y="1318"/>
              <a:ext cx="167" cy="311"/>
            </a:xfrm>
            <a:prstGeom prst="moon">
              <a:avLst>
                <a:gd name="adj" fmla="val 43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sp>
          <p:nvSpPr>
            <p:cNvPr id="7181" name="AutoShape 25"/>
            <p:cNvSpPr>
              <a:spLocks noChangeArrowheads="1"/>
            </p:cNvSpPr>
            <p:nvPr/>
          </p:nvSpPr>
          <p:spPr bwMode="auto">
            <a:xfrm rot="-1191071">
              <a:off x="2120" y="1383"/>
              <a:ext cx="167" cy="264"/>
            </a:xfrm>
            <a:prstGeom prst="moon">
              <a:avLst>
                <a:gd name="adj" fmla="val 68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sp>
          <p:nvSpPr>
            <p:cNvPr id="7182" name="AutoShape 26"/>
            <p:cNvSpPr>
              <a:spLocks noChangeArrowheads="1"/>
            </p:cNvSpPr>
            <p:nvPr/>
          </p:nvSpPr>
          <p:spPr bwMode="auto">
            <a:xfrm rot="874925">
              <a:off x="2129" y="1309"/>
              <a:ext cx="167" cy="264"/>
            </a:xfrm>
            <a:prstGeom prst="moon">
              <a:avLst>
                <a:gd name="adj" fmla="val 68750"/>
              </a:avLst>
            </a:prstGeom>
            <a:solidFill>
              <a:schemeClr val="bg1">
                <a:alpha val="41960"/>
              </a:schemeClr>
            </a:solidFill>
            <a:ln w="9525">
              <a:noFill/>
              <a:miter lim="800000"/>
              <a:headEnd/>
              <a:tailEnd/>
            </a:ln>
          </p:spPr>
          <p:txBody>
            <a:bodyPr wrap="none" anchor="ctr"/>
            <a:lstStyle/>
            <a:p>
              <a:pPr algn="r">
                <a:spcBef>
                  <a:spcPct val="50000"/>
                </a:spcBef>
              </a:pPr>
              <a:endParaRPr lang="es-VE" sz="1000" b="1">
                <a:solidFill>
                  <a:srgbClr val="3366FF"/>
                </a:solidFill>
                <a:latin typeface="Calibri" pitchFamily="34" charset="0"/>
                <a:cs typeface="Arial" charset="0"/>
              </a:endParaRPr>
            </a:p>
          </p:txBody>
        </p:sp>
      </p:grpSp>
      <p:sp>
        <p:nvSpPr>
          <p:cNvPr id="7171" name="Text Box 2"/>
          <p:cNvSpPr txBox="1">
            <a:spLocks noChangeArrowheads="1"/>
          </p:cNvSpPr>
          <p:nvPr/>
        </p:nvSpPr>
        <p:spPr bwMode="auto">
          <a:xfrm>
            <a:off x="500034" y="1071546"/>
            <a:ext cx="8367713" cy="2693045"/>
          </a:xfrm>
          <a:prstGeom prst="rect">
            <a:avLst/>
          </a:prstGeom>
          <a:noFill/>
          <a:ln w="9525">
            <a:noFill/>
            <a:miter lim="800000"/>
            <a:headEnd/>
            <a:tailEnd/>
          </a:ln>
        </p:spPr>
        <p:txBody>
          <a:bodyPr>
            <a:spAutoFit/>
          </a:bodyPr>
          <a:lstStyle/>
          <a:p>
            <a:endParaRPr lang="es-ES_tradnl" sz="1300" dirty="0">
              <a:solidFill>
                <a:srgbClr val="333333"/>
              </a:solidFill>
              <a:latin typeface="Calibri" pitchFamily="34" charset="0"/>
            </a:endParaRPr>
          </a:p>
          <a:p>
            <a:r>
              <a:rPr lang="es-ES_tradnl" sz="1400" b="1" dirty="0">
                <a:solidFill>
                  <a:srgbClr val="A40000"/>
                </a:solidFill>
                <a:latin typeface="Calibri" pitchFamily="34" charset="0"/>
                <a:cs typeface="Arial" charset="0"/>
              </a:rPr>
              <a:t>Inicio:  </a:t>
            </a:r>
            <a:r>
              <a:rPr lang="es-ES_tradnl" sz="1300" dirty="0" smtClean="0">
                <a:solidFill>
                  <a:srgbClr val="4D4D4D"/>
                </a:solidFill>
                <a:latin typeface="Calibri" pitchFamily="34" charset="0"/>
                <a:cs typeface="Arial" charset="0"/>
              </a:rPr>
              <a:t>15 </a:t>
            </a:r>
            <a:r>
              <a:rPr lang="es-ES_tradnl" sz="1300" dirty="0">
                <a:solidFill>
                  <a:srgbClr val="4D4D4D"/>
                </a:solidFill>
                <a:latin typeface="Calibri" pitchFamily="34" charset="0"/>
                <a:cs typeface="Arial" charset="0"/>
              </a:rPr>
              <a:t>de </a:t>
            </a:r>
            <a:r>
              <a:rPr lang="es-ES" sz="1300" dirty="0" smtClean="0">
                <a:solidFill>
                  <a:srgbClr val="333333"/>
                </a:solidFill>
                <a:latin typeface="Calibri" pitchFamily="34" charset="0"/>
                <a:cs typeface="Arial" charset="0"/>
              </a:rPr>
              <a:t>Junio</a:t>
            </a:r>
            <a:r>
              <a:rPr lang="es-ES_tradnl" sz="1300" dirty="0" smtClean="0">
                <a:solidFill>
                  <a:srgbClr val="4D4D4D"/>
                </a:solidFill>
                <a:latin typeface="Calibri" pitchFamily="34" charset="0"/>
                <a:cs typeface="Arial" charset="0"/>
              </a:rPr>
              <a:t> </a:t>
            </a:r>
            <a:r>
              <a:rPr lang="es-ES_tradnl" sz="1300" dirty="0">
                <a:solidFill>
                  <a:srgbClr val="4D4D4D"/>
                </a:solidFill>
                <a:latin typeface="Calibri" pitchFamily="34" charset="0"/>
                <a:cs typeface="Arial" charset="0"/>
              </a:rPr>
              <a:t>a las </a:t>
            </a:r>
            <a:r>
              <a:rPr lang="es-ES_tradnl" sz="1300" dirty="0" smtClean="0">
                <a:solidFill>
                  <a:srgbClr val="4D4D4D"/>
                </a:solidFill>
                <a:latin typeface="Calibri" pitchFamily="34" charset="0"/>
                <a:cs typeface="Arial" charset="0"/>
              </a:rPr>
              <a:t>06:15 pm</a:t>
            </a:r>
            <a:r>
              <a:rPr lang="es-ES_tradnl" sz="1300" b="1" dirty="0" smtClean="0">
                <a:solidFill>
                  <a:srgbClr val="333333"/>
                </a:solidFill>
                <a:latin typeface="Calibri" pitchFamily="34" charset="0"/>
                <a:cs typeface="Arial" charset="0"/>
              </a:rPr>
              <a:t> </a:t>
            </a:r>
            <a:r>
              <a:rPr lang="es-ES_tradnl" sz="1300" dirty="0" smtClean="0">
                <a:solidFill>
                  <a:srgbClr val="333333"/>
                </a:solidFill>
                <a:latin typeface="Calibri" pitchFamily="34" charset="0"/>
                <a:cs typeface="Arial" charset="0"/>
              </a:rPr>
              <a:t>EDT</a:t>
            </a:r>
            <a:r>
              <a:rPr lang="es-ES_tradnl" sz="1300" b="1" dirty="0" smtClean="0">
                <a:solidFill>
                  <a:srgbClr val="333333"/>
                </a:solidFill>
                <a:latin typeface="Calibri" pitchFamily="34" charset="0"/>
                <a:cs typeface="Arial" charset="0"/>
              </a:rPr>
              <a:t>                                                                                </a:t>
            </a:r>
            <a:r>
              <a:rPr lang="es-ES_tradnl" sz="1400" b="1" dirty="0">
                <a:solidFill>
                  <a:srgbClr val="A40000"/>
                </a:solidFill>
                <a:latin typeface="Calibri" pitchFamily="34" charset="0"/>
                <a:cs typeface="Arial" charset="0"/>
              </a:rPr>
              <a:t>Final:</a:t>
            </a:r>
            <a:r>
              <a:rPr lang="es-ES_tradnl" sz="1400" dirty="0">
                <a:solidFill>
                  <a:srgbClr val="A40000"/>
                </a:solidFill>
                <a:latin typeface="Calibri" pitchFamily="34" charset="0"/>
                <a:cs typeface="Arial" charset="0"/>
              </a:rPr>
              <a:t> </a:t>
            </a:r>
            <a:r>
              <a:rPr lang="es-ES_tradnl" sz="1300" dirty="0" smtClean="0">
                <a:solidFill>
                  <a:srgbClr val="333333"/>
                </a:solidFill>
                <a:latin typeface="Calibri" pitchFamily="34" charset="0"/>
                <a:cs typeface="Arial" charset="0"/>
              </a:rPr>
              <a:t>22</a:t>
            </a:r>
            <a:r>
              <a:rPr lang="es-ES_tradnl" sz="1300" dirty="0" smtClean="0">
                <a:solidFill>
                  <a:srgbClr val="4D4D4D"/>
                </a:solidFill>
                <a:latin typeface="Calibri" pitchFamily="34" charset="0"/>
                <a:cs typeface="Arial" charset="0"/>
              </a:rPr>
              <a:t> </a:t>
            </a:r>
            <a:r>
              <a:rPr lang="es-ES_tradnl" sz="1300" dirty="0">
                <a:solidFill>
                  <a:srgbClr val="4D4D4D"/>
                </a:solidFill>
                <a:latin typeface="Calibri" pitchFamily="34" charset="0"/>
                <a:cs typeface="Arial" charset="0"/>
              </a:rPr>
              <a:t>de </a:t>
            </a:r>
            <a:r>
              <a:rPr lang="es-ES" sz="1300" dirty="0" smtClean="0">
                <a:solidFill>
                  <a:srgbClr val="333333"/>
                </a:solidFill>
                <a:latin typeface="Calibri" pitchFamily="34" charset="0"/>
                <a:cs typeface="Arial" charset="0"/>
              </a:rPr>
              <a:t>Junio </a:t>
            </a:r>
            <a:r>
              <a:rPr lang="es-ES_tradnl" sz="1300" dirty="0" smtClean="0">
                <a:solidFill>
                  <a:srgbClr val="4D4D4D"/>
                </a:solidFill>
                <a:latin typeface="Calibri" pitchFamily="34" charset="0"/>
                <a:cs typeface="Arial" charset="0"/>
              </a:rPr>
              <a:t>a </a:t>
            </a:r>
            <a:r>
              <a:rPr lang="es-ES_tradnl" sz="1300" dirty="0">
                <a:solidFill>
                  <a:srgbClr val="4D4D4D"/>
                </a:solidFill>
                <a:latin typeface="Calibri" pitchFamily="34" charset="0"/>
                <a:cs typeface="Arial" charset="0"/>
              </a:rPr>
              <a:t>las </a:t>
            </a:r>
            <a:r>
              <a:rPr lang="es-ES_tradnl" sz="1300" dirty="0" smtClean="0">
                <a:solidFill>
                  <a:srgbClr val="4D4D4D"/>
                </a:solidFill>
                <a:latin typeface="Calibri" pitchFamily="34" charset="0"/>
                <a:cs typeface="Arial" charset="0"/>
              </a:rPr>
              <a:t>03:36 pm EDT</a:t>
            </a:r>
            <a:endParaRPr lang="es-ES_tradnl" sz="1300" dirty="0">
              <a:solidFill>
                <a:srgbClr val="4D4D4D"/>
              </a:solidFill>
              <a:latin typeface="Calibri" pitchFamily="34" charset="0"/>
              <a:cs typeface="Arial" charset="0"/>
            </a:endParaRPr>
          </a:p>
          <a:p>
            <a:r>
              <a:rPr lang="es-VE" sz="1300" b="1" i="1" dirty="0">
                <a:solidFill>
                  <a:srgbClr val="333333"/>
                </a:solidFill>
                <a:latin typeface="Calibri" pitchFamily="34" charset="0"/>
                <a:cs typeface="Times New Roman" pitchFamily="18" charset="0"/>
              </a:rPr>
              <a:t>	</a:t>
            </a:r>
          </a:p>
          <a:p>
            <a:pPr algn="just"/>
            <a:r>
              <a:rPr lang="es-VE" sz="1300" b="1" i="1" dirty="0" smtClean="0">
                <a:solidFill>
                  <a:srgbClr val="A40000"/>
                </a:solidFill>
                <a:latin typeface="Calibri" pitchFamily="34" charset="0"/>
                <a:cs typeface="Times New Roman" pitchFamily="18" charset="0"/>
              </a:rPr>
              <a:t>La </a:t>
            </a:r>
            <a:r>
              <a:rPr lang="es-VE" sz="1300" b="1" i="1" dirty="0">
                <a:solidFill>
                  <a:srgbClr val="A40000"/>
                </a:solidFill>
                <a:latin typeface="Calibri" pitchFamily="34" charset="0"/>
                <a:cs typeface="Times New Roman" pitchFamily="18" charset="0"/>
              </a:rPr>
              <a:t>luna prosigue lentamente su camino.</a:t>
            </a:r>
            <a:r>
              <a:rPr lang="es-VE" sz="1300" dirty="0">
                <a:solidFill>
                  <a:srgbClr val="A40000"/>
                </a:solidFill>
                <a:latin typeface="Calibri" pitchFamily="34" charset="0"/>
                <a:cs typeface="Times New Roman" pitchFamily="18" charset="0"/>
              </a:rPr>
              <a:t> </a:t>
            </a:r>
            <a:r>
              <a:rPr lang="es-VE" sz="1300" dirty="0">
                <a:solidFill>
                  <a:srgbClr val="4D4D4D"/>
                </a:solidFill>
                <a:latin typeface="Calibri" pitchFamily="34" charset="0"/>
                <a:cs typeface="Times New Roman" pitchFamily="18" charset="0"/>
              </a:rPr>
              <a:t>Su cara oscura empieza a «abollarla» de derecha a izquierda. De nuevo debemos agradecer a nuestros antepasados el descubrimiento de ciertas influencias lunares durante este período</a:t>
            </a:r>
            <a:r>
              <a:rPr lang="es-VE" sz="1300" dirty="0">
                <a:solidFill>
                  <a:srgbClr val="4D4D4D"/>
                </a:solidFill>
                <a:latin typeface="Calibri" pitchFamily="34" charset="0"/>
                <a:cs typeface="Arial" charset="0"/>
              </a:rPr>
              <a:t>.</a:t>
            </a:r>
            <a:r>
              <a:rPr lang="es-VE" sz="1300" dirty="0">
                <a:solidFill>
                  <a:srgbClr val="333333"/>
                </a:solidFill>
                <a:latin typeface="Calibri" pitchFamily="34" charset="0"/>
                <a:cs typeface="Arial" charset="0"/>
              </a:rPr>
              <a:t> </a:t>
            </a:r>
          </a:p>
          <a:p>
            <a:pPr algn="just"/>
            <a:endParaRPr lang="es-VE" sz="1300" dirty="0">
              <a:solidFill>
                <a:srgbClr val="333333"/>
              </a:solidFill>
              <a:latin typeface="Calibri" pitchFamily="34" charset="0"/>
              <a:cs typeface="Arial" charset="0"/>
            </a:endParaRPr>
          </a:p>
          <a:p>
            <a:pPr algn="just"/>
            <a:r>
              <a:rPr lang="es-VE" sz="1300" dirty="0" smtClean="0">
                <a:solidFill>
                  <a:srgbClr val="4D4D4D"/>
                </a:solidFill>
                <a:latin typeface="Calibri" pitchFamily="34" charset="0"/>
                <a:cs typeface="Arial" charset="0"/>
              </a:rPr>
              <a:t>Durante </a:t>
            </a:r>
            <a:r>
              <a:rPr lang="es-VE" sz="1300" dirty="0">
                <a:solidFill>
                  <a:srgbClr val="4D4D4D"/>
                </a:solidFill>
                <a:latin typeface="Calibri" pitchFamily="34" charset="0"/>
                <a:cs typeface="Arial" charset="0"/>
              </a:rPr>
              <a:t>esta fase lunar</a:t>
            </a:r>
            <a:r>
              <a:rPr lang="es-VE" sz="1300" dirty="0">
                <a:solidFill>
                  <a:srgbClr val="333333"/>
                </a:solidFill>
                <a:latin typeface="Calibri" pitchFamily="34" charset="0"/>
                <a:cs typeface="Arial" charset="0"/>
              </a:rPr>
              <a:t> </a:t>
            </a:r>
            <a:r>
              <a:rPr lang="es-VE" sz="1300" dirty="0">
                <a:solidFill>
                  <a:srgbClr val="A40000"/>
                </a:solidFill>
                <a:latin typeface="Calibri" pitchFamily="34" charset="0"/>
                <a:cs typeface="Arial" charset="0"/>
              </a:rPr>
              <a:t>podemos hacer </a:t>
            </a:r>
            <a:r>
              <a:rPr lang="es-VE" sz="1300" dirty="0">
                <a:solidFill>
                  <a:srgbClr val="4D4D4D"/>
                </a:solidFill>
                <a:latin typeface="Calibri" pitchFamily="34" charset="0"/>
                <a:cs typeface="Arial" charset="0"/>
              </a:rPr>
              <a:t>aquellas actividades que nos cuestan más esfuerzo, es tiempo para terminar todo lo que se tiene pendiente, sirve para limpiar, depurar y cancelar</a:t>
            </a:r>
            <a:r>
              <a:rPr lang="es-VE" sz="1300" i="1" dirty="0">
                <a:solidFill>
                  <a:srgbClr val="4D4D4D"/>
                </a:solidFill>
                <a:latin typeface="Calibri" pitchFamily="34" charset="0"/>
                <a:cs typeface="Arial" charset="0"/>
              </a:rPr>
              <a:t>.</a:t>
            </a:r>
          </a:p>
          <a:p>
            <a:pPr algn="just"/>
            <a:endParaRPr lang="es-VE" sz="1300" i="1" dirty="0">
              <a:solidFill>
                <a:srgbClr val="4D4D4D"/>
              </a:solidFill>
              <a:latin typeface="Calibri" pitchFamily="34" charset="0"/>
              <a:cs typeface="Arial" charset="0"/>
            </a:endParaRPr>
          </a:p>
          <a:p>
            <a:pPr algn="just"/>
            <a:r>
              <a:rPr lang="es-VE" sz="1300" dirty="0" smtClean="0">
                <a:solidFill>
                  <a:srgbClr val="4D4D4D"/>
                </a:solidFill>
                <a:latin typeface="Calibri" pitchFamily="34" charset="0"/>
                <a:cs typeface="Arial" charset="0"/>
              </a:rPr>
              <a:t>El </a:t>
            </a:r>
            <a:r>
              <a:rPr lang="es-VE" sz="1300" dirty="0">
                <a:solidFill>
                  <a:srgbClr val="4D4D4D"/>
                </a:solidFill>
                <a:latin typeface="Calibri" pitchFamily="34" charset="0"/>
                <a:cs typeface="Arial" charset="0"/>
              </a:rPr>
              <a:t>cuarto menguante significa decrecimiento. Este período es ventajoso para hacer cosas que tengan que ver con la reducción: para comenzar una dieta, pagar facturas, podar arbustos o finalizar una relación. Conforme la luz de la luna decrece, así lo hará todo lo que se comience durante esta fase, periodo para clarificar proyectos o sistemas, perseguir objetivos que se iniciaron durante el cuarto creciente y hacer reparaciones</a:t>
            </a:r>
            <a:r>
              <a:rPr lang="es-VE" sz="1300" dirty="0" smtClean="0">
                <a:solidFill>
                  <a:srgbClr val="4D4D4D"/>
                </a:solidFill>
                <a:latin typeface="Calibri" pitchFamily="34" charset="0"/>
                <a:cs typeface="Arial" charset="0"/>
              </a:rPr>
              <a:t>.</a:t>
            </a:r>
            <a:r>
              <a:rPr lang="es-VE" sz="1300" dirty="0">
                <a:solidFill>
                  <a:schemeClr val="folHlink"/>
                </a:solidFill>
                <a:latin typeface="Calibri" pitchFamily="34" charset="0"/>
                <a:cs typeface="Arial" charset="0"/>
              </a:rPr>
              <a:t>	</a:t>
            </a:r>
            <a:endParaRPr lang="es-ES" sz="1300" b="1" dirty="0">
              <a:solidFill>
                <a:schemeClr val="folHlink"/>
              </a:solidFill>
              <a:latin typeface="Calibri" pitchFamily="34" charset="0"/>
              <a:cs typeface="Arial" charset="0"/>
            </a:endParaRPr>
          </a:p>
        </p:txBody>
      </p:sp>
      <p:sp>
        <p:nvSpPr>
          <p:cNvPr id="126980" name="Text Box 4"/>
          <p:cNvSpPr txBox="1">
            <a:spLocks noChangeArrowheads="1"/>
          </p:cNvSpPr>
          <p:nvPr/>
        </p:nvSpPr>
        <p:spPr bwMode="auto">
          <a:xfrm>
            <a:off x="2424130" y="4183341"/>
            <a:ext cx="4648200" cy="292388"/>
          </a:xfrm>
          <a:prstGeom prst="rect">
            <a:avLst/>
          </a:prstGeom>
          <a:noFill/>
          <a:ln w="25400" cap="sq">
            <a:noFill/>
            <a:miter lim="800000"/>
            <a:headEnd type="none" w="sm" len="sm"/>
            <a:tailEnd type="none" w="sm" len="sm"/>
          </a:ln>
          <a:effectLst>
            <a:outerShdw dist="17961" dir="2700000" algn="ctr" rotWithShape="0">
              <a:schemeClr val="bg2"/>
            </a:outerShdw>
          </a:effectLst>
        </p:spPr>
        <p:txBody>
          <a:bodyPr>
            <a:spAutoFit/>
          </a:bodyPr>
          <a:lstStyle/>
          <a:p>
            <a:pPr algn="ctr" fontAlgn="auto">
              <a:spcBef>
                <a:spcPct val="50000"/>
              </a:spcBef>
              <a:spcAft>
                <a:spcPts val="0"/>
              </a:spcAft>
              <a:defRPr/>
            </a:pPr>
            <a:r>
              <a:rPr lang="es-VE" sz="1300" b="1" i="1" dirty="0" smtClean="0">
                <a:solidFill>
                  <a:srgbClr val="A40000"/>
                </a:solidFill>
                <a:effectLst>
                  <a:outerShdw blurRad="38100" dist="38100" dir="2700000" algn="tl">
                    <a:srgbClr val="C0C0C0"/>
                  </a:outerShdw>
                </a:effectLst>
                <a:cs typeface="Arial" charset="0"/>
              </a:rPr>
              <a:t>¡</a:t>
            </a:r>
            <a:r>
              <a:rPr lang="es-VE" sz="1300" b="1" i="1" dirty="0" smtClean="0">
                <a:solidFill>
                  <a:srgbClr val="A40000"/>
                </a:solidFill>
                <a:effectLst>
                  <a:outerShdw blurRad="38100" dist="38100" dir="2700000" algn="tl">
                    <a:srgbClr val="C0C0C0"/>
                  </a:outerShdw>
                </a:effectLst>
                <a:latin typeface="+mn-lt"/>
                <a:cs typeface="Arial" charset="0"/>
              </a:rPr>
              <a:t> </a:t>
            </a:r>
            <a:r>
              <a:rPr lang="es-VE" sz="1300" b="1" i="1" dirty="0">
                <a:solidFill>
                  <a:srgbClr val="A40000"/>
                </a:solidFill>
                <a:effectLst>
                  <a:outerShdw blurRad="38100" dist="38100" dir="2700000" algn="tl">
                    <a:srgbClr val="C0C0C0"/>
                  </a:outerShdw>
                </a:effectLst>
                <a:latin typeface="+mn-lt"/>
                <a:cs typeface="Arial" charset="0"/>
              </a:rPr>
              <a:t>Con menguante la energía </a:t>
            </a:r>
            <a:r>
              <a:rPr lang="es-VE" sz="1300" b="1" i="1" dirty="0" smtClean="0">
                <a:solidFill>
                  <a:srgbClr val="A40000"/>
                </a:solidFill>
                <a:effectLst>
                  <a:outerShdw blurRad="38100" dist="38100" dir="2700000" algn="tl">
                    <a:srgbClr val="C0C0C0"/>
                  </a:outerShdw>
                </a:effectLst>
                <a:latin typeface="+mn-lt"/>
                <a:cs typeface="Arial" charset="0"/>
              </a:rPr>
              <a:t>mengua !</a:t>
            </a:r>
            <a:endParaRPr lang="es-ES" sz="1300" b="1" i="1" dirty="0">
              <a:solidFill>
                <a:srgbClr val="A40000"/>
              </a:solidFill>
              <a:effectLst>
                <a:outerShdw blurRad="38100" dist="38100" dir="2700000" algn="tl">
                  <a:srgbClr val="C0C0C0"/>
                </a:outerShdw>
              </a:effectLst>
              <a:latin typeface="+mn-lt"/>
              <a:cs typeface="Arial" charset="0"/>
            </a:endParaRPr>
          </a:p>
        </p:txBody>
      </p:sp>
      <p:sp>
        <p:nvSpPr>
          <p:cNvPr id="7173" name="Text Box 5"/>
          <p:cNvSpPr txBox="1">
            <a:spLocks noChangeArrowheads="1"/>
          </p:cNvSpPr>
          <p:nvPr/>
        </p:nvSpPr>
        <p:spPr bwMode="auto">
          <a:xfrm>
            <a:off x="2652713" y="6332538"/>
            <a:ext cx="184150" cy="215900"/>
          </a:xfrm>
          <a:prstGeom prst="rect">
            <a:avLst/>
          </a:prstGeom>
          <a:noFill/>
          <a:ln w="12700" cap="sq">
            <a:noFill/>
            <a:miter lim="800000"/>
            <a:headEnd type="none" w="sm" len="sm"/>
            <a:tailEnd type="none" w="sm" len="sm"/>
          </a:ln>
        </p:spPr>
        <p:txBody>
          <a:bodyPr wrap="none">
            <a:spAutoFit/>
          </a:bodyPr>
          <a:lstStyle/>
          <a:p>
            <a:pPr algn="ctr"/>
            <a:endParaRPr lang="en-US" sz="800" b="1">
              <a:solidFill>
                <a:srgbClr val="4C7200"/>
              </a:solidFill>
              <a:latin typeface="Calibri" pitchFamily="34" charset="0"/>
              <a:cs typeface="Arial" charset="0"/>
            </a:endParaRPr>
          </a:p>
        </p:txBody>
      </p:sp>
      <p:sp>
        <p:nvSpPr>
          <p:cNvPr id="7174" name="Text Box 6"/>
          <p:cNvSpPr txBox="1">
            <a:spLocks noChangeArrowheads="1"/>
          </p:cNvSpPr>
          <p:nvPr/>
        </p:nvSpPr>
        <p:spPr bwMode="auto">
          <a:xfrm>
            <a:off x="1804988" y="4572008"/>
            <a:ext cx="5791200" cy="492443"/>
          </a:xfrm>
          <a:prstGeom prst="rect">
            <a:avLst/>
          </a:prstGeom>
          <a:noFill/>
          <a:ln w="12700" cap="sq">
            <a:noFill/>
            <a:miter lim="800000"/>
            <a:headEnd type="none" w="sm" len="sm"/>
            <a:tailEnd type="none" w="sm" len="sm"/>
          </a:ln>
        </p:spPr>
        <p:txBody>
          <a:bodyPr>
            <a:spAutoFit/>
          </a:bodyPr>
          <a:lstStyle/>
          <a:p>
            <a:pPr algn="ctr">
              <a:spcBef>
                <a:spcPct val="50000"/>
              </a:spcBef>
            </a:pPr>
            <a:r>
              <a:rPr lang="es-VE" sz="1300" b="1" dirty="0">
                <a:solidFill>
                  <a:srgbClr val="4D4D4D"/>
                </a:solidFill>
                <a:latin typeface="Calibri" pitchFamily="34" charset="0"/>
                <a:cs typeface="Arial" charset="0"/>
              </a:rPr>
              <a:t>Energía de finales, reflexión, reorganización, identificación, desintegración, descubrir, estrategia, liberación</a:t>
            </a:r>
            <a:endParaRPr lang="es-ES" sz="1300" b="1" dirty="0">
              <a:solidFill>
                <a:srgbClr val="4D4D4D"/>
              </a:solidFill>
              <a:latin typeface="Calibri" pitchFamily="34" charset="0"/>
              <a:cs typeface="Arial" charset="0"/>
            </a:endParaRPr>
          </a:p>
        </p:txBody>
      </p:sp>
      <p:sp>
        <p:nvSpPr>
          <p:cNvPr id="7175" name="Text Box 17"/>
          <p:cNvSpPr txBox="1">
            <a:spLocks noChangeArrowheads="1"/>
          </p:cNvSpPr>
          <p:nvPr/>
        </p:nvSpPr>
        <p:spPr bwMode="auto">
          <a:xfrm>
            <a:off x="4071934" y="285728"/>
            <a:ext cx="4851008" cy="830997"/>
          </a:xfrm>
          <a:prstGeom prst="rect">
            <a:avLst/>
          </a:prstGeom>
          <a:noFill/>
          <a:ln w="9525">
            <a:noFill/>
            <a:miter lim="800000"/>
            <a:headEnd/>
            <a:tailEnd/>
          </a:ln>
        </p:spPr>
        <p:txBody>
          <a:bodyPr wrap="none">
            <a:spAutoFit/>
          </a:bodyPr>
          <a:lstStyle/>
          <a:p>
            <a:r>
              <a:rPr lang="es-ES_tradnl" sz="4800" i="1" dirty="0">
                <a:solidFill>
                  <a:srgbClr val="A40000"/>
                </a:solidFill>
                <a:latin typeface="Times New Roman" pitchFamily="18" charset="0"/>
              </a:rPr>
              <a:t>Cuarto Menguante</a:t>
            </a:r>
          </a:p>
        </p:txBody>
      </p:sp>
      <p:sp>
        <p:nvSpPr>
          <p:cNvPr id="7176" name="Rectangle 19"/>
          <p:cNvSpPr>
            <a:spLocks noChangeArrowheads="1"/>
          </p:cNvSpPr>
          <p:nvPr/>
        </p:nvSpPr>
        <p:spPr bwMode="auto">
          <a:xfrm>
            <a:off x="2821039" y="3857628"/>
            <a:ext cx="3924279" cy="292388"/>
          </a:xfrm>
          <a:prstGeom prst="rect">
            <a:avLst/>
          </a:prstGeom>
          <a:noFill/>
          <a:ln w="9525">
            <a:noFill/>
            <a:miter lim="800000"/>
            <a:headEnd/>
            <a:tailEnd/>
          </a:ln>
        </p:spPr>
        <p:txBody>
          <a:bodyPr wrap="none">
            <a:spAutoFit/>
          </a:bodyPr>
          <a:lstStyle/>
          <a:p>
            <a:r>
              <a:rPr lang="es-VE" sz="1300" b="1" dirty="0">
                <a:solidFill>
                  <a:srgbClr val="A40000"/>
                </a:solidFill>
                <a:latin typeface="Calibri" pitchFamily="34" charset="0"/>
              </a:rPr>
              <a:t>Es tiempo para madurar y expresarse completamente.</a:t>
            </a:r>
            <a:endParaRPr lang="es-ES_tradnl" sz="1300" b="1" dirty="0">
              <a:solidFill>
                <a:srgbClr val="A40000"/>
              </a:solidFill>
              <a:latin typeface="Calibri" pitchFamily="34" charset="0"/>
            </a:endParaRPr>
          </a:p>
        </p:txBody>
      </p:sp>
      <p:sp>
        <p:nvSpPr>
          <p:cNvPr id="15" name="Rectangle 623">
            <a:hlinkClick r:id="rId3" action="ppaction://hlinksldjump"/>
          </p:cNvPr>
          <p:cNvSpPr>
            <a:spLocks noChangeArrowheads="1"/>
          </p:cNvSpPr>
          <p:nvPr/>
        </p:nvSpPr>
        <p:spPr bwMode="auto">
          <a:xfrm>
            <a:off x="7358082" y="5160975"/>
            <a:ext cx="1071571" cy="307975"/>
          </a:xfrm>
          <a:prstGeom prst="rect">
            <a:avLst/>
          </a:prstGeom>
          <a:solidFill>
            <a:srgbClr val="492303"/>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spcBef>
                <a:spcPct val="50000"/>
              </a:spcBef>
            </a:pPr>
            <a:endParaRPr lang="es-VE" sz="1000" b="1">
              <a:latin typeface="Papyrus" pitchFamily="66" charset="0"/>
              <a:cs typeface="Arial" charset="0"/>
            </a:endParaRPr>
          </a:p>
        </p:txBody>
      </p:sp>
      <p:sp>
        <p:nvSpPr>
          <p:cNvPr id="16" name="Rectangle 13">
            <a:hlinkClick r:id="rId3" action="ppaction://hlinksldjump"/>
          </p:cNvPr>
          <p:cNvSpPr>
            <a:spLocks noChangeArrowheads="1"/>
          </p:cNvSpPr>
          <p:nvPr/>
        </p:nvSpPr>
        <p:spPr bwMode="auto">
          <a:xfrm>
            <a:off x="7527923" y="5143512"/>
            <a:ext cx="779462" cy="336550"/>
          </a:xfrm>
          <a:prstGeom prst="rect">
            <a:avLst/>
          </a:prstGeom>
          <a:noFill/>
          <a:ln w="9525">
            <a:noFill/>
            <a:miter lim="800000"/>
            <a:headEnd/>
            <a:tailEnd/>
          </a:ln>
        </p:spPr>
        <p:txBody>
          <a:bodyPr lIns="90000" tIns="46800" rIns="90000" bIns="46800">
            <a:spAutoFit/>
          </a:bodyPr>
          <a:lstStyle/>
          <a:p>
            <a:pPr algn="ctr">
              <a:spcBef>
                <a:spcPct val="50000"/>
              </a:spcBef>
            </a:pPr>
            <a:r>
              <a:rPr lang="es-ES_tradnl" sz="800" b="1" dirty="0">
                <a:solidFill>
                  <a:schemeClr val="bg1"/>
                </a:solidFill>
                <a:latin typeface="Calibri" pitchFamily="34" charset="0"/>
                <a:cs typeface="Arial" charset="0"/>
              </a:rPr>
              <a:t>Volver al Calendario</a:t>
            </a:r>
          </a:p>
        </p:txBody>
      </p:sp>
    </p:spTree>
  </p:cSld>
  <p:clrMapOvr>
    <a:masterClrMapping/>
  </p:clrMapOvr>
  <p:transition advClick="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2 CuadroTexto"/>
          <p:cNvSpPr txBox="1"/>
          <p:nvPr/>
        </p:nvSpPr>
        <p:spPr>
          <a:xfrm>
            <a:off x="285720" y="910313"/>
            <a:ext cx="3500462" cy="5447645"/>
          </a:xfrm>
          <a:prstGeom prst="rect">
            <a:avLst/>
          </a:prstGeom>
          <a:solidFill>
            <a:srgbClr val="FFF2C9">
              <a:alpha val="52157"/>
            </a:srgbClr>
          </a:solidFill>
          <a:ln>
            <a:solidFill>
              <a:schemeClr val="accent6">
                <a:lumMod val="75000"/>
              </a:schemeClr>
            </a:solidFill>
          </a:ln>
        </p:spPr>
        <p:txBody>
          <a:bodyPr wrap="square" rtlCol="0">
            <a:spAutoFit/>
          </a:bodyPr>
          <a:lstStyle/>
          <a:p>
            <a:pPr algn="just"/>
            <a:r>
              <a:rPr lang="es-ES" sz="1200" dirty="0" smtClean="0">
                <a:latin typeface="Arial" pitchFamily="34" charset="0"/>
                <a:cs typeface="Arial" pitchFamily="34" charset="0"/>
              </a:rPr>
              <a:t>San José fue el padre de Jesús, y esa es la verdadera causa de que en su día se celebre también la festividad de todos los padres. Se le da un carácter de buen padre y protector de sus hijos y es por ello que se le venera cada año. Sin embargo, la tradición en el culto a San José tardo en tomar fuerza dentro del mundo cristiano, quizá porque en sus orígenes, los cristianos solo rendían culto a los mártires, y ese no era el caso de San José.</a:t>
            </a:r>
          </a:p>
          <a:p>
            <a:pPr algn="just"/>
            <a:endParaRPr lang="es-VE" sz="1200" dirty="0" smtClean="0">
              <a:latin typeface="Arial" pitchFamily="34" charset="0"/>
              <a:cs typeface="Arial" pitchFamily="34" charset="0"/>
            </a:endParaRPr>
          </a:p>
          <a:p>
            <a:pPr algn="just"/>
            <a:r>
              <a:rPr lang="es-ES" sz="1200" dirty="0" smtClean="0">
                <a:latin typeface="Arial" pitchFamily="34" charset="0"/>
                <a:cs typeface="Arial" pitchFamily="34" charset="0"/>
              </a:rPr>
              <a:t/>
            </a:r>
            <a:br>
              <a:rPr lang="es-ES" sz="1200" dirty="0" smtClean="0">
                <a:latin typeface="Arial" pitchFamily="34" charset="0"/>
                <a:cs typeface="Arial" pitchFamily="34" charset="0"/>
              </a:rPr>
            </a:br>
            <a:r>
              <a:rPr lang="es-ES" sz="1200" dirty="0" smtClean="0">
                <a:latin typeface="Arial" pitchFamily="34" charset="0"/>
                <a:cs typeface="Arial" pitchFamily="34" charset="0"/>
              </a:rPr>
              <a:t>En el siglo IV ya apareció el culto a este santo entre los coptos, apareciendo su festividad el día 20 de julio según su calendario. En el mundo occidental, las primeras referencias surgen en el año 1129, con una iglesia dedicada a él en Bolonia (Italia).</a:t>
            </a:r>
          </a:p>
          <a:p>
            <a:pPr algn="just"/>
            <a:endParaRPr lang="es-ES" sz="1200" dirty="0" smtClean="0">
              <a:latin typeface="Arial" pitchFamily="34" charset="0"/>
              <a:cs typeface="Arial" pitchFamily="34" charset="0"/>
            </a:endParaRPr>
          </a:p>
          <a:p>
            <a:pPr algn="just"/>
            <a:endParaRPr lang="es-ES" sz="1200" dirty="0" smtClean="0">
              <a:latin typeface="Arial" pitchFamily="34" charset="0"/>
              <a:cs typeface="Arial" pitchFamily="34" charset="0"/>
            </a:endParaRPr>
          </a:p>
          <a:p>
            <a:pPr algn="just"/>
            <a:r>
              <a:rPr lang="es-ES" sz="1200" dirty="0" smtClean="0">
                <a:latin typeface="Arial" pitchFamily="34" charset="0"/>
                <a:cs typeface="Arial" pitchFamily="34" charset="0"/>
              </a:rPr>
              <a:t>Pero no fue hasta el pontificado de Sixto IV cuando San José fue introducido en el calendario romano, que es el que ha llegado hasta nuestros días, en el día 19 de marzo. San José también cobro popularidad entre los obreros durante el siglo XIX, y por ese motivo Pio XII instauro la festividad de San José Obrero el día 1 de mayo, el día del trabajo.</a:t>
            </a:r>
            <a:endParaRPr lang="es-VE" sz="1200" dirty="0">
              <a:latin typeface="Arial" pitchFamily="34" charset="0"/>
              <a:cs typeface="Arial" pitchFamily="34" charset="0"/>
            </a:endParaRPr>
          </a:p>
        </p:txBody>
      </p:sp>
      <p:sp>
        <p:nvSpPr>
          <p:cNvPr id="4" name="Rectangle 623">
            <a:hlinkClick r:id="rId3" action="ppaction://hlinksldjump"/>
          </p:cNvPr>
          <p:cNvSpPr>
            <a:spLocks noChangeArrowheads="1"/>
          </p:cNvSpPr>
          <p:nvPr/>
        </p:nvSpPr>
        <p:spPr bwMode="auto">
          <a:xfrm>
            <a:off x="7804179" y="5901307"/>
            <a:ext cx="982663" cy="385213"/>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5" name="Rectangle 13">
            <a:hlinkClick r:id="rId3" action="ppaction://hlinksldjump"/>
          </p:cNvPr>
          <p:cNvSpPr>
            <a:spLocks noChangeArrowheads="1"/>
          </p:cNvSpPr>
          <p:nvPr/>
        </p:nvSpPr>
        <p:spPr bwMode="auto">
          <a:xfrm>
            <a:off x="7918482" y="6014794"/>
            <a:ext cx="779462" cy="233014"/>
          </a:xfrm>
          <a:prstGeom prst="rect">
            <a:avLst/>
          </a:prstGeom>
          <a:noFill/>
          <a:ln w="9525">
            <a:noFill/>
            <a:miter lim="800000"/>
            <a:headEnd/>
            <a:tailEnd/>
          </a:ln>
        </p:spPr>
        <p:txBody>
          <a:bodyPr wrap="square" lIns="90000" tIns="46800" rIns="90000" bIns="46800">
            <a:spAutoFit/>
          </a:bodyPr>
          <a:lstStyle/>
          <a:p>
            <a:pPr algn="ctr">
              <a:spcBef>
                <a:spcPct val="50000"/>
              </a:spcBef>
            </a:pPr>
            <a:r>
              <a:rPr lang="es-ES_tradnl" sz="900" b="1" dirty="0" smtClean="0">
                <a:solidFill>
                  <a:schemeClr val="bg1"/>
                </a:solidFill>
                <a:latin typeface="Calibri" pitchFamily="34" charset="0"/>
                <a:cs typeface="Arial" charset="0"/>
              </a:rPr>
              <a:t>Siguiente</a:t>
            </a:r>
            <a:endParaRPr lang="es-ES_tradnl" sz="900" b="1" dirty="0">
              <a:solidFill>
                <a:schemeClr val="bg1"/>
              </a:solidFill>
              <a:latin typeface="Calibri" pitchFamily="34" charset="0"/>
              <a:cs typeface="Arial" charset="0"/>
            </a:endParaRPr>
          </a:p>
        </p:txBody>
      </p:sp>
      <p:sp>
        <p:nvSpPr>
          <p:cNvPr id="6" name="5 CuadroTexto"/>
          <p:cNvSpPr txBox="1"/>
          <p:nvPr/>
        </p:nvSpPr>
        <p:spPr>
          <a:xfrm>
            <a:off x="214282" y="272457"/>
            <a:ext cx="3500462" cy="584775"/>
          </a:xfrm>
          <a:prstGeom prst="rect">
            <a:avLst/>
          </a:prstGeom>
          <a:noFill/>
        </p:spPr>
        <p:txBody>
          <a:bodyPr wrap="square" rtlCol="0">
            <a:spAutoFit/>
          </a:bodyPr>
          <a:lstStyle/>
          <a:p>
            <a:r>
              <a:rPr lang="es-ES" sz="3200" dirty="0" smtClean="0">
                <a:solidFill>
                  <a:srgbClr val="D26900"/>
                </a:solidFill>
                <a:effectLst>
                  <a:outerShdw blurRad="38100" dist="38100" dir="2700000" algn="tl">
                    <a:srgbClr val="000000">
                      <a:alpha val="43137"/>
                    </a:srgbClr>
                  </a:outerShdw>
                </a:effectLst>
              </a:rPr>
              <a:t>DIA DEL PADRE</a:t>
            </a:r>
            <a:endParaRPr lang="es-VE" sz="3200" dirty="0">
              <a:solidFill>
                <a:srgbClr val="D26900"/>
              </a:solidFill>
              <a:effectLst>
                <a:outerShdw blurRad="38100" dist="38100" dir="2700000" algn="tl">
                  <a:srgbClr val="000000">
                    <a:alpha val="43137"/>
                  </a:srgbClr>
                </a:outerShdw>
              </a:effectLst>
            </a:endParaRPr>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2 CuadroTexto"/>
          <p:cNvSpPr txBox="1"/>
          <p:nvPr/>
        </p:nvSpPr>
        <p:spPr>
          <a:xfrm>
            <a:off x="285720" y="285728"/>
            <a:ext cx="3500462" cy="6186309"/>
          </a:xfrm>
          <a:prstGeom prst="rect">
            <a:avLst/>
          </a:prstGeom>
          <a:solidFill>
            <a:srgbClr val="FFF2C9">
              <a:alpha val="52157"/>
            </a:srgbClr>
          </a:solidFill>
          <a:ln>
            <a:solidFill>
              <a:schemeClr val="accent6">
                <a:lumMod val="75000"/>
              </a:schemeClr>
            </a:solidFill>
          </a:ln>
        </p:spPr>
        <p:txBody>
          <a:bodyPr wrap="square" rtlCol="0">
            <a:spAutoFit/>
          </a:bodyPr>
          <a:lstStyle/>
          <a:p>
            <a:pPr algn="just"/>
            <a:r>
              <a:rPr lang="es-ES" sz="1200" dirty="0" smtClean="0">
                <a:latin typeface="Arial" pitchFamily="34" charset="0"/>
                <a:cs typeface="Arial" pitchFamily="34" charset="0"/>
              </a:rPr>
              <a:t>Sin embargo, en Estados Unidos el día del padre se celebra el tercer domingo de junio, y esto tiene una interesante historia, cuyo protagonista fue un veterano de la guerra civil americana, Henry Jackson </a:t>
            </a:r>
            <a:r>
              <a:rPr lang="es-ES" sz="1200" dirty="0" err="1" smtClean="0">
                <a:latin typeface="Arial" pitchFamily="34" charset="0"/>
                <a:cs typeface="Arial" pitchFamily="34" charset="0"/>
              </a:rPr>
              <a:t>Smart</a:t>
            </a:r>
            <a:r>
              <a:rPr lang="es-ES" sz="1200" dirty="0" smtClean="0">
                <a:latin typeface="Arial" pitchFamily="34" charset="0"/>
                <a:cs typeface="Arial" pitchFamily="34" charset="0"/>
              </a:rPr>
              <a:t>. Este hombre enviudo cuando su esposa falleció mientras daba a luz a su sexto hijo. El señor </a:t>
            </a:r>
            <a:r>
              <a:rPr lang="es-ES" sz="1200" dirty="0" err="1" smtClean="0">
                <a:latin typeface="Arial" pitchFamily="34" charset="0"/>
                <a:cs typeface="Arial" pitchFamily="34" charset="0"/>
              </a:rPr>
              <a:t>Smart</a:t>
            </a:r>
            <a:r>
              <a:rPr lang="es-ES" sz="1200" dirty="0" smtClean="0">
                <a:latin typeface="Arial" pitchFamily="34" charset="0"/>
                <a:cs typeface="Arial" pitchFamily="34" charset="0"/>
              </a:rPr>
              <a:t> se dedico a criar con gran dedicación a sus seis hijos, dándoles la mejor de las educaciones posibles. Se convirtió en un verdadero ejemplo con su comportamiento durante los muchos años en que vivió por y para sus hijos, y ellos quisieron agradecérselo.</a:t>
            </a:r>
          </a:p>
          <a:p>
            <a:pPr algn="just"/>
            <a:endParaRPr lang="es-VE" sz="1200" dirty="0" smtClean="0">
              <a:latin typeface="Arial" pitchFamily="34" charset="0"/>
              <a:cs typeface="Arial" pitchFamily="34" charset="0"/>
            </a:endParaRPr>
          </a:p>
          <a:p>
            <a:pPr algn="just"/>
            <a:r>
              <a:rPr lang="es-ES" sz="1200" dirty="0" smtClean="0">
                <a:latin typeface="Arial" pitchFamily="34" charset="0"/>
                <a:cs typeface="Arial" pitchFamily="34" charset="0"/>
              </a:rPr>
              <a:t/>
            </a:r>
            <a:br>
              <a:rPr lang="es-ES" sz="1200" dirty="0" smtClean="0">
                <a:latin typeface="Arial" pitchFamily="34" charset="0"/>
                <a:cs typeface="Arial" pitchFamily="34" charset="0"/>
              </a:rPr>
            </a:br>
            <a:r>
              <a:rPr lang="es-ES" sz="1200" dirty="0" smtClean="0">
                <a:latin typeface="Arial" pitchFamily="34" charset="0"/>
                <a:cs typeface="Arial" pitchFamily="34" charset="0"/>
              </a:rPr>
              <a:t>De esta forma, Sonora </a:t>
            </a:r>
            <a:r>
              <a:rPr lang="es-ES" sz="1200" dirty="0" err="1" smtClean="0">
                <a:latin typeface="Arial" pitchFamily="34" charset="0"/>
                <a:cs typeface="Arial" pitchFamily="34" charset="0"/>
              </a:rPr>
              <a:t>Smart</a:t>
            </a:r>
            <a:r>
              <a:rPr lang="es-ES" sz="1200" dirty="0" smtClean="0">
                <a:latin typeface="Arial" pitchFamily="34" charset="0"/>
                <a:cs typeface="Arial" pitchFamily="34" charset="0"/>
              </a:rPr>
              <a:t> </a:t>
            </a:r>
            <a:r>
              <a:rPr lang="es-ES" sz="1200" dirty="0" err="1" smtClean="0">
                <a:latin typeface="Arial" pitchFamily="34" charset="0"/>
                <a:cs typeface="Arial" pitchFamily="34" charset="0"/>
              </a:rPr>
              <a:t>Dodd</a:t>
            </a:r>
            <a:r>
              <a:rPr lang="es-ES" sz="1200" dirty="0" smtClean="0">
                <a:latin typeface="Arial" pitchFamily="34" charset="0"/>
                <a:cs typeface="Arial" pitchFamily="34" charset="0"/>
              </a:rPr>
              <a:t>, una de sus hijas, propuso en 1909 celebrar en su honor el día del padre. Y así, el 19 de junio de 1910 se celebro en </a:t>
            </a:r>
            <a:r>
              <a:rPr lang="es-ES" sz="1200" dirty="0" err="1" smtClean="0">
                <a:latin typeface="Arial" pitchFamily="34" charset="0"/>
                <a:cs typeface="Arial" pitchFamily="34" charset="0"/>
              </a:rPr>
              <a:t>Sopkane</a:t>
            </a:r>
            <a:r>
              <a:rPr lang="es-ES" sz="1200" dirty="0" smtClean="0">
                <a:latin typeface="Arial" pitchFamily="34" charset="0"/>
                <a:cs typeface="Arial" pitchFamily="34" charset="0"/>
              </a:rPr>
              <a:t>, Washington, el primer día del padre. Se escogió ese día porque Henry Jackson </a:t>
            </a:r>
            <a:r>
              <a:rPr lang="es-ES" sz="1200" dirty="0" err="1" smtClean="0">
                <a:latin typeface="Arial" pitchFamily="34" charset="0"/>
                <a:cs typeface="Arial" pitchFamily="34" charset="0"/>
              </a:rPr>
              <a:t>Smart</a:t>
            </a:r>
            <a:r>
              <a:rPr lang="es-ES" sz="1200" dirty="0" smtClean="0">
                <a:latin typeface="Arial" pitchFamily="34" charset="0"/>
                <a:cs typeface="Arial" pitchFamily="34" charset="0"/>
              </a:rPr>
              <a:t> había nacido precisamente un 19 de junio. La costumbre se extendió de inmediato a varias ciudades del país, y en 1924 el presidente, Calvin </a:t>
            </a:r>
            <a:r>
              <a:rPr lang="es-ES" sz="1200" dirty="0" err="1" smtClean="0">
                <a:latin typeface="Arial" pitchFamily="34" charset="0"/>
                <a:cs typeface="Arial" pitchFamily="34" charset="0"/>
              </a:rPr>
              <a:t>Coolidge</a:t>
            </a:r>
            <a:r>
              <a:rPr lang="es-ES" sz="1200" dirty="0" smtClean="0">
                <a:latin typeface="Arial" pitchFamily="34" charset="0"/>
                <a:cs typeface="Arial" pitchFamily="34" charset="0"/>
              </a:rPr>
              <a:t>, decidió convertir el día del padre en fiesta nacional. </a:t>
            </a:r>
          </a:p>
          <a:p>
            <a:pPr algn="just"/>
            <a:endParaRPr lang="es-ES" sz="1200" dirty="0" smtClean="0">
              <a:latin typeface="Arial" pitchFamily="34" charset="0"/>
              <a:cs typeface="Arial" pitchFamily="34" charset="0"/>
            </a:endParaRPr>
          </a:p>
          <a:p>
            <a:pPr algn="just"/>
            <a:endParaRPr lang="es-ES" sz="1200" dirty="0" smtClean="0">
              <a:latin typeface="Arial" pitchFamily="34" charset="0"/>
              <a:cs typeface="Arial" pitchFamily="34" charset="0"/>
            </a:endParaRPr>
          </a:p>
          <a:p>
            <a:pPr algn="just"/>
            <a:r>
              <a:rPr lang="es-ES" sz="1200" dirty="0" smtClean="0">
                <a:latin typeface="Arial" pitchFamily="34" charset="0"/>
                <a:cs typeface="Arial" pitchFamily="34" charset="0"/>
              </a:rPr>
              <a:t>En 1966 el presidente </a:t>
            </a:r>
            <a:r>
              <a:rPr lang="es-ES" sz="1200" dirty="0" err="1" smtClean="0">
                <a:latin typeface="Arial" pitchFamily="34" charset="0"/>
                <a:cs typeface="Arial" pitchFamily="34" charset="0"/>
              </a:rPr>
              <a:t>Lyndon</a:t>
            </a:r>
            <a:r>
              <a:rPr lang="es-ES" sz="1200" dirty="0" smtClean="0">
                <a:latin typeface="Arial" pitchFamily="34" charset="0"/>
                <a:cs typeface="Arial" pitchFamily="34" charset="0"/>
              </a:rPr>
              <a:t> Johnson firmo una proclamación presidencial que declaraba el tercer domingo de junio como día del padre. En algunos países latinoamericanos esta festividad se celebra en otras fechas. Así, por ejemplo, en México se hace el 20 de junio, y en Costa Rica el 21 de junio.</a:t>
            </a:r>
            <a:endParaRPr lang="es-VE" sz="1200" dirty="0" smtClean="0">
              <a:latin typeface="Arial" pitchFamily="34" charset="0"/>
              <a:cs typeface="Arial" pitchFamily="34" charset="0"/>
            </a:endParaRPr>
          </a:p>
        </p:txBody>
      </p:sp>
      <p:sp>
        <p:nvSpPr>
          <p:cNvPr id="7" name="Rectangle 623">
            <a:hlinkClick r:id="rId3" action="ppaction://hlinksldjump"/>
          </p:cNvPr>
          <p:cNvSpPr>
            <a:spLocks noChangeArrowheads="1"/>
          </p:cNvSpPr>
          <p:nvPr/>
        </p:nvSpPr>
        <p:spPr bwMode="auto">
          <a:xfrm>
            <a:off x="7732741" y="5883520"/>
            <a:ext cx="982663" cy="403000"/>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8" name="Rectangle 13">
            <a:hlinkClick r:id="rId3" action="ppaction://hlinksldjump"/>
          </p:cNvPr>
          <p:cNvSpPr>
            <a:spLocks noChangeArrowheads="1"/>
          </p:cNvSpPr>
          <p:nvPr/>
        </p:nvSpPr>
        <p:spPr bwMode="auto">
          <a:xfrm>
            <a:off x="7847044" y="5919373"/>
            <a:ext cx="779462" cy="371513"/>
          </a:xfrm>
          <a:prstGeom prst="rect">
            <a:avLst/>
          </a:prstGeom>
          <a:noFill/>
          <a:ln w="9525">
            <a:noFill/>
            <a:miter lim="800000"/>
            <a:headEnd/>
            <a:tailEnd/>
          </a:ln>
        </p:spPr>
        <p:txBody>
          <a:bodyPr lIns="90000" tIns="46800" rIns="90000" bIns="46800">
            <a:spAutoFit/>
          </a:bodyPr>
          <a:lstStyle/>
          <a:p>
            <a:pPr algn="ctr">
              <a:spcBef>
                <a:spcPct val="50000"/>
              </a:spcBef>
            </a:pPr>
            <a:r>
              <a:rPr lang="es-ES_tradnl" sz="900" b="1" dirty="0">
                <a:solidFill>
                  <a:schemeClr val="bg1"/>
                </a:solidFill>
                <a:latin typeface="Calibri" pitchFamily="34" charset="0"/>
                <a:cs typeface="Arial" charset="0"/>
              </a:rPr>
              <a:t>Volver al Calendario</a:t>
            </a:r>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Rectángulo"/>
          <p:cNvSpPr/>
          <p:nvPr/>
        </p:nvSpPr>
        <p:spPr>
          <a:xfrm>
            <a:off x="2071670" y="0"/>
            <a:ext cx="6215063" cy="6858000"/>
          </a:xfrm>
          <a:prstGeom prst="rect">
            <a:avLst/>
          </a:prstGeom>
          <a:solidFill>
            <a:srgbClr val="813105">
              <a:alpha val="76000"/>
            </a:srgbClr>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s-VE"/>
          </a:p>
        </p:txBody>
      </p:sp>
      <p:sp>
        <p:nvSpPr>
          <p:cNvPr id="16388" name="Freeform 12"/>
          <p:cNvSpPr>
            <a:spLocks noEditPoints="1"/>
          </p:cNvSpPr>
          <p:nvPr/>
        </p:nvSpPr>
        <p:spPr bwMode="auto">
          <a:xfrm>
            <a:off x="2354221" y="1603375"/>
            <a:ext cx="117475" cy="157163"/>
          </a:xfrm>
          <a:custGeom>
            <a:avLst/>
            <a:gdLst>
              <a:gd name="T0" fmla="*/ 2147483647 w 150"/>
              <a:gd name="T1" fmla="*/ 2147483647 h 199"/>
              <a:gd name="T2" fmla="*/ 2147483647 w 150"/>
              <a:gd name="T3" fmla="*/ 2147483647 h 199"/>
              <a:gd name="T4" fmla="*/ 2147483647 w 150"/>
              <a:gd name="T5" fmla="*/ 2147483647 h 199"/>
              <a:gd name="T6" fmla="*/ 2147483647 w 150"/>
              <a:gd name="T7" fmla="*/ 2147483647 h 199"/>
              <a:gd name="T8" fmla="*/ 2147483647 w 150"/>
              <a:gd name="T9" fmla="*/ 2147483647 h 199"/>
              <a:gd name="T10" fmla="*/ 2147483647 w 150"/>
              <a:gd name="T11" fmla="*/ 2147483647 h 199"/>
              <a:gd name="T12" fmla="*/ 2147483647 w 150"/>
              <a:gd name="T13" fmla="*/ 2147483647 h 199"/>
              <a:gd name="T14" fmla="*/ 2147483647 w 150"/>
              <a:gd name="T15" fmla="*/ 2147483647 h 199"/>
              <a:gd name="T16" fmla="*/ 0 w 150"/>
              <a:gd name="T17" fmla="*/ 2147483647 h 199"/>
              <a:gd name="T18" fmla="*/ 2147483647 w 150"/>
              <a:gd name="T19" fmla="*/ 2147483647 h 199"/>
              <a:gd name="T20" fmla="*/ 2147483647 w 150"/>
              <a:gd name="T21" fmla="*/ 2147483647 h 199"/>
              <a:gd name="T22" fmla="*/ 2147483647 w 150"/>
              <a:gd name="T23" fmla="*/ 2147483647 h 199"/>
              <a:gd name="T24" fmla="*/ 2147483647 w 150"/>
              <a:gd name="T25" fmla="*/ 2147483647 h 199"/>
              <a:gd name="T26" fmla="*/ 2147483647 w 150"/>
              <a:gd name="T27" fmla="*/ 2147483647 h 199"/>
              <a:gd name="T28" fmla="*/ 2147483647 w 150"/>
              <a:gd name="T29" fmla="*/ 2147483647 h 199"/>
              <a:gd name="T30" fmla="*/ 2147483647 w 150"/>
              <a:gd name="T31" fmla="*/ 2147483647 h 199"/>
              <a:gd name="T32" fmla="*/ 2147483647 w 150"/>
              <a:gd name="T33" fmla="*/ 2147483647 h 199"/>
              <a:gd name="T34" fmla="*/ 2147483647 w 150"/>
              <a:gd name="T35" fmla="*/ 2147483647 h 199"/>
              <a:gd name="T36" fmla="*/ 2147483647 w 150"/>
              <a:gd name="T37" fmla="*/ 2147483647 h 199"/>
              <a:gd name="T38" fmla="*/ 2147483647 w 150"/>
              <a:gd name="T39" fmla="*/ 2147483647 h 199"/>
              <a:gd name="T40" fmla="*/ 2147483647 w 150"/>
              <a:gd name="T41" fmla="*/ 2147483647 h 199"/>
              <a:gd name="T42" fmla="*/ 2147483647 w 150"/>
              <a:gd name="T43" fmla="*/ 2147483647 h 199"/>
              <a:gd name="T44" fmla="*/ 2147483647 w 150"/>
              <a:gd name="T45" fmla="*/ 2147483647 h 199"/>
              <a:gd name="T46" fmla="*/ 2147483647 w 150"/>
              <a:gd name="T47" fmla="*/ 2147483647 h 199"/>
              <a:gd name="T48" fmla="*/ 2147483647 w 150"/>
              <a:gd name="T49" fmla="*/ 2147483647 h 199"/>
              <a:gd name="T50" fmla="*/ 2147483647 w 150"/>
              <a:gd name="T51" fmla="*/ 2147483647 h 199"/>
              <a:gd name="T52" fmla="*/ 2147483647 w 150"/>
              <a:gd name="T53" fmla="*/ 2147483647 h 199"/>
              <a:gd name="T54" fmla="*/ 2147483647 w 150"/>
              <a:gd name="T55" fmla="*/ 2147483647 h 199"/>
              <a:gd name="T56" fmla="*/ 2147483647 w 150"/>
              <a:gd name="T57" fmla="*/ 2147483647 h 199"/>
              <a:gd name="T58" fmla="*/ 2147483647 w 150"/>
              <a:gd name="T59" fmla="*/ 2147483647 h 199"/>
              <a:gd name="T60" fmla="*/ 2147483647 w 150"/>
              <a:gd name="T61" fmla="*/ 2147483647 h 199"/>
              <a:gd name="T62" fmla="*/ 2147483647 w 150"/>
              <a:gd name="T63" fmla="*/ 2147483647 h 199"/>
              <a:gd name="T64" fmla="*/ 2147483647 w 150"/>
              <a:gd name="T65" fmla="*/ 2147483647 h 199"/>
              <a:gd name="T66" fmla="*/ 2147483647 w 150"/>
              <a:gd name="T67" fmla="*/ 2147483647 h 199"/>
              <a:gd name="T68" fmla="*/ 2147483647 w 150"/>
              <a:gd name="T69" fmla="*/ 2147483647 h 199"/>
              <a:gd name="T70" fmla="*/ 2147483647 w 150"/>
              <a:gd name="T71" fmla="*/ 2147483647 h 199"/>
              <a:gd name="T72" fmla="*/ 2147483647 w 150"/>
              <a:gd name="T73" fmla="*/ 2147483647 h 199"/>
              <a:gd name="T74" fmla="*/ 2147483647 w 150"/>
              <a:gd name="T75" fmla="*/ 2147483647 h 199"/>
              <a:gd name="T76" fmla="*/ 2147483647 w 150"/>
              <a:gd name="T77" fmla="*/ 2147483647 h 199"/>
              <a:gd name="T78" fmla="*/ 2147483647 w 150"/>
              <a:gd name="T79" fmla="*/ 2147483647 h 199"/>
              <a:gd name="T80" fmla="*/ 2147483647 w 150"/>
              <a:gd name="T81" fmla="*/ 2147483647 h 199"/>
              <a:gd name="T82" fmla="*/ 2147483647 w 150"/>
              <a:gd name="T83" fmla="*/ 2147483647 h 199"/>
              <a:gd name="T84" fmla="*/ 2147483647 w 150"/>
              <a:gd name="T85" fmla="*/ 2147483647 h 199"/>
              <a:gd name="T86" fmla="*/ 2147483647 w 150"/>
              <a:gd name="T87" fmla="*/ 0 h 199"/>
              <a:gd name="T88" fmla="*/ 2147483647 w 150"/>
              <a:gd name="T89" fmla="*/ 2147483647 h 199"/>
              <a:gd name="T90" fmla="*/ 2147483647 w 150"/>
              <a:gd name="T91" fmla="*/ 2147483647 h 199"/>
              <a:gd name="T92" fmla="*/ 2147483647 w 150"/>
              <a:gd name="T93" fmla="*/ 2147483647 h 199"/>
              <a:gd name="T94" fmla="*/ 2147483647 w 150"/>
              <a:gd name="T95" fmla="*/ 2147483647 h 199"/>
              <a:gd name="T96" fmla="*/ 2147483647 w 150"/>
              <a:gd name="T97" fmla="*/ 2147483647 h 199"/>
              <a:gd name="T98" fmla="*/ 2147483647 w 150"/>
              <a:gd name="T99" fmla="*/ 2147483647 h 199"/>
              <a:gd name="T100" fmla="*/ 2147483647 w 150"/>
              <a:gd name="T101" fmla="*/ 2147483647 h 19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50"/>
              <a:gd name="T154" fmla="*/ 0 h 199"/>
              <a:gd name="T155" fmla="*/ 150 w 150"/>
              <a:gd name="T156" fmla="*/ 199 h 19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50" h="199">
                <a:moveTo>
                  <a:pt x="68" y="0"/>
                </a:moveTo>
                <a:lnTo>
                  <a:pt x="61" y="4"/>
                </a:lnTo>
                <a:lnTo>
                  <a:pt x="50" y="8"/>
                </a:lnTo>
                <a:lnTo>
                  <a:pt x="39" y="12"/>
                </a:lnTo>
                <a:lnTo>
                  <a:pt x="30" y="18"/>
                </a:lnTo>
                <a:lnTo>
                  <a:pt x="22" y="26"/>
                </a:lnTo>
                <a:lnTo>
                  <a:pt x="19" y="34"/>
                </a:lnTo>
                <a:lnTo>
                  <a:pt x="15" y="46"/>
                </a:lnTo>
                <a:lnTo>
                  <a:pt x="13" y="50"/>
                </a:lnTo>
                <a:lnTo>
                  <a:pt x="13" y="55"/>
                </a:lnTo>
                <a:lnTo>
                  <a:pt x="13" y="69"/>
                </a:lnTo>
                <a:lnTo>
                  <a:pt x="15" y="71"/>
                </a:lnTo>
                <a:lnTo>
                  <a:pt x="17" y="77"/>
                </a:lnTo>
                <a:lnTo>
                  <a:pt x="20" y="81"/>
                </a:lnTo>
                <a:lnTo>
                  <a:pt x="24" y="87"/>
                </a:lnTo>
                <a:lnTo>
                  <a:pt x="28" y="93"/>
                </a:lnTo>
                <a:lnTo>
                  <a:pt x="30" y="95"/>
                </a:lnTo>
                <a:lnTo>
                  <a:pt x="32" y="99"/>
                </a:lnTo>
                <a:lnTo>
                  <a:pt x="35" y="102"/>
                </a:lnTo>
                <a:lnTo>
                  <a:pt x="35" y="106"/>
                </a:lnTo>
                <a:lnTo>
                  <a:pt x="26" y="108"/>
                </a:lnTo>
                <a:lnTo>
                  <a:pt x="24" y="110"/>
                </a:lnTo>
                <a:lnTo>
                  <a:pt x="13" y="116"/>
                </a:lnTo>
                <a:lnTo>
                  <a:pt x="6" y="122"/>
                </a:lnTo>
                <a:lnTo>
                  <a:pt x="2" y="128"/>
                </a:lnTo>
                <a:lnTo>
                  <a:pt x="2" y="134"/>
                </a:lnTo>
                <a:lnTo>
                  <a:pt x="0" y="138"/>
                </a:lnTo>
                <a:lnTo>
                  <a:pt x="2" y="142"/>
                </a:lnTo>
                <a:lnTo>
                  <a:pt x="4" y="146"/>
                </a:lnTo>
                <a:lnTo>
                  <a:pt x="8" y="148"/>
                </a:lnTo>
                <a:lnTo>
                  <a:pt x="11" y="149"/>
                </a:lnTo>
                <a:lnTo>
                  <a:pt x="17" y="151"/>
                </a:lnTo>
                <a:lnTo>
                  <a:pt x="26" y="153"/>
                </a:lnTo>
                <a:lnTo>
                  <a:pt x="33" y="153"/>
                </a:lnTo>
                <a:lnTo>
                  <a:pt x="43" y="151"/>
                </a:lnTo>
                <a:lnTo>
                  <a:pt x="50" y="149"/>
                </a:lnTo>
                <a:lnTo>
                  <a:pt x="56" y="148"/>
                </a:lnTo>
                <a:lnTo>
                  <a:pt x="63" y="142"/>
                </a:lnTo>
                <a:lnTo>
                  <a:pt x="68" y="136"/>
                </a:lnTo>
                <a:lnTo>
                  <a:pt x="74" y="130"/>
                </a:lnTo>
                <a:lnTo>
                  <a:pt x="74" y="128"/>
                </a:lnTo>
                <a:lnTo>
                  <a:pt x="74" y="126"/>
                </a:lnTo>
                <a:lnTo>
                  <a:pt x="74" y="116"/>
                </a:lnTo>
                <a:lnTo>
                  <a:pt x="76" y="108"/>
                </a:lnTo>
                <a:lnTo>
                  <a:pt x="74" y="100"/>
                </a:lnTo>
                <a:lnTo>
                  <a:pt x="74" y="99"/>
                </a:lnTo>
                <a:lnTo>
                  <a:pt x="72" y="99"/>
                </a:lnTo>
                <a:lnTo>
                  <a:pt x="72" y="97"/>
                </a:lnTo>
                <a:lnTo>
                  <a:pt x="67" y="91"/>
                </a:lnTo>
                <a:lnTo>
                  <a:pt x="65" y="85"/>
                </a:lnTo>
                <a:lnTo>
                  <a:pt x="56" y="75"/>
                </a:lnTo>
                <a:lnTo>
                  <a:pt x="48" y="63"/>
                </a:lnTo>
                <a:lnTo>
                  <a:pt x="46" y="59"/>
                </a:lnTo>
                <a:lnTo>
                  <a:pt x="44" y="53"/>
                </a:lnTo>
                <a:lnTo>
                  <a:pt x="44" y="50"/>
                </a:lnTo>
                <a:lnTo>
                  <a:pt x="43" y="44"/>
                </a:lnTo>
                <a:lnTo>
                  <a:pt x="44" y="36"/>
                </a:lnTo>
                <a:lnTo>
                  <a:pt x="50" y="26"/>
                </a:lnTo>
                <a:lnTo>
                  <a:pt x="56" y="18"/>
                </a:lnTo>
                <a:lnTo>
                  <a:pt x="67" y="10"/>
                </a:lnTo>
                <a:lnTo>
                  <a:pt x="76" y="12"/>
                </a:lnTo>
                <a:lnTo>
                  <a:pt x="85" y="14"/>
                </a:lnTo>
                <a:lnTo>
                  <a:pt x="92" y="18"/>
                </a:lnTo>
                <a:lnTo>
                  <a:pt x="98" y="24"/>
                </a:lnTo>
                <a:lnTo>
                  <a:pt x="104" y="30"/>
                </a:lnTo>
                <a:lnTo>
                  <a:pt x="107" y="38"/>
                </a:lnTo>
                <a:lnTo>
                  <a:pt x="109" y="48"/>
                </a:lnTo>
                <a:lnTo>
                  <a:pt x="111" y="59"/>
                </a:lnTo>
                <a:lnTo>
                  <a:pt x="115" y="77"/>
                </a:lnTo>
                <a:lnTo>
                  <a:pt x="115" y="93"/>
                </a:lnTo>
                <a:lnTo>
                  <a:pt x="115" y="100"/>
                </a:lnTo>
                <a:lnTo>
                  <a:pt x="115" y="108"/>
                </a:lnTo>
                <a:lnTo>
                  <a:pt x="115" y="114"/>
                </a:lnTo>
                <a:lnTo>
                  <a:pt x="113" y="122"/>
                </a:lnTo>
                <a:lnTo>
                  <a:pt x="107" y="134"/>
                </a:lnTo>
                <a:lnTo>
                  <a:pt x="105" y="140"/>
                </a:lnTo>
                <a:lnTo>
                  <a:pt x="102" y="146"/>
                </a:lnTo>
                <a:lnTo>
                  <a:pt x="98" y="151"/>
                </a:lnTo>
                <a:lnTo>
                  <a:pt x="92" y="157"/>
                </a:lnTo>
                <a:lnTo>
                  <a:pt x="83" y="167"/>
                </a:lnTo>
                <a:lnTo>
                  <a:pt x="78" y="173"/>
                </a:lnTo>
                <a:lnTo>
                  <a:pt x="78" y="181"/>
                </a:lnTo>
                <a:lnTo>
                  <a:pt x="78" y="189"/>
                </a:lnTo>
                <a:lnTo>
                  <a:pt x="80" y="189"/>
                </a:lnTo>
                <a:lnTo>
                  <a:pt x="83" y="195"/>
                </a:lnTo>
                <a:lnTo>
                  <a:pt x="87" y="197"/>
                </a:lnTo>
                <a:lnTo>
                  <a:pt x="89" y="197"/>
                </a:lnTo>
                <a:lnTo>
                  <a:pt x="89" y="199"/>
                </a:lnTo>
                <a:lnTo>
                  <a:pt x="102" y="199"/>
                </a:lnTo>
                <a:lnTo>
                  <a:pt x="111" y="199"/>
                </a:lnTo>
                <a:lnTo>
                  <a:pt x="120" y="197"/>
                </a:lnTo>
                <a:lnTo>
                  <a:pt x="129" y="195"/>
                </a:lnTo>
                <a:lnTo>
                  <a:pt x="135" y="191"/>
                </a:lnTo>
                <a:lnTo>
                  <a:pt x="139" y="189"/>
                </a:lnTo>
                <a:lnTo>
                  <a:pt x="140" y="187"/>
                </a:lnTo>
                <a:lnTo>
                  <a:pt x="146" y="181"/>
                </a:lnTo>
                <a:lnTo>
                  <a:pt x="150" y="173"/>
                </a:lnTo>
                <a:lnTo>
                  <a:pt x="144" y="171"/>
                </a:lnTo>
                <a:lnTo>
                  <a:pt x="140" y="173"/>
                </a:lnTo>
                <a:lnTo>
                  <a:pt x="135" y="175"/>
                </a:lnTo>
                <a:lnTo>
                  <a:pt x="128" y="175"/>
                </a:lnTo>
                <a:lnTo>
                  <a:pt x="126" y="179"/>
                </a:lnTo>
                <a:lnTo>
                  <a:pt x="122" y="185"/>
                </a:lnTo>
                <a:lnTo>
                  <a:pt x="118" y="189"/>
                </a:lnTo>
                <a:lnTo>
                  <a:pt x="109" y="189"/>
                </a:lnTo>
                <a:lnTo>
                  <a:pt x="105" y="189"/>
                </a:lnTo>
                <a:lnTo>
                  <a:pt x="104" y="187"/>
                </a:lnTo>
                <a:lnTo>
                  <a:pt x="102" y="183"/>
                </a:lnTo>
                <a:lnTo>
                  <a:pt x="102" y="179"/>
                </a:lnTo>
                <a:lnTo>
                  <a:pt x="104" y="169"/>
                </a:lnTo>
                <a:lnTo>
                  <a:pt x="105" y="167"/>
                </a:lnTo>
                <a:lnTo>
                  <a:pt x="107" y="165"/>
                </a:lnTo>
                <a:lnTo>
                  <a:pt x="107" y="163"/>
                </a:lnTo>
                <a:lnTo>
                  <a:pt x="113" y="155"/>
                </a:lnTo>
                <a:lnTo>
                  <a:pt x="118" y="151"/>
                </a:lnTo>
                <a:lnTo>
                  <a:pt x="122" y="148"/>
                </a:lnTo>
                <a:lnTo>
                  <a:pt x="128" y="136"/>
                </a:lnTo>
                <a:lnTo>
                  <a:pt x="135" y="124"/>
                </a:lnTo>
                <a:lnTo>
                  <a:pt x="139" y="112"/>
                </a:lnTo>
                <a:lnTo>
                  <a:pt x="140" y="100"/>
                </a:lnTo>
                <a:lnTo>
                  <a:pt x="142" y="95"/>
                </a:lnTo>
                <a:lnTo>
                  <a:pt x="142" y="87"/>
                </a:lnTo>
                <a:lnTo>
                  <a:pt x="142" y="75"/>
                </a:lnTo>
                <a:lnTo>
                  <a:pt x="140" y="61"/>
                </a:lnTo>
                <a:lnTo>
                  <a:pt x="139" y="48"/>
                </a:lnTo>
                <a:lnTo>
                  <a:pt x="135" y="36"/>
                </a:lnTo>
                <a:lnTo>
                  <a:pt x="129" y="26"/>
                </a:lnTo>
                <a:lnTo>
                  <a:pt x="122" y="18"/>
                </a:lnTo>
                <a:lnTo>
                  <a:pt x="115" y="12"/>
                </a:lnTo>
                <a:lnTo>
                  <a:pt x="105" y="6"/>
                </a:lnTo>
                <a:lnTo>
                  <a:pt x="94" y="2"/>
                </a:lnTo>
                <a:lnTo>
                  <a:pt x="83" y="0"/>
                </a:lnTo>
                <a:lnTo>
                  <a:pt x="68" y="0"/>
                </a:lnTo>
                <a:close/>
                <a:moveTo>
                  <a:pt x="41" y="112"/>
                </a:moveTo>
                <a:lnTo>
                  <a:pt x="44" y="114"/>
                </a:lnTo>
                <a:lnTo>
                  <a:pt x="46" y="116"/>
                </a:lnTo>
                <a:lnTo>
                  <a:pt x="48" y="118"/>
                </a:lnTo>
                <a:lnTo>
                  <a:pt x="50" y="122"/>
                </a:lnTo>
                <a:lnTo>
                  <a:pt x="50" y="128"/>
                </a:lnTo>
                <a:lnTo>
                  <a:pt x="48" y="134"/>
                </a:lnTo>
                <a:lnTo>
                  <a:pt x="46" y="136"/>
                </a:lnTo>
                <a:lnTo>
                  <a:pt x="44" y="138"/>
                </a:lnTo>
                <a:lnTo>
                  <a:pt x="41" y="142"/>
                </a:lnTo>
                <a:lnTo>
                  <a:pt x="37" y="144"/>
                </a:lnTo>
                <a:lnTo>
                  <a:pt x="32" y="144"/>
                </a:lnTo>
                <a:lnTo>
                  <a:pt x="28" y="142"/>
                </a:lnTo>
                <a:lnTo>
                  <a:pt x="28" y="140"/>
                </a:lnTo>
                <a:lnTo>
                  <a:pt x="26" y="136"/>
                </a:lnTo>
                <a:lnTo>
                  <a:pt x="26" y="130"/>
                </a:lnTo>
                <a:lnTo>
                  <a:pt x="28" y="124"/>
                </a:lnTo>
                <a:lnTo>
                  <a:pt x="32" y="118"/>
                </a:lnTo>
                <a:lnTo>
                  <a:pt x="35" y="114"/>
                </a:lnTo>
                <a:lnTo>
                  <a:pt x="41" y="11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89" name="Freeform 13"/>
          <p:cNvSpPr>
            <a:spLocks noEditPoints="1"/>
          </p:cNvSpPr>
          <p:nvPr/>
        </p:nvSpPr>
        <p:spPr bwMode="auto">
          <a:xfrm>
            <a:off x="5408571" y="1484313"/>
            <a:ext cx="120650" cy="165100"/>
          </a:xfrm>
          <a:custGeom>
            <a:avLst/>
            <a:gdLst>
              <a:gd name="T0" fmla="*/ 2147483647 w 153"/>
              <a:gd name="T1" fmla="*/ 2147483647 h 207"/>
              <a:gd name="T2" fmla="*/ 2147483647 w 153"/>
              <a:gd name="T3" fmla="*/ 2147483647 h 207"/>
              <a:gd name="T4" fmla="*/ 2147483647 w 153"/>
              <a:gd name="T5" fmla="*/ 2147483647 h 207"/>
              <a:gd name="T6" fmla="*/ 2147483647 w 153"/>
              <a:gd name="T7" fmla="*/ 2147483647 h 207"/>
              <a:gd name="T8" fmla="*/ 2147483647 w 153"/>
              <a:gd name="T9" fmla="*/ 2147483647 h 207"/>
              <a:gd name="T10" fmla="*/ 2147483647 w 153"/>
              <a:gd name="T11" fmla="*/ 2147483647 h 207"/>
              <a:gd name="T12" fmla="*/ 2147483647 w 153"/>
              <a:gd name="T13" fmla="*/ 2147483647 h 207"/>
              <a:gd name="T14" fmla="*/ 2147483647 w 153"/>
              <a:gd name="T15" fmla="*/ 2147483647 h 207"/>
              <a:gd name="T16" fmla="*/ 2147483647 w 153"/>
              <a:gd name="T17" fmla="*/ 2147483647 h 207"/>
              <a:gd name="T18" fmla="*/ 2147483647 w 153"/>
              <a:gd name="T19" fmla="*/ 2147483647 h 207"/>
              <a:gd name="T20" fmla="*/ 2147483647 w 153"/>
              <a:gd name="T21" fmla="*/ 2147483647 h 207"/>
              <a:gd name="T22" fmla="*/ 2147483647 w 153"/>
              <a:gd name="T23" fmla="*/ 2147483647 h 207"/>
              <a:gd name="T24" fmla="*/ 2147483647 w 153"/>
              <a:gd name="T25" fmla="*/ 2147483647 h 207"/>
              <a:gd name="T26" fmla="*/ 0 w 153"/>
              <a:gd name="T27" fmla="*/ 2147483647 h 207"/>
              <a:gd name="T28" fmla="*/ 2147483647 w 153"/>
              <a:gd name="T29" fmla="*/ 2147483647 h 207"/>
              <a:gd name="T30" fmla="*/ 2147483647 w 153"/>
              <a:gd name="T31" fmla="*/ 2147483647 h 207"/>
              <a:gd name="T32" fmla="*/ 2147483647 w 153"/>
              <a:gd name="T33" fmla="*/ 2147483647 h 207"/>
              <a:gd name="T34" fmla="*/ 2147483647 w 153"/>
              <a:gd name="T35" fmla="*/ 2147483647 h 207"/>
              <a:gd name="T36" fmla="*/ 2147483647 w 153"/>
              <a:gd name="T37" fmla="*/ 2147483647 h 207"/>
              <a:gd name="T38" fmla="*/ 2147483647 w 153"/>
              <a:gd name="T39" fmla="*/ 2147483647 h 207"/>
              <a:gd name="T40" fmla="*/ 2147483647 w 153"/>
              <a:gd name="T41" fmla="*/ 2147483647 h 207"/>
              <a:gd name="T42" fmla="*/ 2147483647 w 153"/>
              <a:gd name="T43" fmla="*/ 2147483647 h 207"/>
              <a:gd name="T44" fmla="*/ 2147483647 w 153"/>
              <a:gd name="T45" fmla="*/ 2147483647 h 207"/>
              <a:gd name="T46" fmla="*/ 2147483647 w 153"/>
              <a:gd name="T47" fmla="*/ 2147483647 h 207"/>
              <a:gd name="T48" fmla="*/ 2147483647 w 153"/>
              <a:gd name="T49" fmla="*/ 2147483647 h 207"/>
              <a:gd name="T50" fmla="*/ 2147483647 w 153"/>
              <a:gd name="T51" fmla="*/ 2147483647 h 207"/>
              <a:gd name="T52" fmla="*/ 2147483647 w 153"/>
              <a:gd name="T53" fmla="*/ 2147483647 h 207"/>
              <a:gd name="T54" fmla="*/ 2147483647 w 153"/>
              <a:gd name="T55" fmla="*/ 2147483647 h 207"/>
              <a:gd name="T56" fmla="*/ 2147483647 w 153"/>
              <a:gd name="T57" fmla="*/ 2147483647 h 207"/>
              <a:gd name="T58" fmla="*/ 2147483647 w 153"/>
              <a:gd name="T59" fmla="*/ 2147483647 h 207"/>
              <a:gd name="T60" fmla="*/ 2147483647 w 153"/>
              <a:gd name="T61" fmla="*/ 2147483647 h 207"/>
              <a:gd name="T62" fmla="*/ 2147483647 w 153"/>
              <a:gd name="T63" fmla="*/ 2147483647 h 207"/>
              <a:gd name="T64" fmla="*/ 2147483647 w 153"/>
              <a:gd name="T65" fmla="*/ 2147483647 h 207"/>
              <a:gd name="T66" fmla="*/ 2147483647 w 153"/>
              <a:gd name="T67" fmla="*/ 0 h 207"/>
              <a:gd name="T68" fmla="*/ 2147483647 w 153"/>
              <a:gd name="T69" fmla="*/ 2147483647 h 207"/>
              <a:gd name="T70" fmla="*/ 2147483647 w 153"/>
              <a:gd name="T71" fmla="*/ 2147483647 h 207"/>
              <a:gd name="T72" fmla="*/ 2147483647 w 153"/>
              <a:gd name="T73" fmla="*/ 2147483647 h 207"/>
              <a:gd name="T74" fmla="*/ 2147483647 w 153"/>
              <a:gd name="T75" fmla="*/ 2147483647 h 207"/>
              <a:gd name="T76" fmla="*/ 2147483647 w 153"/>
              <a:gd name="T77" fmla="*/ 2147483647 h 207"/>
              <a:gd name="T78" fmla="*/ 2147483647 w 153"/>
              <a:gd name="T79" fmla="*/ 2147483647 h 207"/>
              <a:gd name="T80" fmla="*/ 2147483647 w 153"/>
              <a:gd name="T81" fmla="*/ 2147483647 h 207"/>
              <a:gd name="T82" fmla="*/ 2147483647 w 153"/>
              <a:gd name="T83" fmla="*/ 2147483647 h 207"/>
              <a:gd name="T84" fmla="*/ 2147483647 w 153"/>
              <a:gd name="T85" fmla="*/ 2147483647 h 207"/>
              <a:gd name="T86" fmla="*/ 2147483647 w 153"/>
              <a:gd name="T87" fmla="*/ 2147483647 h 207"/>
              <a:gd name="T88" fmla="*/ 2147483647 w 153"/>
              <a:gd name="T89" fmla="*/ 2147483647 h 207"/>
              <a:gd name="T90" fmla="*/ 2147483647 w 153"/>
              <a:gd name="T91" fmla="*/ 2147483647 h 207"/>
              <a:gd name="T92" fmla="*/ 2147483647 w 153"/>
              <a:gd name="T93" fmla="*/ 2147483647 h 207"/>
              <a:gd name="T94" fmla="*/ 2147483647 w 153"/>
              <a:gd name="T95" fmla="*/ 2147483647 h 207"/>
              <a:gd name="T96" fmla="*/ 2147483647 w 153"/>
              <a:gd name="T97" fmla="*/ 2147483647 h 207"/>
              <a:gd name="T98" fmla="*/ 2147483647 w 153"/>
              <a:gd name="T99" fmla="*/ 2147483647 h 207"/>
              <a:gd name="T100" fmla="*/ 2147483647 w 153"/>
              <a:gd name="T101" fmla="*/ 2147483647 h 207"/>
              <a:gd name="T102" fmla="*/ 2147483647 w 153"/>
              <a:gd name="T103" fmla="*/ 2147483647 h 207"/>
              <a:gd name="T104" fmla="*/ 2147483647 w 153"/>
              <a:gd name="T105" fmla="*/ 2147483647 h 207"/>
              <a:gd name="T106" fmla="*/ 2147483647 w 153"/>
              <a:gd name="T107" fmla="*/ 2147483647 h 20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3"/>
              <a:gd name="T163" fmla="*/ 0 h 207"/>
              <a:gd name="T164" fmla="*/ 153 w 153"/>
              <a:gd name="T165" fmla="*/ 207 h 20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3" h="207">
                <a:moveTo>
                  <a:pt x="108" y="0"/>
                </a:moveTo>
                <a:lnTo>
                  <a:pt x="101" y="3"/>
                </a:lnTo>
                <a:lnTo>
                  <a:pt x="92" y="7"/>
                </a:lnTo>
                <a:lnTo>
                  <a:pt x="86" y="13"/>
                </a:lnTo>
                <a:lnTo>
                  <a:pt x="81" y="21"/>
                </a:lnTo>
                <a:lnTo>
                  <a:pt x="79" y="35"/>
                </a:lnTo>
                <a:lnTo>
                  <a:pt x="79" y="47"/>
                </a:lnTo>
                <a:lnTo>
                  <a:pt x="81" y="52"/>
                </a:lnTo>
                <a:lnTo>
                  <a:pt x="81" y="56"/>
                </a:lnTo>
                <a:lnTo>
                  <a:pt x="86" y="66"/>
                </a:lnTo>
                <a:lnTo>
                  <a:pt x="88" y="70"/>
                </a:lnTo>
                <a:lnTo>
                  <a:pt x="86" y="72"/>
                </a:lnTo>
                <a:lnTo>
                  <a:pt x="86" y="74"/>
                </a:lnTo>
                <a:lnTo>
                  <a:pt x="84" y="74"/>
                </a:lnTo>
                <a:lnTo>
                  <a:pt x="84" y="76"/>
                </a:lnTo>
                <a:lnTo>
                  <a:pt x="83" y="78"/>
                </a:lnTo>
                <a:lnTo>
                  <a:pt x="79" y="84"/>
                </a:lnTo>
                <a:lnTo>
                  <a:pt x="79" y="86"/>
                </a:lnTo>
                <a:lnTo>
                  <a:pt x="73" y="94"/>
                </a:lnTo>
                <a:lnTo>
                  <a:pt x="73" y="96"/>
                </a:lnTo>
                <a:lnTo>
                  <a:pt x="70" y="101"/>
                </a:lnTo>
                <a:lnTo>
                  <a:pt x="68" y="105"/>
                </a:lnTo>
                <a:lnTo>
                  <a:pt x="66" y="107"/>
                </a:lnTo>
                <a:lnTo>
                  <a:pt x="66" y="109"/>
                </a:lnTo>
                <a:lnTo>
                  <a:pt x="64" y="109"/>
                </a:lnTo>
                <a:lnTo>
                  <a:pt x="64" y="111"/>
                </a:lnTo>
                <a:lnTo>
                  <a:pt x="64" y="113"/>
                </a:lnTo>
                <a:lnTo>
                  <a:pt x="62" y="113"/>
                </a:lnTo>
                <a:lnTo>
                  <a:pt x="62" y="115"/>
                </a:lnTo>
                <a:lnTo>
                  <a:pt x="60" y="117"/>
                </a:lnTo>
                <a:lnTo>
                  <a:pt x="59" y="119"/>
                </a:lnTo>
                <a:lnTo>
                  <a:pt x="55" y="127"/>
                </a:lnTo>
                <a:lnTo>
                  <a:pt x="46" y="125"/>
                </a:lnTo>
                <a:lnTo>
                  <a:pt x="38" y="123"/>
                </a:lnTo>
                <a:lnTo>
                  <a:pt x="31" y="123"/>
                </a:lnTo>
                <a:lnTo>
                  <a:pt x="24" y="125"/>
                </a:lnTo>
                <a:lnTo>
                  <a:pt x="18" y="129"/>
                </a:lnTo>
                <a:lnTo>
                  <a:pt x="12" y="133"/>
                </a:lnTo>
                <a:lnTo>
                  <a:pt x="7" y="139"/>
                </a:lnTo>
                <a:lnTo>
                  <a:pt x="3" y="147"/>
                </a:lnTo>
                <a:lnTo>
                  <a:pt x="0" y="158"/>
                </a:lnTo>
                <a:lnTo>
                  <a:pt x="0" y="170"/>
                </a:lnTo>
                <a:lnTo>
                  <a:pt x="0" y="176"/>
                </a:lnTo>
                <a:lnTo>
                  <a:pt x="1" y="180"/>
                </a:lnTo>
                <a:lnTo>
                  <a:pt x="7" y="192"/>
                </a:lnTo>
                <a:lnTo>
                  <a:pt x="12" y="198"/>
                </a:lnTo>
                <a:lnTo>
                  <a:pt x="18" y="201"/>
                </a:lnTo>
                <a:lnTo>
                  <a:pt x="25" y="205"/>
                </a:lnTo>
                <a:lnTo>
                  <a:pt x="33" y="205"/>
                </a:lnTo>
                <a:lnTo>
                  <a:pt x="38" y="207"/>
                </a:lnTo>
                <a:lnTo>
                  <a:pt x="46" y="205"/>
                </a:lnTo>
                <a:lnTo>
                  <a:pt x="53" y="201"/>
                </a:lnTo>
                <a:lnTo>
                  <a:pt x="60" y="198"/>
                </a:lnTo>
                <a:lnTo>
                  <a:pt x="66" y="190"/>
                </a:lnTo>
                <a:lnTo>
                  <a:pt x="68" y="188"/>
                </a:lnTo>
                <a:lnTo>
                  <a:pt x="70" y="184"/>
                </a:lnTo>
                <a:lnTo>
                  <a:pt x="71" y="176"/>
                </a:lnTo>
                <a:lnTo>
                  <a:pt x="73" y="168"/>
                </a:lnTo>
                <a:lnTo>
                  <a:pt x="73" y="160"/>
                </a:lnTo>
                <a:lnTo>
                  <a:pt x="71" y="152"/>
                </a:lnTo>
                <a:lnTo>
                  <a:pt x="68" y="145"/>
                </a:lnTo>
                <a:lnTo>
                  <a:pt x="64" y="137"/>
                </a:lnTo>
                <a:lnTo>
                  <a:pt x="64" y="135"/>
                </a:lnTo>
                <a:lnTo>
                  <a:pt x="68" y="127"/>
                </a:lnTo>
                <a:lnTo>
                  <a:pt x="70" y="125"/>
                </a:lnTo>
                <a:lnTo>
                  <a:pt x="71" y="123"/>
                </a:lnTo>
                <a:lnTo>
                  <a:pt x="71" y="121"/>
                </a:lnTo>
                <a:lnTo>
                  <a:pt x="77" y="111"/>
                </a:lnTo>
                <a:lnTo>
                  <a:pt x="79" y="109"/>
                </a:lnTo>
                <a:lnTo>
                  <a:pt x="81" y="107"/>
                </a:lnTo>
                <a:lnTo>
                  <a:pt x="81" y="103"/>
                </a:lnTo>
                <a:lnTo>
                  <a:pt x="83" y="103"/>
                </a:lnTo>
                <a:lnTo>
                  <a:pt x="84" y="100"/>
                </a:lnTo>
                <a:lnTo>
                  <a:pt x="86" y="98"/>
                </a:lnTo>
                <a:lnTo>
                  <a:pt x="86" y="96"/>
                </a:lnTo>
                <a:lnTo>
                  <a:pt x="88" y="94"/>
                </a:lnTo>
                <a:lnTo>
                  <a:pt x="88" y="92"/>
                </a:lnTo>
                <a:lnTo>
                  <a:pt x="92" y="88"/>
                </a:lnTo>
                <a:lnTo>
                  <a:pt x="92" y="86"/>
                </a:lnTo>
                <a:lnTo>
                  <a:pt x="94" y="82"/>
                </a:lnTo>
                <a:lnTo>
                  <a:pt x="97" y="78"/>
                </a:lnTo>
                <a:lnTo>
                  <a:pt x="107" y="80"/>
                </a:lnTo>
                <a:lnTo>
                  <a:pt x="114" y="82"/>
                </a:lnTo>
                <a:lnTo>
                  <a:pt x="121" y="82"/>
                </a:lnTo>
                <a:lnTo>
                  <a:pt x="129" y="80"/>
                </a:lnTo>
                <a:lnTo>
                  <a:pt x="134" y="76"/>
                </a:lnTo>
                <a:lnTo>
                  <a:pt x="138" y="74"/>
                </a:lnTo>
                <a:lnTo>
                  <a:pt x="140" y="72"/>
                </a:lnTo>
                <a:lnTo>
                  <a:pt x="145" y="64"/>
                </a:lnTo>
                <a:lnTo>
                  <a:pt x="151" y="56"/>
                </a:lnTo>
                <a:lnTo>
                  <a:pt x="151" y="50"/>
                </a:lnTo>
                <a:lnTo>
                  <a:pt x="153" y="45"/>
                </a:lnTo>
                <a:lnTo>
                  <a:pt x="153" y="39"/>
                </a:lnTo>
                <a:lnTo>
                  <a:pt x="153" y="33"/>
                </a:lnTo>
                <a:lnTo>
                  <a:pt x="151" y="27"/>
                </a:lnTo>
                <a:lnTo>
                  <a:pt x="149" y="23"/>
                </a:lnTo>
                <a:lnTo>
                  <a:pt x="147" y="17"/>
                </a:lnTo>
                <a:lnTo>
                  <a:pt x="143" y="13"/>
                </a:lnTo>
                <a:lnTo>
                  <a:pt x="136" y="5"/>
                </a:lnTo>
                <a:lnTo>
                  <a:pt x="127" y="1"/>
                </a:lnTo>
                <a:lnTo>
                  <a:pt x="119" y="0"/>
                </a:lnTo>
                <a:lnTo>
                  <a:pt x="108" y="0"/>
                </a:lnTo>
                <a:close/>
                <a:moveTo>
                  <a:pt x="114" y="5"/>
                </a:moveTo>
                <a:lnTo>
                  <a:pt x="119" y="5"/>
                </a:lnTo>
                <a:lnTo>
                  <a:pt x="123" y="7"/>
                </a:lnTo>
                <a:lnTo>
                  <a:pt x="129" y="11"/>
                </a:lnTo>
                <a:lnTo>
                  <a:pt x="132" y="15"/>
                </a:lnTo>
                <a:lnTo>
                  <a:pt x="134" y="19"/>
                </a:lnTo>
                <a:lnTo>
                  <a:pt x="136" y="25"/>
                </a:lnTo>
                <a:lnTo>
                  <a:pt x="138" y="33"/>
                </a:lnTo>
                <a:lnTo>
                  <a:pt x="138" y="39"/>
                </a:lnTo>
                <a:lnTo>
                  <a:pt x="138" y="49"/>
                </a:lnTo>
                <a:lnTo>
                  <a:pt x="136" y="58"/>
                </a:lnTo>
                <a:lnTo>
                  <a:pt x="132" y="66"/>
                </a:lnTo>
                <a:lnTo>
                  <a:pt x="127" y="72"/>
                </a:lnTo>
                <a:lnTo>
                  <a:pt x="119" y="74"/>
                </a:lnTo>
                <a:lnTo>
                  <a:pt x="114" y="76"/>
                </a:lnTo>
                <a:lnTo>
                  <a:pt x="108" y="74"/>
                </a:lnTo>
                <a:lnTo>
                  <a:pt x="105" y="72"/>
                </a:lnTo>
                <a:lnTo>
                  <a:pt x="101" y="68"/>
                </a:lnTo>
                <a:lnTo>
                  <a:pt x="97" y="62"/>
                </a:lnTo>
                <a:lnTo>
                  <a:pt x="95" y="56"/>
                </a:lnTo>
                <a:lnTo>
                  <a:pt x="94" y="49"/>
                </a:lnTo>
                <a:lnTo>
                  <a:pt x="92" y="33"/>
                </a:lnTo>
                <a:lnTo>
                  <a:pt x="94" y="25"/>
                </a:lnTo>
                <a:lnTo>
                  <a:pt x="95" y="19"/>
                </a:lnTo>
                <a:lnTo>
                  <a:pt x="99" y="15"/>
                </a:lnTo>
                <a:lnTo>
                  <a:pt x="101" y="11"/>
                </a:lnTo>
                <a:lnTo>
                  <a:pt x="103" y="9"/>
                </a:lnTo>
                <a:lnTo>
                  <a:pt x="107" y="7"/>
                </a:lnTo>
                <a:lnTo>
                  <a:pt x="114" y="5"/>
                </a:lnTo>
                <a:close/>
                <a:moveTo>
                  <a:pt x="33" y="129"/>
                </a:moveTo>
                <a:lnTo>
                  <a:pt x="42" y="131"/>
                </a:lnTo>
                <a:lnTo>
                  <a:pt x="46" y="133"/>
                </a:lnTo>
                <a:lnTo>
                  <a:pt x="49" y="137"/>
                </a:lnTo>
                <a:lnTo>
                  <a:pt x="53" y="141"/>
                </a:lnTo>
                <a:lnTo>
                  <a:pt x="55" y="145"/>
                </a:lnTo>
                <a:lnTo>
                  <a:pt x="57" y="150"/>
                </a:lnTo>
                <a:lnTo>
                  <a:pt x="57" y="156"/>
                </a:lnTo>
                <a:lnTo>
                  <a:pt x="59" y="162"/>
                </a:lnTo>
                <a:lnTo>
                  <a:pt x="59" y="168"/>
                </a:lnTo>
                <a:lnTo>
                  <a:pt x="59" y="174"/>
                </a:lnTo>
                <a:lnTo>
                  <a:pt x="59" y="180"/>
                </a:lnTo>
                <a:lnTo>
                  <a:pt x="57" y="186"/>
                </a:lnTo>
                <a:lnTo>
                  <a:pt x="53" y="190"/>
                </a:lnTo>
                <a:lnTo>
                  <a:pt x="51" y="194"/>
                </a:lnTo>
                <a:lnTo>
                  <a:pt x="46" y="198"/>
                </a:lnTo>
                <a:lnTo>
                  <a:pt x="40" y="200"/>
                </a:lnTo>
                <a:lnTo>
                  <a:pt x="35" y="200"/>
                </a:lnTo>
                <a:lnTo>
                  <a:pt x="29" y="200"/>
                </a:lnTo>
                <a:lnTo>
                  <a:pt x="24" y="196"/>
                </a:lnTo>
                <a:lnTo>
                  <a:pt x="22" y="194"/>
                </a:lnTo>
                <a:lnTo>
                  <a:pt x="20" y="192"/>
                </a:lnTo>
                <a:lnTo>
                  <a:pt x="18" y="186"/>
                </a:lnTo>
                <a:lnTo>
                  <a:pt x="14" y="178"/>
                </a:lnTo>
                <a:lnTo>
                  <a:pt x="12" y="168"/>
                </a:lnTo>
                <a:lnTo>
                  <a:pt x="12" y="154"/>
                </a:lnTo>
                <a:lnTo>
                  <a:pt x="14" y="149"/>
                </a:lnTo>
                <a:lnTo>
                  <a:pt x="16" y="145"/>
                </a:lnTo>
                <a:lnTo>
                  <a:pt x="20" y="139"/>
                </a:lnTo>
                <a:lnTo>
                  <a:pt x="24" y="135"/>
                </a:lnTo>
                <a:lnTo>
                  <a:pt x="27" y="133"/>
                </a:lnTo>
                <a:lnTo>
                  <a:pt x="33" y="129"/>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0" name="Freeform 14"/>
          <p:cNvSpPr>
            <a:spLocks noEditPoints="1"/>
          </p:cNvSpPr>
          <p:nvPr/>
        </p:nvSpPr>
        <p:spPr bwMode="auto">
          <a:xfrm>
            <a:off x="5356184" y="4038600"/>
            <a:ext cx="141287" cy="150813"/>
          </a:xfrm>
          <a:custGeom>
            <a:avLst/>
            <a:gdLst>
              <a:gd name="T0" fmla="*/ 2147483647 w 177"/>
              <a:gd name="T1" fmla="*/ 2147483647 h 188"/>
              <a:gd name="T2" fmla="*/ 2147483647 w 177"/>
              <a:gd name="T3" fmla="*/ 2147483647 h 188"/>
              <a:gd name="T4" fmla="*/ 0 w 177"/>
              <a:gd name="T5" fmla="*/ 2147483647 h 188"/>
              <a:gd name="T6" fmla="*/ 2147483647 w 177"/>
              <a:gd name="T7" fmla="*/ 2147483647 h 188"/>
              <a:gd name="T8" fmla="*/ 2147483647 w 177"/>
              <a:gd name="T9" fmla="*/ 2147483647 h 188"/>
              <a:gd name="T10" fmla="*/ 2147483647 w 177"/>
              <a:gd name="T11" fmla="*/ 2147483647 h 188"/>
              <a:gd name="T12" fmla="*/ 2147483647 w 177"/>
              <a:gd name="T13" fmla="*/ 2147483647 h 188"/>
              <a:gd name="T14" fmla="*/ 2147483647 w 177"/>
              <a:gd name="T15" fmla="*/ 0 h 188"/>
              <a:gd name="T16" fmla="*/ 2147483647 w 177"/>
              <a:gd name="T17" fmla="*/ 2147483647 h 188"/>
              <a:gd name="T18" fmla="*/ 2147483647 w 177"/>
              <a:gd name="T19" fmla="*/ 2147483647 h 188"/>
              <a:gd name="T20" fmla="*/ 2147483647 w 177"/>
              <a:gd name="T21" fmla="*/ 2147483647 h 188"/>
              <a:gd name="T22" fmla="*/ 2147483647 w 177"/>
              <a:gd name="T23" fmla="*/ 2147483647 h 188"/>
              <a:gd name="T24" fmla="*/ 2147483647 w 177"/>
              <a:gd name="T25" fmla="*/ 2147483647 h 188"/>
              <a:gd name="T26" fmla="*/ 2147483647 w 177"/>
              <a:gd name="T27" fmla="*/ 2147483647 h 188"/>
              <a:gd name="T28" fmla="*/ 2147483647 w 177"/>
              <a:gd name="T29" fmla="*/ 2147483647 h 188"/>
              <a:gd name="T30" fmla="*/ 2147483647 w 177"/>
              <a:gd name="T31" fmla="*/ 2147483647 h 188"/>
              <a:gd name="T32" fmla="*/ 2147483647 w 177"/>
              <a:gd name="T33" fmla="*/ 2147483647 h 188"/>
              <a:gd name="T34" fmla="*/ 2147483647 w 177"/>
              <a:gd name="T35" fmla="*/ 2147483647 h 188"/>
              <a:gd name="T36" fmla="*/ 2147483647 w 177"/>
              <a:gd name="T37" fmla="*/ 2147483647 h 188"/>
              <a:gd name="T38" fmla="*/ 2147483647 w 177"/>
              <a:gd name="T39" fmla="*/ 2147483647 h 188"/>
              <a:gd name="T40" fmla="*/ 2147483647 w 177"/>
              <a:gd name="T41" fmla="*/ 2147483647 h 188"/>
              <a:gd name="T42" fmla="*/ 2147483647 w 177"/>
              <a:gd name="T43" fmla="*/ 2147483647 h 188"/>
              <a:gd name="T44" fmla="*/ 2147483647 w 177"/>
              <a:gd name="T45" fmla="*/ 2147483647 h 188"/>
              <a:gd name="T46" fmla="*/ 2147483647 w 177"/>
              <a:gd name="T47" fmla="*/ 2147483647 h 188"/>
              <a:gd name="T48" fmla="*/ 2147483647 w 177"/>
              <a:gd name="T49" fmla="*/ 2147483647 h 188"/>
              <a:gd name="T50" fmla="*/ 2147483647 w 177"/>
              <a:gd name="T51" fmla="*/ 2147483647 h 188"/>
              <a:gd name="T52" fmla="*/ 2147483647 w 177"/>
              <a:gd name="T53" fmla="*/ 2147483647 h 188"/>
              <a:gd name="T54" fmla="*/ 2147483647 w 177"/>
              <a:gd name="T55" fmla="*/ 2147483647 h 188"/>
              <a:gd name="T56" fmla="*/ 2147483647 w 177"/>
              <a:gd name="T57" fmla="*/ 2147483647 h 188"/>
              <a:gd name="T58" fmla="*/ 2147483647 w 177"/>
              <a:gd name="T59" fmla="*/ 2147483647 h 188"/>
              <a:gd name="T60" fmla="*/ 2147483647 w 177"/>
              <a:gd name="T61" fmla="*/ 2147483647 h 188"/>
              <a:gd name="T62" fmla="*/ 2147483647 w 177"/>
              <a:gd name="T63" fmla="*/ 2147483647 h 188"/>
              <a:gd name="T64" fmla="*/ 2147483647 w 177"/>
              <a:gd name="T65" fmla="*/ 2147483647 h 188"/>
              <a:gd name="T66" fmla="*/ 2147483647 w 177"/>
              <a:gd name="T67" fmla="*/ 2147483647 h 188"/>
              <a:gd name="T68" fmla="*/ 2147483647 w 177"/>
              <a:gd name="T69" fmla="*/ 2147483647 h 188"/>
              <a:gd name="T70" fmla="*/ 2147483647 w 177"/>
              <a:gd name="T71" fmla="*/ 2147483647 h 188"/>
              <a:gd name="T72" fmla="*/ 2147483647 w 177"/>
              <a:gd name="T73" fmla="*/ 2147483647 h 188"/>
              <a:gd name="T74" fmla="*/ 2147483647 w 177"/>
              <a:gd name="T75" fmla="*/ 2147483647 h 188"/>
              <a:gd name="T76" fmla="*/ 2147483647 w 177"/>
              <a:gd name="T77" fmla="*/ 2147483647 h 188"/>
              <a:gd name="T78" fmla="*/ 2147483647 w 177"/>
              <a:gd name="T79" fmla="*/ 2147483647 h 188"/>
              <a:gd name="T80" fmla="*/ 2147483647 w 177"/>
              <a:gd name="T81" fmla="*/ 2147483647 h 188"/>
              <a:gd name="T82" fmla="*/ 2147483647 w 177"/>
              <a:gd name="T83" fmla="*/ 2147483647 h 188"/>
              <a:gd name="T84" fmla="*/ 2147483647 w 177"/>
              <a:gd name="T85" fmla="*/ 2147483647 h 188"/>
              <a:gd name="T86" fmla="*/ 2147483647 w 177"/>
              <a:gd name="T87" fmla="*/ 2147483647 h 188"/>
              <a:gd name="T88" fmla="*/ 2147483647 w 177"/>
              <a:gd name="T89" fmla="*/ 2147483647 h 18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77"/>
              <a:gd name="T136" fmla="*/ 0 h 188"/>
              <a:gd name="T137" fmla="*/ 177 w 177"/>
              <a:gd name="T138" fmla="*/ 188 h 18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77" h="188">
                <a:moveTo>
                  <a:pt x="26" y="161"/>
                </a:moveTo>
                <a:lnTo>
                  <a:pt x="20" y="153"/>
                </a:lnTo>
                <a:lnTo>
                  <a:pt x="15" y="147"/>
                </a:lnTo>
                <a:lnTo>
                  <a:pt x="11" y="139"/>
                </a:lnTo>
                <a:lnTo>
                  <a:pt x="7" y="129"/>
                </a:lnTo>
                <a:lnTo>
                  <a:pt x="4" y="121"/>
                </a:lnTo>
                <a:lnTo>
                  <a:pt x="2" y="114"/>
                </a:lnTo>
                <a:lnTo>
                  <a:pt x="2" y="104"/>
                </a:lnTo>
                <a:lnTo>
                  <a:pt x="0" y="94"/>
                </a:lnTo>
                <a:lnTo>
                  <a:pt x="2" y="84"/>
                </a:lnTo>
                <a:lnTo>
                  <a:pt x="2" y="74"/>
                </a:lnTo>
                <a:lnTo>
                  <a:pt x="5" y="65"/>
                </a:lnTo>
                <a:lnTo>
                  <a:pt x="7" y="57"/>
                </a:lnTo>
                <a:lnTo>
                  <a:pt x="11" y="49"/>
                </a:lnTo>
                <a:lnTo>
                  <a:pt x="17" y="41"/>
                </a:lnTo>
                <a:lnTo>
                  <a:pt x="26" y="27"/>
                </a:lnTo>
                <a:lnTo>
                  <a:pt x="33" y="21"/>
                </a:lnTo>
                <a:lnTo>
                  <a:pt x="41" y="16"/>
                </a:lnTo>
                <a:lnTo>
                  <a:pt x="46" y="10"/>
                </a:lnTo>
                <a:lnTo>
                  <a:pt x="55" y="6"/>
                </a:lnTo>
                <a:lnTo>
                  <a:pt x="63" y="4"/>
                </a:lnTo>
                <a:lnTo>
                  <a:pt x="72" y="2"/>
                </a:lnTo>
                <a:lnTo>
                  <a:pt x="79" y="0"/>
                </a:lnTo>
                <a:lnTo>
                  <a:pt x="89" y="0"/>
                </a:lnTo>
                <a:lnTo>
                  <a:pt x="98" y="0"/>
                </a:lnTo>
                <a:lnTo>
                  <a:pt x="107" y="2"/>
                </a:lnTo>
                <a:lnTo>
                  <a:pt x="116" y="4"/>
                </a:lnTo>
                <a:lnTo>
                  <a:pt x="124" y="6"/>
                </a:lnTo>
                <a:lnTo>
                  <a:pt x="131" y="10"/>
                </a:lnTo>
                <a:lnTo>
                  <a:pt x="138" y="16"/>
                </a:lnTo>
                <a:lnTo>
                  <a:pt x="151" y="27"/>
                </a:lnTo>
                <a:lnTo>
                  <a:pt x="159" y="33"/>
                </a:lnTo>
                <a:lnTo>
                  <a:pt x="162" y="41"/>
                </a:lnTo>
                <a:lnTo>
                  <a:pt x="168" y="49"/>
                </a:lnTo>
                <a:lnTo>
                  <a:pt x="172" y="57"/>
                </a:lnTo>
                <a:lnTo>
                  <a:pt x="173" y="65"/>
                </a:lnTo>
                <a:lnTo>
                  <a:pt x="175" y="74"/>
                </a:lnTo>
                <a:lnTo>
                  <a:pt x="177" y="84"/>
                </a:lnTo>
                <a:lnTo>
                  <a:pt x="177" y="94"/>
                </a:lnTo>
                <a:lnTo>
                  <a:pt x="177" y="104"/>
                </a:lnTo>
                <a:lnTo>
                  <a:pt x="175" y="114"/>
                </a:lnTo>
                <a:lnTo>
                  <a:pt x="173" y="121"/>
                </a:lnTo>
                <a:lnTo>
                  <a:pt x="172" y="131"/>
                </a:lnTo>
                <a:lnTo>
                  <a:pt x="168" y="139"/>
                </a:lnTo>
                <a:lnTo>
                  <a:pt x="162" y="147"/>
                </a:lnTo>
                <a:lnTo>
                  <a:pt x="151" y="161"/>
                </a:lnTo>
                <a:lnTo>
                  <a:pt x="146" y="167"/>
                </a:lnTo>
                <a:lnTo>
                  <a:pt x="138" y="172"/>
                </a:lnTo>
                <a:lnTo>
                  <a:pt x="131" y="176"/>
                </a:lnTo>
                <a:lnTo>
                  <a:pt x="124" y="180"/>
                </a:lnTo>
                <a:lnTo>
                  <a:pt x="116" y="184"/>
                </a:lnTo>
                <a:lnTo>
                  <a:pt x="107" y="186"/>
                </a:lnTo>
                <a:lnTo>
                  <a:pt x="98" y="188"/>
                </a:lnTo>
                <a:lnTo>
                  <a:pt x="89" y="188"/>
                </a:lnTo>
                <a:lnTo>
                  <a:pt x="81" y="188"/>
                </a:lnTo>
                <a:lnTo>
                  <a:pt x="72" y="186"/>
                </a:lnTo>
                <a:lnTo>
                  <a:pt x="63" y="184"/>
                </a:lnTo>
                <a:lnTo>
                  <a:pt x="55" y="182"/>
                </a:lnTo>
                <a:lnTo>
                  <a:pt x="41" y="172"/>
                </a:lnTo>
                <a:lnTo>
                  <a:pt x="33" y="167"/>
                </a:lnTo>
                <a:lnTo>
                  <a:pt x="26" y="161"/>
                </a:lnTo>
                <a:close/>
                <a:moveTo>
                  <a:pt x="140" y="149"/>
                </a:moveTo>
                <a:lnTo>
                  <a:pt x="149" y="137"/>
                </a:lnTo>
                <a:lnTo>
                  <a:pt x="153" y="129"/>
                </a:lnTo>
                <a:lnTo>
                  <a:pt x="157" y="123"/>
                </a:lnTo>
                <a:lnTo>
                  <a:pt x="159" y="118"/>
                </a:lnTo>
                <a:lnTo>
                  <a:pt x="160" y="110"/>
                </a:lnTo>
                <a:lnTo>
                  <a:pt x="162" y="102"/>
                </a:lnTo>
                <a:lnTo>
                  <a:pt x="162" y="94"/>
                </a:lnTo>
                <a:lnTo>
                  <a:pt x="162" y="86"/>
                </a:lnTo>
                <a:lnTo>
                  <a:pt x="160" y="78"/>
                </a:lnTo>
                <a:lnTo>
                  <a:pt x="157" y="63"/>
                </a:lnTo>
                <a:lnTo>
                  <a:pt x="149" y="51"/>
                </a:lnTo>
                <a:lnTo>
                  <a:pt x="140" y="39"/>
                </a:lnTo>
                <a:lnTo>
                  <a:pt x="136" y="33"/>
                </a:lnTo>
                <a:lnTo>
                  <a:pt x="129" y="29"/>
                </a:lnTo>
                <a:lnTo>
                  <a:pt x="124" y="25"/>
                </a:lnTo>
                <a:lnTo>
                  <a:pt x="118" y="21"/>
                </a:lnTo>
                <a:lnTo>
                  <a:pt x="111" y="19"/>
                </a:lnTo>
                <a:lnTo>
                  <a:pt x="103" y="18"/>
                </a:lnTo>
                <a:lnTo>
                  <a:pt x="89" y="16"/>
                </a:lnTo>
                <a:lnTo>
                  <a:pt x="74" y="18"/>
                </a:lnTo>
                <a:lnTo>
                  <a:pt x="61" y="21"/>
                </a:lnTo>
                <a:lnTo>
                  <a:pt x="48" y="29"/>
                </a:lnTo>
                <a:lnTo>
                  <a:pt x="39" y="39"/>
                </a:lnTo>
                <a:lnTo>
                  <a:pt x="33" y="45"/>
                </a:lnTo>
                <a:lnTo>
                  <a:pt x="29" y="51"/>
                </a:lnTo>
                <a:lnTo>
                  <a:pt x="26" y="57"/>
                </a:lnTo>
                <a:lnTo>
                  <a:pt x="22" y="63"/>
                </a:lnTo>
                <a:lnTo>
                  <a:pt x="20" y="70"/>
                </a:lnTo>
                <a:lnTo>
                  <a:pt x="18" y="78"/>
                </a:lnTo>
                <a:lnTo>
                  <a:pt x="17" y="86"/>
                </a:lnTo>
                <a:lnTo>
                  <a:pt x="17" y="94"/>
                </a:lnTo>
                <a:lnTo>
                  <a:pt x="17" y="102"/>
                </a:lnTo>
                <a:lnTo>
                  <a:pt x="18" y="110"/>
                </a:lnTo>
                <a:lnTo>
                  <a:pt x="22" y="123"/>
                </a:lnTo>
                <a:lnTo>
                  <a:pt x="29" y="137"/>
                </a:lnTo>
                <a:lnTo>
                  <a:pt x="39" y="149"/>
                </a:lnTo>
                <a:lnTo>
                  <a:pt x="42" y="153"/>
                </a:lnTo>
                <a:lnTo>
                  <a:pt x="48" y="159"/>
                </a:lnTo>
                <a:lnTo>
                  <a:pt x="55" y="163"/>
                </a:lnTo>
                <a:lnTo>
                  <a:pt x="61" y="165"/>
                </a:lnTo>
                <a:lnTo>
                  <a:pt x="68" y="168"/>
                </a:lnTo>
                <a:lnTo>
                  <a:pt x="74" y="170"/>
                </a:lnTo>
                <a:lnTo>
                  <a:pt x="89" y="170"/>
                </a:lnTo>
                <a:lnTo>
                  <a:pt x="103" y="170"/>
                </a:lnTo>
                <a:lnTo>
                  <a:pt x="111" y="168"/>
                </a:lnTo>
                <a:lnTo>
                  <a:pt x="118" y="167"/>
                </a:lnTo>
                <a:lnTo>
                  <a:pt x="129" y="159"/>
                </a:lnTo>
                <a:lnTo>
                  <a:pt x="140" y="149"/>
                </a:lnTo>
                <a:close/>
                <a:moveTo>
                  <a:pt x="92" y="116"/>
                </a:moveTo>
                <a:lnTo>
                  <a:pt x="83" y="114"/>
                </a:lnTo>
                <a:lnTo>
                  <a:pt x="76" y="110"/>
                </a:lnTo>
                <a:lnTo>
                  <a:pt x="74" y="106"/>
                </a:lnTo>
                <a:lnTo>
                  <a:pt x="72" y="102"/>
                </a:lnTo>
                <a:lnTo>
                  <a:pt x="70" y="98"/>
                </a:lnTo>
                <a:lnTo>
                  <a:pt x="70" y="92"/>
                </a:lnTo>
                <a:lnTo>
                  <a:pt x="72" y="84"/>
                </a:lnTo>
                <a:lnTo>
                  <a:pt x="76" y="76"/>
                </a:lnTo>
                <a:lnTo>
                  <a:pt x="79" y="74"/>
                </a:lnTo>
                <a:lnTo>
                  <a:pt x="83" y="72"/>
                </a:lnTo>
                <a:lnTo>
                  <a:pt x="87" y="70"/>
                </a:lnTo>
                <a:lnTo>
                  <a:pt x="92" y="70"/>
                </a:lnTo>
                <a:lnTo>
                  <a:pt x="100" y="72"/>
                </a:lnTo>
                <a:lnTo>
                  <a:pt x="107" y="76"/>
                </a:lnTo>
                <a:lnTo>
                  <a:pt x="109" y="80"/>
                </a:lnTo>
                <a:lnTo>
                  <a:pt x="111" y="84"/>
                </a:lnTo>
                <a:lnTo>
                  <a:pt x="113" y="88"/>
                </a:lnTo>
                <a:lnTo>
                  <a:pt x="113" y="92"/>
                </a:lnTo>
                <a:lnTo>
                  <a:pt x="111" y="102"/>
                </a:lnTo>
                <a:lnTo>
                  <a:pt x="107" y="110"/>
                </a:lnTo>
                <a:lnTo>
                  <a:pt x="103" y="112"/>
                </a:lnTo>
                <a:lnTo>
                  <a:pt x="100" y="114"/>
                </a:lnTo>
                <a:lnTo>
                  <a:pt x="96" y="116"/>
                </a:lnTo>
                <a:lnTo>
                  <a:pt x="92" y="11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1" name="Freeform 15"/>
          <p:cNvSpPr>
            <a:spLocks noEditPoints="1"/>
          </p:cNvSpPr>
          <p:nvPr/>
        </p:nvSpPr>
        <p:spPr bwMode="auto">
          <a:xfrm>
            <a:off x="3535321" y="5051425"/>
            <a:ext cx="188913" cy="187325"/>
          </a:xfrm>
          <a:custGeom>
            <a:avLst/>
            <a:gdLst>
              <a:gd name="T0" fmla="*/ 2147483647 w 238"/>
              <a:gd name="T1" fmla="*/ 2147483647 h 238"/>
              <a:gd name="T2" fmla="*/ 2147483647 w 238"/>
              <a:gd name="T3" fmla="*/ 2147483647 h 238"/>
              <a:gd name="T4" fmla="*/ 2147483647 w 238"/>
              <a:gd name="T5" fmla="*/ 2147483647 h 238"/>
              <a:gd name="T6" fmla="*/ 2147483647 w 238"/>
              <a:gd name="T7" fmla="*/ 2147483647 h 238"/>
              <a:gd name="T8" fmla="*/ 2147483647 w 238"/>
              <a:gd name="T9" fmla="*/ 2147483647 h 238"/>
              <a:gd name="T10" fmla="*/ 2147483647 w 238"/>
              <a:gd name="T11" fmla="*/ 2147483647 h 238"/>
              <a:gd name="T12" fmla="*/ 2147483647 w 238"/>
              <a:gd name="T13" fmla="*/ 2147483647 h 238"/>
              <a:gd name="T14" fmla="*/ 2147483647 w 238"/>
              <a:gd name="T15" fmla="*/ 2147483647 h 238"/>
              <a:gd name="T16" fmla="*/ 2147483647 w 238"/>
              <a:gd name="T17" fmla="*/ 2147483647 h 238"/>
              <a:gd name="T18" fmla="*/ 2147483647 w 238"/>
              <a:gd name="T19" fmla="*/ 2147483647 h 238"/>
              <a:gd name="T20" fmla="*/ 2147483647 w 238"/>
              <a:gd name="T21" fmla="*/ 2147483647 h 238"/>
              <a:gd name="T22" fmla="*/ 2147483647 w 238"/>
              <a:gd name="T23" fmla="*/ 2147483647 h 238"/>
              <a:gd name="T24" fmla="*/ 2147483647 w 238"/>
              <a:gd name="T25" fmla="*/ 2147483647 h 238"/>
              <a:gd name="T26" fmla="*/ 2147483647 w 238"/>
              <a:gd name="T27" fmla="*/ 2147483647 h 238"/>
              <a:gd name="T28" fmla="*/ 2147483647 w 238"/>
              <a:gd name="T29" fmla="*/ 2147483647 h 238"/>
              <a:gd name="T30" fmla="*/ 2147483647 w 238"/>
              <a:gd name="T31" fmla="*/ 2147483647 h 238"/>
              <a:gd name="T32" fmla="*/ 2147483647 w 238"/>
              <a:gd name="T33" fmla="*/ 2147483647 h 238"/>
              <a:gd name="T34" fmla="*/ 2147483647 w 238"/>
              <a:gd name="T35" fmla="*/ 2147483647 h 238"/>
              <a:gd name="T36" fmla="*/ 2147483647 w 238"/>
              <a:gd name="T37" fmla="*/ 2147483647 h 238"/>
              <a:gd name="T38" fmla="*/ 2147483647 w 238"/>
              <a:gd name="T39" fmla="*/ 2147483647 h 238"/>
              <a:gd name="T40" fmla="*/ 2147483647 w 238"/>
              <a:gd name="T41" fmla="*/ 2147483647 h 238"/>
              <a:gd name="T42" fmla="*/ 2147483647 w 238"/>
              <a:gd name="T43" fmla="*/ 2147483647 h 238"/>
              <a:gd name="T44" fmla="*/ 2147483647 w 238"/>
              <a:gd name="T45" fmla="*/ 2147483647 h 238"/>
              <a:gd name="T46" fmla="*/ 2147483647 w 238"/>
              <a:gd name="T47" fmla="*/ 2147483647 h 238"/>
              <a:gd name="T48" fmla="*/ 2147483647 w 238"/>
              <a:gd name="T49" fmla="*/ 2147483647 h 238"/>
              <a:gd name="T50" fmla="*/ 2147483647 w 238"/>
              <a:gd name="T51" fmla="*/ 2147483647 h 238"/>
              <a:gd name="T52" fmla="*/ 0 w 238"/>
              <a:gd name="T53" fmla="*/ 2147483647 h 238"/>
              <a:gd name="T54" fmla="*/ 2147483647 w 238"/>
              <a:gd name="T55" fmla="*/ 2147483647 h 238"/>
              <a:gd name="T56" fmla="*/ 2147483647 w 238"/>
              <a:gd name="T57" fmla="*/ 0 h 238"/>
              <a:gd name="T58" fmla="*/ 2147483647 w 238"/>
              <a:gd name="T59" fmla="*/ 2147483647 h 238"/>
              <a:gd name="T60" fmla="*/ 2147483647 w 238"/>
              <a:gd name="T61" fmla="*/ 2147483647 h 238"/>
              <a:gd name="T62" fmla="*/ 2147483647 w 238"/>
              <a:gd name="T63" fmla="*/ 2147483647 h 238"/>
              <a:gd name="T64" fmla="*/ 2147483647 w 238"/>
              <a:gd name="T65" fmla="*/ 2147483647 h 238"/>
              <a:gd name="T66" fmla="*/ 2147483647 w 238"/>
              <a:gd name="T67" fmla="*/ 2147483647 h 238"/>
              <a:gd name="T68" fmla="*/ 2147483647 w 238"/>
              <a:gd name="T69" fmla="*/ 2147483647 h 238"/>
              <a:gd name="T70" fmla="*/ 2147483647 w 238"/>
              <a:gd name="T71" fmla="*/ 2147483647 h 238"/>
              <a:gd name="T72" fmla="*/ 2147483647 w 238"/>
              <a:gd name="T73" fmla="*/ 2147483647 h 238"/>
              <a:gd name="T74" fmla="*/ 2147483647 w 238"/>
              <a:gd name="T75" fmla="*/ 2147483647 h 238"/>
              <a:gd name="T76" fmla="*/ 2147483647 w 238"/>
              <a:gd name="T77" fmla="*/ 2147483647 h 238"/>
              <a:gd name="T78" fmla="*/ 2147483647 w 238"/>
              <a:gd name="T79" fmla="*/ 2147483647 h 238"/>
              <a:gd name="T80" fmla="*/ 2147483647 w 238"/>
              <a:gd name="T81" fmla="*/ 2147483647 h 238"/>
              <a:gd name="T82" fmla="*/ 2147483647 w 238"/>
              <a:gd name="T83" fmla="*/ 2147483647 h 238"/>
              <a:gd name="T84" fmla="*/ 2147483647 w 238"/>
              <a:gd name="T85" fmla="*/ 2147483647 h 238"/>
              <a:gd name="T86" fmla="*/ 2147483647 w 238"/>
              <a:gd name="T87" fmla="*/ 2147483647 h 238"/>
              <a:gd name="T88" fmla="*/ 2147483647 w 238"/>
              <a:gd name="T89" fmla="*/ 2147483647 h 238"/>
              <a:gd name="T90" fmla="*/ 2147483647 w 238"/>
              <a:gd name="T91" fmla="*/ 2147483647 h 23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8"/>
              <a:gd name="T139" fmla="*/ 0 h 238"/>
              <a:gd name="T140" fmla="*/ 238 w 238"/>
              <a:gd name="T141" fmla="*/ 238 h 23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8" h="238">
                <a:moveTo>
                  <a:pt x="31" y="0"/>
                </a:moveTo>
                <a:lnTo>
                  <a:pt x="66" y="0"/>
                </a:lnTo>
                <a:lnTo>
                  <a:pt x="66" y="6"/>
                </a:lnTo>
                <a:lnTo>
                  <a:pt x="66" y="20"/>
                </a:lnTo>
                <a:lnTo>
                  <a:pt x="109" y="20"/>
                </a:lnTo>
                <a:lnTo>
                  <a:pt x="105" y="36"/>
                </a:lnTo>
                <a:lnTo>
                  <a:pt x="66" y="36"/>
                </a:lnTo>
                <a:lnTo>
                  <a:pt x="66" y="79"/>
                </a:lnTo>
                <a:lnTo>
                  <a:pt x="74" y="73"/>
                </a:lnTo>
                <a:lnTo>
                  <a:pt x="79" y="67"/>
                </a:lnTo>
                <a:lnTo>
                  <a:pt x="85" y="63"/>
                </a:lnTo>
                <a:lnTo>
                  <a:pt x="92" y="61"/>
                </a:lnTo>
                <a:lnTo>
                  <a:pt x="99" y="57"/>
                </a:lnTo>
                <a:lnTo>
                  <a:pt x="107" y="55"/>
                </a:lnTo>
                <a:lnTo>
                  <a:pt x="123" y="55"/>
                </a:lnTo>
                <a:lnTo>
                  <a:pt x="131" y="55"/>
                </a:lnTo>
                <a:lnTo>
                  <a:pt x="136" y="57"/>
                </a:lnTo>
                <a:lnTo>
                  <a:pt x="144" y="59"/>
                </a:lnTo>
                <a:lnTo>
                  <a:pt x="149" y="61"/>
                </a:lnTo>
                <a:lnTo>
                  <a:pt x="151" y="63"/>
                </a:lnTo>
                <a:lnTo>
                  <a:pt x="155" y="67"/>
                </a:lnTo>
                <a:lnTo>
                  <a:pt x="158" y="71"/>
                </a:lnTo>
                <a:lnTo>
                  <a:pt x="162" y="77"/>
                </a:lnTo>
                <a:lnTo>
                  <a:pt x="166" y="85"/>
                </a:lnTo>
                <a:lnTo>
                  <a:pt x="168" y="96"/>
                </a:lnTo>
                <a:lnTo>
                  <a:pt x="169" y="106"/>
                </a:lnTo>
                <a:lnTo>
                  <a:pt x="169" y="116"/>
                </a:lnTo>
                <a:lnTo>
                  <a:pt x="168" y="128"/>
                </a:lnTo>
                <a:lnTo>
                  <a:pt x="166" y="138"/>
                </a:lnTo>
                <a:lnTo>
                  <a:pt x="164" y="149"/>
                </a:lnTo>
                <a:lnTo>
                  <a:pt x="157" y="169"/>
                </a:lnTo>
                <a:lnTo>
                  <a:pt x="153" y="177"/>
                </a:lnTo>
                <a:lnTo>
                  <a:pt x="147" y="181"/>
                </a:lnTo>
                <a:lnTo>
                  <a:pt x="144" y="187"/>
                </a:lnTo>
                <a:lnTo>
                  <a:pt x="136" y="192"/>
                </a:lnTo>
                <a:lnTo>
                  <a:pt x="125" y="198"/>
                </a:lnTo>
                <a:lnTo>
                  <a:pt x="114" y="204"/>
                </a:lnTo>
                <a:lnTo>
                  <a:pt x="110" y="208"/>
                </a:lnTo>
                <a:lnTo>
                  <a:pt x="107" y="212"/>
                </a:lnTo>
                <a:lnTo>
                  <a:pt x="101" y="220"/>
                </a:lnTo>
                <a:lnTo>
                  <a:pt x="99" y="224"/>
                </a:lnTo>
                <a:lnTo>
                  <a:pt x="98" y="228"/>
                </a:lnTo>
                <a:lnTo>
                  <a:pt x="98" y="238"/>
                </a:lnTo>
                <a:lnTo>
                  <a:pt x="85" y="224"/>
                </a:lnTo>
                <a:lnTo>
                  <a:pt x="92" y="212"/>
                </a:lnTo>
                <a:lnTo>
                  <a:pt x="98" y="202"/>
                </a:lnTo>
                <a:lnTo>
                  <a:pt x="103" y="196"/>
                </a:lnTo>
                <a:lnTo>
                  <a:pt x="112" y="189"/>
                </a:lnTo>
                <a:lnTo>
                  <a:pt x="120" y="183"/>
                </a:lnTo>
                <a:lnTo>
                  <a:pt x="125" y="175"/>
                </a:lnTo>
                <a:lnTo>
                  <a:pt x="131" y="167"/>
                </a:lnTo>
                <a:lnTo>
                  <a:pt x="134" y="157"/>
                </a:lnTo>
                <a:lnTo>
                  <a:pt x="136" y="147"/>
                </a:lnTo>
                <a:lnTo>
                  <a:pt x="138" y="138"/>
                </a:lnTo>
                <a:lnTo>
                  <a:pt x="140" y="118"/>
                </a:lnTo>
                <a:lnTo>
                  <a:pt x="138" y="96"/>
                </a:lnTo>
                <a:lnTo>
                  <a:pt x="134" y="87"/>
                </a:lnTo>
                <a:lnTo>
                  <a:pt x="133" y="83"/>
                </a:lnTo>
                <a:lnTo>
                  <a:pt x="129" y="81"/>
                </a:lnTo>
                <a:lnTo>
                  <a:pt x="122" y="75"/>
                </a:lnTo>
                <a:lnTo>
                  <a:pt x="107" y="73"/>
                </a:lnTo>
                <a:lnTo>
                  <a:pt x="94" y="75"/>
                </a:lnTo>
                <a:lnTo>
                  <a:pt x="88" y="77"/>
                </a:lnTo>
                <a:lnTo>
                  <a:pt x="83" y="81"/>
                </a:lnTo>
                <a:lnTo>
                  <a:pt x="79" y="83"/>
                </a:lnTo>
                <a:lnTo>
                  <a:pt x="75" y="87"/>
                </a:lnTo>
                <a:lnTo>
                  <a:pt x="72" y="92"/>
                </a:lnTo>
                <a:lnTo>
                  <a:pt x="70" y="98"/>
                </a:lnTo>
                <a:lnTo>
                  <a:pt x="68" y="104"/>
                </a:lnTo>
                <a:lnTo>
                  <a:pt x="66" y="112"/>
                </a:lnTo>
                <a:lnTo>
                  <a:pt x="66" y="128"/>
                </a:lnTo>
                <a:lnTo>
                  <a:pt x="66" y="138"/>
                </a:lnTo>
                <a:lnTo>
                  <a:pt x="68" y="147"/>
                </a:lnTo>
                <a:lnTo>
                  <a:pt x="70" y="155"/>
                </a:lnTo>
                <a:lnTo>
                  <a:pt x="74" y="161"/>
                </a:lnTo>
                <a:lnTo>
                  <a:pt x="29" y="161"/>
                </a:lnTo>
                <a:lnTo>
                  <a:pt x="33" y="155"/>
                </a:lnTo>
                <a:lnTo>
                  <a:pt x="37" y="145"/>
                </a:lnTo>
                <a:lnTo>
                  <a:pt x="37" y="136"/>
                </a:lnTo>
                <a:lnTo>
                  <a:pt x="37" y="36"/>
                </a:lnTo>
                <a:lnTo>
                  <a:pt x="0" y="36"/>
                </a:lnTo>
                <a:lnTo>
                  <a:pt x="2" y="28"/>
                </a:lnTo>
                <a:lnTo>
                  <a:pt x="5" y="20"/>
                </a:lnTo>
                <a:lnTo>
                  <a:pt x="37" y="20"/>
                </a:lnTo>
                <a:lnTo>
                  <a:pt x="35" y="10"/>
                </a:lnTo>
                <a:lnTo>
                  <a:pt x="33" y="4"/>
                </a:lnTo>
                <a:lnTo>
                  <a:pt x="31" y="0"/>
                </a:lnTo>
                <a:close/>
                <a:moveTo>
                  <a:pt x="171" y="204"/>
                </a:moveTo>
                <a:lnTo>
                  <a:pt x="171" y="139"/>
                </a:lnTo>
                <a:lnTo>
                  <a:pt x="199" y="139"/>
                </a:lnTo>
                <a:lnTo>
                  <a:pt x="205" y="141"/>
                </a:lnTo>
                <a:lnTo>
                  <a:pt x="210" y="141"/>
                </a:lnTo>
                <a:lnTo>
                  <a:pt x="214" y="143"/>
                </a:lnTo>
                <a:lnTo>
                  <a:pt x="217" y="147"/>
                </a:lnTo>
                <a:lnTo>
                  <a:pt x="219" y="153"/>
                </a:lnTo>
                <a:lnTo>
                  <a:pt x="219" y="157"/>
                </a:lnTo>
                <a:lnTo>
                  <a:pt x="219" y="163"/>
                </a:lnTo>
                <a:lnTo>
                  <a:pt x="216" y="169"/>
                </a:lnTo>
                <a:lnTo>
                  <a:pt x="210" y="173"/>
                </a:lnTo>
                <a:lnTo>
                  <a:pt x="203" y="175"/>
                </a:lnTo>
                <a:lnTo>
                  <a:pt x="206" y="177"/>
                </a:lnTo>
                <a:lnTo>
                  <a:pt x="208" y="179"/>
                </a:lnTo>
                <a:lnTo>
                  <a:pt x="212" y="183"/>
                </a:lnTo>
                <a:lnTo>
                  <a:pt x="214" y="187"/>
                </a:lnTo>
                <a:lnTo>
                  <a:pt x="219" y="194"/>
                </a:lnTo>
                <a:lnTo>
                  <a:pt x="221" y="192"/>
                </a:lnTo>
                <a:lnTo>
                  <a:pt x="230" y="181"/>
                </a:lnTo>
                <a:lnTo>
                  <a:pt x="236" y="181"/>
                </a:lnTo>
                <a:lnTo>
                  <a:pt x="223" y="200"/>
                </a:lnTo>
                <a:lnTo>
                  <a:pt x="238" y="224"/>
                </a:lnTo>
                <a:lnTo>
                  <a:pt x="232" y="224"/>
                </a:lnTo>
                <a:lnTo>
                  <a:pt x="230" y="224"/>
                </a:lnTo>
                <a:lnTo>
                  <a:pt x="229" y="224"/>
                </a:lnTo>
                <a:lnTo>
                  <a:pt x="217" y="206"/>
                </a:lnTo>
                <a:lnTo>
                  <a:pt x="216" y="208"/>
                </a:lnTo>
                <a:lnTo>
                  <a:pt x="206" y="224"/>
                </a:lnTo>
                <a:lnTo>
                  <a:pt x="199" y="224"/>
                </a:lnTo>
                <a:lnTo>
                  <a:pt x="214" y="202"/>
                </a:lnTo>
                <a:lnTo>
                  <a:pt x="206" y="190"/>
                </a:lnTo>
                <a:lnTo>
                  <a:pt x="201" y="183"/>
                </a:lnTo>
                <a:lnTo>
                  <a:pt x="197" y="179"/>
                </a:lnTo>
                <a:lnTo>
                  <a:pt x="193" y="177"/>
                </a:lnTo>
                <a:lnTo>
                  <a:pt x="188" y="177"/>
                </a:lnTo>
                <a:lnTo>
                  <a:pt x="179" y="177"/>
                </a:lnTo>
                <a:lnTo>
                  <a:pt x="179" y="204"/>
                </a:lnTo>
                <a:lnTo>
                  <a:pt x="171" y="204"/>
                </a:lnTo>
                <a:close/>
                <a:moveTo>
                  <a:pt x="179" y="169"/>
                </a:moveTo>
                <a:lnTo>
                  <a:pt x="197" y="169"/>
                </a:lnTo>
                <a:lnTo>
                  <a:pt x="205" y="167"/>
                </a:lnTo>
                <a:lnTo>
                  <a:pt x="208" y="165"/>
                </a:lnTo>
                <a:lnTo>
                  <a:pt x="210" y="163"/>
                </a:lnTo>
                <a:lnTo>
                  <a:pt x="212" y="157"/>
                </a:lnTo>
                <a:lnTo>
                  <a:pt x="210" y="153"/>
                </a:lnTo>
                <a:lnTo>
                  <a:pt x="208" y="149"/>
                </a:lnTo>
                <a:lnTo>
                  <a:pt x="205" y="147"/>
                </a:lnTo>
                <a:lnTo>
                  <a:pt x="199" y="147"/>
                </a:lnTo>
                <a:lnTo>
                  <a:pt x="179" y="147"/>
                </a:lnTo>
                <a:lnTo>
                  <a:pt x="179" y="169"/>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2" name="Freeform 16"/>
          <p:cNvSpPr>
            <a:spLocks noEditPoints="1"/>
          </p:cNvSpPr>
          <p:nvPr/>
        </p:nvSpPr>
        <p:spPr bwMode="auto">
          <a:xfrm>
            <a:off x="3530559" y="4745038"/>
            <a:ext cx="200025" cy="180975"/>
          </a:xfrm>
          <a:custGeom>
            <a:avLst/>
            <a:gdLst>
              <a:gd name="T0" fmla="*/ 0 w 253"/>
              <a:gd name="T1" fmla="*/ 0 h 229"/>
              <a:gd name="T2" fmla="*/ 2147483647 w 253"/>
              <a:gd name="T3" fmla="*/ 0 h 229"/>
              <a:gd name="T4" fmla="*/ 2147483647 w 253"/>
              <a:gd name="T5" fmla="*/ 2147483647 h 229"/>
              <a:gd name="T6" fmla="*/ 2147483647 w 253"/>
              <a:gd name="T7" fmla="*/ 2147483647 h 229"/>
              <a:gd name="T8" fmla="*/ 2147483647 w 253"/>
              <a:gd name="T9" fmla="*/ 2147483647 h 229"/>
              <a:gd name="T10" fmla="*/ 2147483647 w 253"/>
              <a:gd name="T11" fmla="*/ 2147483647 h 229"/>
              <a:gd name="T12" fmla="*/ 2147483647 w 253"/>
              <a:gd name="T13" fmla="*/ 2147483647 h 229"/>
              <a:gd name="T14" fmla="*/ 2147483647 w 253"/>
              <a:gd name="T15" fmla="*/ 2147483647 h 229"/>
              <a:gd name="T16" fmla="*/ 2147483647 w 253"/>
              <a:gd name="T17" fmla="*/ 2147483647 h 229"/>
              <a:gd name="T18" fmla="*/ 2147483647 w 253"/>
              <a:gd name="T19" fmla="*/ 2147483647 h 229"/>
              <a:gd name="T20" fmla="*/ 2147483647 w 253"/>
              <a:gd name="T21" fmla="*/ 2147483647 h 229"/>
              <a:gd name="T22" fmla="*/ 2147483647 w 253"/>
              <a:gd name="T23" fmla="*/ 2147483647 h 229"/>
              <a:gd name="T24" fmla="*/ 2147483647 w 253"/>
              <a:gd name="T25" fmla="*/ 2147483647 h 229"/>
              <a:gd name="T26" fmla="*/ 2147483647 w 253"/>
              <a:gd name="T27" fmla="*/ 2147483647 h 229"/>
              <a:gd name="T28" fmla="*/ 2147483647 w 253"/>
              <a:gd name="T29" fmla="*/ 2147483647 h 229"/>
              <a:gd name="T30" fmla="*/ 2147483647 w 253"/>
              <a:gd name="T31" fmla="*/ 2147483647 h 229"/>
              <a:gd name="T32" fmla="*/ 2147483647 w 253"/>
              <a:gd name="T33" fmla="*/ 2147483647 h 229"/>
              <a:gd name="T34" fmla="*/ 2147483647 w 253"/>
              <a:gd name="T35" fmla="*/ 2147483647 h 229"/>
              <a:gd name="T36" fmla="*/ 2147483647 w 253"/>
              <a:gd name="T37" fmla="*/ 2147483647 h 229"/>
              <a:gd name="T38" fmla="*/ 2147483647 w 253"/>
              <a:gd name="T39" fmla="*/ 2147483647 h 229"/>
              <a:gd name="T40" fmla="*/ 2147483647 w 253"/>
              <a:gd name="T41" fmla="*/ 2147483647 h 229"/>
              <a:gd name="T42" fmla="*/ 2147483647 w 253"/>
              <a:gd name="T43" fmla="*/ 2147483647 h 229"/>
              <a:gd name="T44" fmla="*/ 2147483647 w 253"/>
              <a:gd name="T45" fmla="*/ 2147483647 h 229"/>
              <a:gd name="T46" fmla="*/ 0 w 253"/>
              <a:gd name="T47" fmla="*/ 2147483647 h 229"/>
              <a:gd name="T48" fmla="*/ 2147483647 w 253"/>
              <a:gd name="T49" fmla="*/ 2147483647 h 229"/>
              <a:gd name="T50" fmla="*/ 2147483647 w 253"/>
              <a:gd name="T51" fmla="*/ 2147483647 h 229"/>
              <a:gd name="T52" fmla="*/ 2147483647 w 253"/>
              <a:gd name="T53" fmla="*/ 2147483647 h 229"/>
              <a:gd name="T54" fmla="*/ 2147483647 w 253"/>
              <a:gd name="T55" fmla="*/ 2147483647 h 229"/>
              <a:gd name="T56" fmla="*/ 2147483647 w 253"/>
              <a:gd name="T57" fmla="*/ 2147483647 h 229"/>
              <a:gd name="T58" fmla="*/ 2147483647 w 253"/>
              <a:gd name="T59" fmla="*/ 2147483647 h 229"/>
              <a:gd name="T60" fmla="*/ 2147483647 w 253"/>
              <a:gd name="T61" fmla="*/ 2147483647 h 229"/>
              <a:gd name="T62" fmla="*/ 2147483647 w 253"/>
              <a:gd name="T63" fmla="*/ 2147483647 h 229"/>
              <a:gd name="T64" fmla="*/ 2147483647 w 253"/>
              <a:gd name="T65" fmla="*/ 2147483647 h 229"/>
              <a:gd name="T66" fmla="*/ 2147483647 w 253"/>
              <a:gd name="T67" fmla="*/ 2147483647 h 229"/>
              <a:gd name="T68" fmla="*/ 2147483647 w 253"/>
              <a:gd name="T69" fmla="*/ 2147483647 h 229"/>
              <a:gd name="T70" fmla="*/ 2147483647 w 253"/>
              <a:gd name="T71" fmla="*/ 2147483647 h 229"/>
              <a:gd name="T72" fmla="*/ 2147483647 w 253"/>
              <a:gd name="T73" fmla="*/ 2147483647 h 229"/>
              <a:gd name="T74" fmla="*/ 2147483647 w 253"/>
              <a:gd name="T75" fmla="*/ 2147483647 h 229"/>
              <a:gd name="T76" fmla="*/ 2147483647 w 253"/>
              <a:gd name="T77" fmla="*/ 2147483647 h 229"/>
              <a:gd name="T78" fmla="*/ 2147483647 w 253"/>
              <a:gd name="T79" fmla="*/ 2147483647 h 229"/>
              <a:gd name="T80" fmla="*/ 2147483647 w 253"/>
              <a:gd name="T81" fmla="*/ 2147483647 h 229"/>
              <a:gd name="T82" fmla="*/ 2147483647 w 253"/>
              <a:gd name="T83" fmla="*/ 2147483647 h 229"/>
              <a:gd name="T84" fmla="*/ 2147483647 w 253"/>
              <a:gd name="T85" fmla="*/ 2147483647 h 229"/>
              <a:gd name="T86" fmla="*/ 2147483647 w 253"/>
              <a:gd name="T87" fmla="*/ 2147483647 h 229"/>
              <a:gd name="T88" fmla="*/ 2147483647 w 253"/>
              <a:gd name="T89" fmla="*/ 2147483647 h 229"/>
              <a:gd name="T90" fmla="*/ 2147483647 w 253"/>
              <a:gd name="T91" fmla="*/ 2147483647 h 229"/>
              <a:gd name="T92" fmla="*/ 2147483647 w 253"/>
              <a:gd name="T93" fmla="*/ 2147483647 h 229"/>
              <a:gd name="T94" fmla="*/ 2147483647 w 253"/>
              <a:gd name="T95" fmla="*/ 2147483647 h 229"/>
              <a:gd name="T96" fmla="*/ 2147483647 w 253"/>
              <a:gd name="T97" fmla="*/ 2147483647 h 229"/>
              <a:gd name="T98" fmla="*/ 2147483647 w 253"/>
              <a:gd name="T99" fmla="*/ 2147483647 h 229"/>
              <a:gd name="T100" fmla="*/ 2147483647 w 253"/>
              <a:gd name="T101" fmla="*/ 2147483647 h 229"/>
              <a:gd name="T102" fmla="*/ 2147483647 w 253"/>
              <a:gd name="T103" fmla="*/ 2147483647 h 229"/>
              <a:gd name="T104" fmla="*/ 2147483647 w 253"/>
              <a:gd name="T105" fmla="*/ 2147483647 h 229"/>
              <a:gd name="T106" fmla="*/ 2147483647 w 253"/>
              <a:gd name="T107" fmla="*/ 2147483647 h 229"/>
              <a:gd name="T108" fmla="*/ 2147483647 w 253"/>
              <a:gd name="T109" fmla="*/ 2147483647 h 229"/>
              <a:gd name="T110" fmla="*/ 2147483647 w 253"/>
              <a:gd name="T111" fmla="*/ 2147483647 h 229"/>
              <a:gd name="T112" fmla="*/ 2147483647 w 253"/>
              <a:gd name="T113" fmla="*/ 2147483647 h 229"/>
              <a:gd name="T114" fmla="*/ 2147483647 w 253"/>
              <a:gd name="T115" fmla="*/ 2147483647 h 229"/>
              <a:gd name="T116" fmla="*/ 2147483647 w 253"/>
              <a:gd name="T117" fmla="*/ 2147483647 h 229"/>
              <a:gd name="T118" fmla="*/ 2147483647 w 253"/>
              <a:gd name="T119" fmla="*/ 2147483647 h 229"/>
              <a:gd name="T120" fmla="*/ 2147483647 w 253"/>
              <a:gd name="T121" fmla="*/ 2147483647 h 229"/>
              <a:gd name="T122" fmla="*/ 2147483647 w 253"/>
              <a:gd name="T123" fmla="*/ 2147483647 h 22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53"/>
              <a:gd name="T187" fmla="*/ 0 h 229"/>
              <a:gd name="T188" fmla="*/ 253 w 253"/>
              <a:gd name="T189" fmla="*/ 229 h 22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53" h="229">
                <a:moveTo>
                  <a:pt x="0" y="12"/>
                </a:moveTo>
                <a:lnTo>
                  <a:pt x="0" y="0"/>
                </a:lnTo>
                <a:lnTo>
                  <a:pt x="2" y="0"/>
                </a:lnTo>
                <a:lnTo>
                  <a:pt x="8" y="0"/>
                </a:lnTo>
                <a:lnTo>
                  <a:pt x="22" y="2"/>
                </a:lnTo>
                <a:lnTo>
                  <a:pt x="35" y="6"/>
                </a:lnTo>
                <a:lnTo>
                  <a:pt x="46" y="10"/>
                </a:lnTo>
                <a:lnTo>
                  <a:pt x="56" y="18"/>
                </a:lnTo>
                <a:lnTo>
                  <a:pt x="65" y="26"/>
                </a:lnTo>
                <a:lnTo>
                  <a:pt x="72" y="35"/>
                </a:lnTo>
                <a:lnTo>
                  <a:pt x="80" y="47"/>
                </a:lnTo>
                <a:lnTo>
                  <a:pt x="85" y="59"/>
                </a:lnTo>
                <a:lnTo>
                  <a:pt x="87" y="67"/>
                </a:lnTo>
                <a:lnTo>
                  <a:pt x="89" y="73"/>
                </a:lnTo>
                <a:lnTo>
                  <a:pt x="91" y="86"/>
                </a:lnTo>
                <a:lnTo>
                  <a:pt x="91" y="98"/>
                </a:lnTo>
                <a:lnTo>
                  <a:pt x="89" y="110"/>
                </a:lnTo>
                <a:lnTo>
                  <a:pt x="87" y="116"/>
                </a:lnTo>
                <a:lnTo>
                  <a:pt x="87" y="122"/>
                </a:lnTo>
                <a:lnTo>
                  <a:pt x="82" y="131"/>
                </a:lnTo>
                <a:lnTo>
                  <a:pt x="76" y="143"/>
                </a:lnTo>
                <a:lnTo>
                  <a:pt x="69" y="153"/>
                </a:lnTo>
                <a:lnTo>
                  <a:pt x="106" y="153"/>
                </a:lnTo>
                <a:lnTo>
                  <a:pt x="106" y="18"/>
                </a:lnTo>
                <a:lnTo>
                  <a:pt x="142" y="18"/>
                </a:lnTo>
                <a:lnTo>
                  <a:pt x="141" y="22"/>
                </a:lnTo>
                <a:lnTo>
                  <a:pt x="139" y="26"/>
                </a:lnTo>
                <a:lnTo>
                  <a:pt x="137" y="35"/>
                </a:lnTo>
                <a:lnTo>
                  <a:pt x="135" y="153"/>
                </a:lnTo>
                <a:lnTo>
                  <a:pt x="166" y="153"/>
                </a:lnTo>
                <a:lnTo>
                  <a:pt x="170" y="151"/>
                </a:lnTo>
                <a:lnTo>
                  <a:pt x="176" y="149"/>
                </a:lnTo>
                <a:lnTo>
                  <a:pt x="179" y="147"/>
                </a:lnTo>
                <a:lnTo>
                  <a:pt x="179" y="175"/>
                </a:lnTo>
                <a:lnTo>
                  <a:pt x="166" y="171"/>
                </a:lnTo>
                <a:lnTo>
                  <a:pt x="135" y="171"/>
                </a:lnTo>
                <a:lnTo>
                  <a:pt x="135" y="176"/>
                </a:lnTo>
                <a:lnTo>
                  <a:pt x="135" y="182"/>
                </a:lnTo>
                <a:lnTo>
                  <a:pt x="135" y="186"/>
                </a:lnTo>
                <a:lnTo>
                  <a:pt x="137" y="192"/>
                </a:lnTo>
                <a:lnTo>
                  <a:pt x="139" y="200"/>
                </a:lnTo>
                <a:lnTo>
                  <a:pt x="144" y="208"/>
                </a:lnTo>
                <a:lnTo>
                  <a:pt x="100" y="208"/>
                </a:lnTo>
                <a:lnTo>
                  <a:pt x="104" y="200"/>
                </a:lnTo>
                <a:lnTo>
                  <a:pt x="106" y="192"/>
                </a:lnTo>
                <a:lnTo>
                  <a:pt x="106" y="182"/>
                </a:lnTo>
                <a:lnTo>
                  <a:pt x="106" y="171"/>
                </a:lnTo>
                <a:lnTo>
                  <a:pt x="0" y="171"/>
                </a:lnTo>
                <a:lnTo>
                  <a:pt x="0" y="149"/>
                </a:lnTo>
                <a:lnTo>
                  <a:pt x="11" y="151"/>
                </a:lnTo>
                <a:lnTo>
                  <a:pt x="17" y="153"/>
                </a:lnTo>
                <a:lnTo>
                  <a:pt x="21" y="153"/>
                </a:lnTo>
                <a:lnTo>
                  <a:pt x="26" y="153"/>
                </a:lnTo>
                <a:lnTo>
                  <a:pt x="30" y="151"/>
                </a:lnTo>
                <a:lnTo>
                  <a:pt x="34" y="149"/>
                </a:lnTo>
                <a:lnTo>
                  <a:pt x="37" y="147"/>
                </a:lnTo>
                <a:lnTo>
                  <a:pt x="41" y="143"/>
                </a:lnTo>
                <a:lnTo>
                  <a:pt x="43" y="139"/>
                </a:lnTo>
                <a:lnTo>
                  <a:pt x="48" y="131"/>
                </a:lnTo>
                <a:lnTo>
                  <a:pt x="52" y="126"/>
                </a:lnTo>
                <a:lnTo>
                  <a:pt x="54" y="120"/>
                </a:lnTo>
                <a:lnTo>
                  <a:pt x="58" y="106"/>
                </a:lnTo>
                <a:lnTo>
                  <a:pt x="58" y="92"/>
                </a:lnTo>
                <a:lnTo>
                  <a:pt x="59" y="80"/>
                </a:lnTo>
                <a:lnTo>
                  <a:pt x="58" y="69"/>
                </a:lnTo>
                <a:lnTo>
                  <a:pt x="56" y="63"/>
                </a:lnTo>
                <a:lnTo>
                  <a:pt x="54" y="57"/>
                </a:lnTo>
                <a:lnTo>
                  <a:pt x="50" y="47"/>
                </a:lnTo>
                <a:lnTo>
                  <a:pt x="45" y="37"/>
                </a:lnTo>
                <a:lnTo>
                  <a:pt x="37" y="29"/>
                </a:lnTo>
                <a:lnTo>
                  <a:pt x="30" y="20"/>
                </a:lnTo>
                <a:lnTo>
                  <a:pt x="24" y="18"/>
                </a:lnTo>
                <a:lnTo>
                  <a:pt x="17" y="16"/>
                </a:lnTo>
                <a:lnTo>
                  <a:pt x="10" y="14"/>
                </a:lnTo>
                <a:lnTo>
                  <a:pt x="0" y="12"/>
                </a:lnTo>
                <a:close/>
                <a:moveTo>
                  <a:pt x="187" y="210"/>
                </a:moveTo>
                <a:lnTo>
                  <a:pt x="187" y="145"/>
                </a:lnTo>
                <a:lnTo>
                  <a:pt x="213" y="145"/>
                </a:lnTo>
                <a:lnTo>
                  <a:pt x="220" y="145"/>
                </a:lnTo>
                <a:lnTo>
                  <a:pt x="225" y="147"/>
                </a:lnTo>
                <a:lnTo>
                  <a:pt x="229" y="149"/>
                </a:lnTo>
                <a:lnTo>
                  <a:pt x="233" y="153"/>
                </a:lnTo>
                <a:lnTo>
                  <a:pt x="235" y="157"/>
                </a:lnTo>
                <a:lnTo>
                  <a:pt x="235" y="163"/>
                </a:lnTo>
                <a:lnTo>
                  <a:pt x="233" y="169"/>
                </a:lnTo>
                <a:lnTo>
                  <a:pt x="231" y="175"/>
                </a:lnTo>
                <a:lnTo>
                  <a:pt x="225" y="178"/>
                </a:lnTo>
                <a:lnTo>
                  <a:pt x="218" y="180"/>
                </a:lnTo>
                <a:lnTo>
                  <a:pt x="220" y="182"/>
                </a:lnTo>
                <a:lnTo>
                  <a:pt x="222" y="184"/>
                </a:lnTo>
                <a:lnTo>
                  <a:pt x="225" y="188"/>
                </a:lnTo>
                <a:lnTo>
                  <a:pt x="229" y="192"/>
                </a:lnTo>
                <a:lnTo>
                  <a:pt x="235" y="200"/>
                </a:lnTo>
                <a:lnTo>
                  <a:pt x="237" y="196"/>
                </a:lnTo>
                <a:lnTo>
                  <a:pt x="244" y="186"/>
                </a:lnTo>
                <a:lnTo>
                  <a:pt x="249" y="186"/>
                </a:lnTo>
                <a:lnTo>
                  <a:pt x="237" y="204"/>
                </a:lnTo>
                <a:lnTo>
                  <a:pt x="253" y="229"/>
                </a:lnTo>
                <a:lnTo>
                  <a:pt x="248" y="227"/>
                </a:lnTo>
                <a:lnTo>
                  <a:pt x="244" y="227"/>
                </a:lnTo>
                <a:lnTo>
                  <a:pt x="233" y="212"/>
                </a:lnTo>
                <a:lnTo>
                  <a:pt x="231" y="214"/>
                </a:lnTo>
                <a:lnTo>
                  <a:pt x="222" y="227"/>
                </a:lnTo>
                <a:lnTo>
                  <a:pt x="214" y="227"/>
                </a:lnTo>
                <a:lnTo>
                  <a:pt x="229" y="208"/>
                </a:lnTo>
                <a:lnTo>
                  <a:pt x="222" y="196"/>
                </a:lnTo>
                <a:lnTo>
                  <a:pt x="216" y="188"/>
                </a:lnTo>
                <a:lnTo>
                  <a:pt x="213" y="182"/>
                </a:lnTo>
                <a:lnTo>
                  <a:pt x="209" y="180"/>
                </a:lnTo>
                <a:lnTo>
                  <a:pt x="203" y="180"/>
                </a:lnTo>
                <a:lnTo>
                  <a:pt x="194" y="180"/>
                </a:lnTo>
                <a:lnTo>
                  <a:pt x="194" y="210"/>
                </a:lnTo>
                <a:lnTo>
                  <a:pt x="187" y="210"/>
                </a:lnTo>
                <a:close/>
                <a:moveTo>
                  <a:pt x="194" y="175"/>
                </a:moveTo>
                <a:lnTo>
                  <a:pt x="213" y="175"/>
                </a:lnTo>
                <a:lnTo>
                  <a:pt x="220" y="173"/>
                </a:lnTo>
                <a:lnTo>
                  <a:pt x="224" y="171"/>
                </a:lnTo>
                <a:lnTo>
                  <a:pt x="225" y="169"/>
                </a:lnTo>
                <a:lnTo>
                  <a:pt x="227" y="163"/>
                </a:lnTo>
                <a:lnTo>
                  <a:pt x="225" y="159"/>
                </a:lnTo>
                <a:lnTo>
                  <a:pt x="224" y="155"/>
                </a:lnTo>
                <a:lnTo>
                  <a:pt x="220" y="153"/>
                </a:lnTo>
                <a:lnTo>
                  <a:pt x="214" y="153"/>
                </a:lnTo>
                <a:lnTo>
                  <a:pt x="194" y="153"/>
                </a:lnTo>
                <a:lnTo>
                  <a:pt x="194" y="175"/>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3" name="Freeform 17"/>
          <p:cNvSpPr>
            <a:spLocks noEditPoints="1"/>
          </p:cNvSpPr>
          <p:nvPr/>
        </p:nvSpPr>
        <p:spPr bwMode="auto">
          <a:xfrm>
            <a:off x="3551196" y="4440238"/>
            <a:ext cx="157163" cy="169862"/>
          </a:xfrm>
          <a:custGeom>
            <a:avLst/>
            <a:gdLst>
              <a:gd name="T0" fmla="*/ 2147483647 w 197"/>
              <a:gd name="T1" fmla="*/ 2147483647 h 213"/>
              <a:gd name="T2" fmla="*/ 2147483647 w 197"/>
              <a:gd name="T3" fmla="*/ 2147483647 h 213"/>
              <a:gd name="T4" fmla="*/ 2147483647 w 197"/>
              <a:gd name="T5" fmla="*/ 2147483647 h 213"/>
              <a:gd name="T6" fmla="*/ 2147483647 w 197"/>
              <a:gd name="T7" fmla="*/ 2147483647 h 213"/>
              <a:gd name="T8" fmla="*/ 2147483647 w 197"/>
              <a:gd name="T9" fmla="*/ 2147483647 h 213"/>
              <a:gd name="T10" fmla="*/ 2147483647 w 197"/>
              <a:gd name="T11" fmla="*/ 2147483647 h 213"/>
              <a:gd name="T12" fmla="*/ 2147483647 w 197"/>
              <a:gd name="T13" fmla="*/ 2147483647 h 213"/>
              <a:gd name="T14" fmla="*/ 2147483647 w 197"/>
              <a:gd name="T15" fmla="*/ 2147483647 h 213"/>
              <a:gd name="T16" fmla="*/ 2147483647 w 197"/>
              <a:gd name="T17" fmla="*/ 2147483647 h 213"/>
              <a:gd name="T18" fmla="*/ 2147483647 w 197"/>
              <a:gd name="T19" fmla="*/ 2147483647 h 213"/>
              <a:gd name="T20" fmla="*/ 2147483647 w 197"/>
              <a:gd name="T21" fmla="*/ 2147483647 h 213"/>
              <a:gd name="T22" fmla="*/ 0 w 197"/>
              <a:gd name="T23" fmla="*/ 2147483647 h 213"/>
              <a:gd name="T24" fmla="*/ 2147483647 w 197"/>
              <a:gd name="T25" fmla="*/ 2147483647 h 213"/>
              <a:gd name="T26" fmla="*/ 2147483647 w 197"/>
              <a:gd name="T27" fmla="*/ 2147483647 h 213"/>
              <a:gd name="T28" fmla="*/ 2147483647 w 197"/>
              <a:gd name="T29" fmla="*/ 2147483647 h 213"/>
              <a:gd name="T30" fmla="*/ 2147483647 w 197"/>
              <a:gd name="T31" fmla="*/ 2147483647 h 213"/>
              <a:gd name="T32" fmla="*/ 2147483647 w 197"/>
              <a:gd name="T33" fmla="*/ 2147483647 h 213"/>
              <a:gd name="T34" fmla="*/ 2147483647 w 197"/>
              <a:gd name="T35" fmla="*/ 2147483647 h 213"/>
              <a:gd name="T36" fmla="*/ 2147483647 w 197"/>
              <a:gd name="T37" fmla="*/ 0 h 213"/>
              <a:gd name="T38" fmla="*/ 2147483647 w 197"/>
              <a:gd name="T39" fmla="*/ 2147483647 h 213"/>
              <a:gd name="T40" fmla="*/ 2147483647 w 197"/>
              <a:gd name="T41" fmla="*/ 2147483647 h 213"/>
              <a:gd name="T42" fmla="*/ 2147483647 w 197"/>
              <a:gd name="T43" fmla="*/ 2147483647 h 213"/>
              <a:gd name="T44" fmla="*/ 2147483647 w 197"/>
              <a:gd name="T45" fmla="*/ 2147483647 h 213"/>
              <a:gd name="T46" fmla="*/ 2147483647 w 197"/>
              <a:gd name="T47" fmla="*/ 2147483647 h 213"/>
              <a:gd name="T48" fmla="*/ 2147483647 w 197"/>
              <a:gd name="T49" fmla="*/ 2147483647 h 213"/>
              <a:gd name="T50" fmla="*/ 2147483647 w 197"/>
              <a:gd name="T51" fmla="*/ 2147483647 h 213"/>
              <a:gd name="T52" fmla="*/ 2147483647 w 197"/>
              <a:gd name="T53" fmla="*/ 2147483647 h 213"/>
              <a:gd name="T54" fmla="*/ 2147483647 w 197"/>
              <a:gd name="T55" fmla="*/ 2147483647 h 213"/>
              <a:gd name="T56" fmla="*/ 2147483647 w 197"/>
              <a:gd name="T57" fmla="*/ 2147483647 h 213"/>
              <a:gd name="T58" fmla="*/ 2147483647 w 197"/>
              <a:gd name="T59" fmla="*/ 2147483647 h 213"/>
              <a:gd name="T60" fmla="*/ 2147483647 w 197"/>
              <a:gd name="T61" fmla="*/ 2147483647 h 213"/>
              <a:gd name="T62" fmla="*/ 2147483647 w 197"/>
              <a:gd name="T63" fmla="*/ 2147483647 h 213"/>
              <a:gd name="T64" fmla="*/ 2147483647 w 197"/>
              <a:gd name="T65" fmla="*/ 2147483647 h 213"/>
              <a:gd name="T66" fmla="*/ 2147483647 w 197"/>
              <a:gd name="T67" fmla="*/ 2147483647 h 213"/>
              <a:gd name="T68" fmla="*/ 2147483647 w 197"/>
              <a:gd name="T69" fmla="*/ 2147483647 h 213"/>
              <a:gd name="T70" fmla="*/ 2147483647 w 197"/>
              <a:gd name="T71" fmla="*/ 2147483647 h 213"/>
              <a:gd name="T72" fmla="*/ 2147483647 w 197"/>
              <a:gd name="T73" fmla="*/ 2147483647 h 213"/>
              <a:gd name="T74" fmla="*/ 2147483647 w 197"/>
              <a:gd name="T75" fmla="*/ 2147483647 h 213"/>
              <a:gd name="T76" fmla="*/ 2147483647 w 197"/>
              <a:gd name="T77" fmla="*/ 2147483647 h 213"/>
              <a:gd name="T78" fmla="*/ 2147483647 w 197"/>
              <a:gd name="T79" fmla="*/ 2147483647 h 213"/>
              <a:gd name="T80" fmla="*/ 2147483647 w 197"/>
              <a:gd name="T81" fmla="*/ 2147483647 h 213"/>
              <a:gd name="T82" fmla="*/ 2147483647 w 197"/>
              <a:gd name="T83" fmla="*/ 2147483647 h 213"/>
              <a:gd name="T84" fmla="*/ 2147483647 w 197"/>
              <a:gd name="T85" fmla="*/ 2147483647 h 213"/>
              <a:gd name="T86" fmla="*/ 2147483647 w 197"/>
              <a:gd name="T87" fmla="*/ 2147483647 h 213"/>
              <a:gd name="T88" fmla="*/ 2147483647 w 197"/>
              <a:gd name="T89" fmla="*/ 2147483647 h 213"/>
              <a:gd name="T90" fmla="*/ 2147483647 w 197"/>
              <a:gd name="T91" fmla="*/ 2147483647 h 213"/>
              <a:gd name="T92" fmla="*/ 2147483647 w 197"/>
              <a:gd name="T93" fmla="*/ 2147483647 h 213"/>
              <a:gd name="T94" fmla="*/ 2147483647 w 197"/>
              <a:gd name="T95" fmla="*/ 2147483647 h 213"/>
              <a:gd name="T96" fmla="*/ 2147483647 w 197"/>
              <a:gd name="T97" fmla="*/ 2147483647 h 21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7"/>
              <a:gd name="T148" fmla="*/ 0 h 213"/>
              <a:gd name="T149" fmla="*/ 197 w 197"/>
              <a:gd name="T150" fmla="*/ 213 h 21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7" h="213">
                <a:moveTo>
                  <a:pt x="157" y="0"/>
                </a:moveTo>
                <a:lnTo>
                  <a:pt x="168" y="94"/>
                </a:lnTo>
                <a:lnTo>
                  <a:pt x="172" y="100"/>
                </a:lnTo>
                <a:lnTo>
                  <a:pt x="146" y="104"/>
                </a:lnTo>
                <a:lnTo>
                  <a:pt x="151" y="96"/>
                </a:lnTo>
                <a:lnTo>
                  <a:pt x="149" y="88"/>
                </a:lnTo>
                <a:lnTo>
                  <a:pt x="144" y="29"/>
                </a:lnTo>
                <a:lnTo>
                  <a:pt x="100" y="104"/>
                </a:lnTo>
                <a:lnTo>
                  <a:pt x="105" y="113"/>
                </a:lnTo>
                <a:lnTo>
                  <a:pt x="111" y="123"/>
                </a:lnTo>
                <a:lnTo>
                  <a:pt x="113" y="133"/>
                </a:lnTo>
                <a:lnTo>
                  <a:pt x="114" y="143"/>
                </a:lnTo>
                <a:lnTo>
                  <a:pt x="114" y="153"/>
                </a:lnTo>
                <a:lnTo>
                  <a:pt x="111" y="164"/>
                </a:lnTo>
                <a:lnTo>
                  <a:pt x="107" y="174"/>
                </a:lnTo>
                <a:lnTo>
                  <a:pt x="102" y="186"/>
                </a:lnTo>
                <a:lnTo>
                  <a:pt x="98" y="190"/>
                </a:lnTo>
                <a:lnTo>
                  <a:pt x="94" y="194"/>
                </a:lnTo>
                <a:lnTo>
                  <a:pt x="89" y="196"/>
                </a:lnTo>
                <a:lnTo>
                  <a:pt x="85" y="200"/>
                </a:lnTo>
                <a:lnTo>
                  <a:pt x="74" y="204"/>
                </a:lnTo>
                <a:lnTo>
                  <a:pt x="68" y="206"/>
                </a:lnTo>
                <a:lnTo>
                  <a:pt x="63" y="206"/>
                </a:lnTo>
                <a:lnTo>
                  <a:pt x="50" y="206"/>
                </a:lnTo>
                <a:lnTo>
                  <a:pt x="44" y="206"/>
                </a:lnTo>
                <a:lnTo>
                  <a:pt x="39" y="204"/>
                </a:lnTo>
                <a:lnTo>
                  <a:pt x="35" y="202"/>
                </a:lnTo>
                <a:lnTo>
                  <a:pt x="30" y="200"/>
                </a:lnTo>
                <a:lnTo>
                  <a:pt x="24" y="196"/>
                </a:lnTo>
                <a:lnTo>
                  <a:pt x="18" y="192"/>
                </a:lnTo>
                <a:lnTo>
                  <a:pt x="11" y="184"/>
                </a:lnTo>
                <a:lnTo>
                  <a:pt x="9" y="180"/>
                </a:lnTo>
                <a:lnTo>
                  <a:pt x="6" y="176"/>
                </a:lnTo>
                <a:lnTo>
                  <a:pt x="2" y="164"/>
                </a:lnTo>
                <a:lnTo>
                  <a:pt x="0" y="155"/>
                </a:lnTo>
                <a:lnTo>
                  <a:pt x="0" y="141"/>
                </a:lnTo>
                <a:lnTo>
                  <a:pt x="2" y="129"/>
                </a:lnTo>
                <a:lnTo>
                  <a:pt x="6" y="117"/>
                </a:lnTo>
                <a:lnTo>
                  <a:pt x="13" y="106"/>
                </a:lnTo>
                <a:lnTo>
                  <a:pt x="17" y="102"/>
                </a:lnTo>
                <a:lnTo>
                  <a:pt x="20" y="98"/>
                </a:lnTo>
                <a:lnTo>
                  <a:pt x="28" y="92"/>
                </a:lnTo>
                <a:lnTo>
                  <a:pt x="37" y="88"/>
                </a:lnTo>
                <a:lnTo>
                  <a:pt x="46" y="86"/>
                </a:lnTo>
                <a:lnTo>
                  <a:pt x="55" y="86"/>
                </a:lnTo>
                <a:lnTo>
                  <a:pt x="61" y="86"/>
                </a:lnTo>
                <a:lnTo>
                  <a:pt x="65" y="86"/>
                </a:lnTo>
                <a:lnTo>
                  <a:pt x="76" y="88"/>
                </a:lnTo>
                <a:lnTo>
                  <a:pt x="85" y="92"/>
                </a:lnTo>
                <a:lnTo>
                  <a:pt x="125" y="21"/>
                </a:lnTo>
                <a:lnTo>
                  <a:pt x="72" y="29"/>
                </a:lnTo>
                <a:lnTo>
                  <a:pt x="65" y="31"/>
                </a:lnTo>
                <a:lnTo>
                  <a:pt x="61" y="35"/>
                </a:lnTo>
                <a:lnTo>
                  <a:pt x="57" y="8"/>
                </a:lnTo>
                <a:lnTo>
                  <a:pt x="63" y="10"/>
                </a:lnTo>
                <a:lnTo>
                  <a:pt x="68" y="11"/>
                </a:lnTo>
                <a:lnTo>
                  <a:pt x="157" y="0"/>
                </a:lnTo>
                <a:close/>
                <a:moveTo>
                  <a:pt x="54" y="94"/>
                </a:moveTo>
                <a:lnTo>
                  <a:pt x="44" y="98"/>
                </a:lnTo>
                <a:lnTo>
                  <a:pt x="39" y="102"/>
                </a:lnTo>
                <a:lnTo>
                  <a:pt x="35" y="104"/>
                </a:lnTo>
                <a:lnTo>
                  <a:pt x="33" y="106"/>
                </a:lnTo>
                <a:lnTo>
                  <a:pt x="28" y="111"/>
                </a:lnTo>
                <a:lnTo>
                  <a:pt x="24" y="119"/>
                </a:lnTo>
                <a:lnTo>
                  <a:pt x="22" y="127"/>
                </a:lnTo>
                <a:lnTo>
                  <a:pt x="22" y="137"/>
                </a:lnTo>
                <a:lnTo>
                  <a:pt x="22" y="147"/>
                </a:lnTo>
                <a:lnTo>
                  <a:pt x="22" y="157"/>
                </a:lnTo>
                <a:lnTo>
                  <a:pt x="24" y="164"/>
                </a:lnTo>
                <a:lnTo>
                  <a:pt x="26" y="170"/>
                </a:lnTo>
                <a:lnTo>
                  <a:pt x="28" y="178"/>
                </a:lnTo>
                <a:lnTo>
                  <a:pt x="33" y="184"/>
                </a:lnTo>
                <a:lnTo>
                  <a:pt x="37" y="188"/>
                </a:lnTo>
                <a:lnTo>
                  <a:pt x="42" y="194"/>
                </a:lnTo>
                <a:lnTo>
                  <a:pt x="50" y="198"/>
                </a:lnTo>
                <a:lnTo>
                  <a:pt x="55" y="198"/>
                </a:lnTo>
                <a:lnTo>
                  <a:pt x="57" y="198"/>
                </a:lnTo>
                <a:lnTo>
                  <a:pt x="59" y="198"/>
                </a:lnTo>
                <a:lnTo>
                  <a:pt x="61" y="198"/>
                </a:lnTo>
                <a:lnTo>
                  <a:pt x="68" y="196"/>
                </a:lnTo>
                <a:lnTo>
                  <a:pt x="76" y="192"/>
                </a:lnTo>
                <a:lnTo>
                  <a:pt x="81" y="186"/>
                </a:lnTo>
                <a:lnTo>
                  <a:pt x="87" y="180"/>
                </a:lnTo>
                <a:lnTo>
                  <a:pt x="89" y="172"/>
                </a:lnTo>
                <a:lnTo>
                  <a:pt x="92" y="164"/>
                </a:lnTo>
                <a:lnTo>
                  <a:pt x="92" y="153"/>
                </a:lnTo>
                <a:lnTo>
                  <a:pt x="92" y="143"/>
                </a:lnTo>
                <a:lnTo>
                  <a:pt x="90" y="131"/>
                </a:lnTo>
                <a:lnTo>
                  <a:pt x="89" y="121"/>
                </a:lnTo>
                <a:lnTo>
                  <a:pt x="85" y="113"/>
                </a:lnTo>
                <a:lnTo>
                  <a:pt x="79" y="108"/>
                </a:lnTo>
                <a:lnTo>
                  <a:pt x="76" y="102"/>
                </a:lnTo>
                <a:lnTo>
                  <a:pt x="68" y="98"/>
                </a:lnTo>
                <a:lnTo>
                  <a:pt x="61" y="96"/>
                </a:lnTo>
                <a:lnTo>
                  <a:pt x="54" y="94"/>
                </a:lnTo>
                <a:close/>
                <a:moveTo>
                  <a:pt x="131" y="194"/>
                </a:moveTo>
                <a:lnTo>
                  <a:pt x="131" y="129"/>
                </a:lnTo>
                <a:lnTo>
                  <a:pt x="159" y="129"/>
                </a:lnTo>
                <a:lnTo>
                  <a:pt x="166" y="129"/>
                </a:lnTo>
                <a:lnTo>
                  <a:pt x="170" y="131"/>
                </a:lnTo>
                <a:lnTo>
                  <a:pt x="173" y="133"/>
                </a:lnTo>
                <a:lnTo>
                  <a:pt x="177" y="137"/>
                </a:lnTo>
                <a:lnTo>
                  <a:pt x="179" y="143"/>
                </a:lnTo>
                <a:lnTo>
                  <a:pt x="179" y="147"/>
                </a:lnTo>
                <a:lnTo>
                  <a:pt x="179" y="153"/>
                </a:lnTo>
                <a:lnTo>
                  <a:pt x="175" y="159"/>
                </a:lnTo>
                <a:lnTo>
                  <a:pt x="170" y="162"/>
                </a:lnTo>
                <a:lnTo>
                  <a:pt x="162" y="164"/>
                </a:lnTo>
                <a:lnTo>
                  <a:pt x="166" y="166"/>
                </a:lnTo>
                <a:lnTo>
                  <a:pt x="168" y="168"/>
                </a:lnTo>
                <a:lnTo>
                  <a:pt x="172" y="172"/>
                </a:lnTo>
                <a:lnTo>
                  <a:pt x="173" y="176"/>
                </a:lnTo>
                <a:lnTo>
                  <a:pt x="179" y="184"/>
                </a:lnTo>
                <a:lnTo>
                  <a:pt x="181" y="182"/>
                </a:lnTo>
                <a:lnTo>
                  <a:pt x="190" y="170"/>
                </a:lnTo>
                <a:lnTo>
                  <a:pt x="196" y="170"/>
                </a:lnTo>
                <a:lnTo>
                  <a:pt x="183" y="190"/>
                </a:lnTo>
                <a:lnTo>
                  <a:pt x="197" y="213"/>
                </a:lnTo>
                <a:lnTo>
                  <a:pt x="192" y="213"/>
                </a:lnTo>
                <a:lnTo>
                  <a:pt x="190" y="213"/>
                </a:lnTo>
                <a:lnTo>
                  <a:pt x="190" y="211"/>
                </a:lnTo>
                <a:lnTo>
                  <a:pt x="188" y="211"/>
                </a:lnTo>
                <a:lnTo>
                  <a:pt x="177" y="196"/>
                </a:lnTo>
                <a:lnTo>
                  <a:pt x="175" y="198"/>
                </a:lnTo>
                <a:lnTo>
                  <a:pt x="166" y="213"/>
                </a:lnTo>
                <a:lnTo>
                  <a:pt x="159" y="213"/>
                </a:lnTo>
                <a:lnTo>
                  <a:pt x="173" y="192"/>
                </a:lnTo>
                <a:lnTo>
                  <a:pt x="166" y="180"/>
                </a:lnTo>
                <a:lnTo>
                  <a:pt x="161" y="172"/>
                </a:lnTo>
                <a:lnTo>
                  <a:pt x="157" y="166"/>
                </a:lnTo>
                <a:lnTo>
                  <a:pt x="153" y="166"/>
                </a:lnTo>
                <a:lnTo>
                  <a:pt x="149" y="164"/>
                </a:lnTo>
                <a:lnTo>
                  <a:pt x="138" y="164"/>
                </a:lnTo>
                <a:lnTo>
                  <a:pt x="138" y="194"/>
                </a:lnTo>
                <a:lnTo>
                  <a:pt x="131" y="194"/>
                </a:lnTo>
                <a:close/>
                <a:moveTo>
                  <a:pt x="138" y="159"/>
                </a:moveTo>
                <a:lnTo>
                  <a:pt x="157" y="159"/>
                </a:lnTo>
                <a:lnTo>
                  <a:pt x="164" y="157"/>
                </a:lnTo>
                <a:lnTo>
                  <a:pt x="168" y="155"/>
                </a:lnTo>
                <a:lnTo>
                  <a:pt x="170" y="153"/>
                </a:lnTo>
                <a:lnTo>
                  <a:pt x="172" y="147"/>
                </a:lnTo>
                <a:lnTo>
                  <a:pt x="170" y="143"/>
                </a:lnTo>
                <a:lnTo>
                  <a:pt x="168" y="139"/>
                </a:lnTo>
                <a:lnTo>
                  <a:pt x="164" y="137"/>
                </a:lnTo>
                <a:lnTo>
                  <a:pt x="159" y="137"/>
                </a:lnTo>
                <a:lnTo>
                  <a:pt x="138" y="137"/>
                </a:lnTo>
                <a:lnTo>
                  <a:pt x="138" y="159"/>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4" name="Freeform 18"/>
          <p:cNvSpPr>
            <a:spLocks noEditPoints="1"/>
          </p:cNvSpPr>
          <p:nvPr/>
        </p:nvSpPr>
        <p:spPr bwMode="auto">
          <a:xfrm>
            <a:off x="3551196" y="4125913"/>
            <a:ext cx="157163" cy="180975"/>
          </a:xfrm>
          <a:custGeom>
            <a:avLst/>
            <a:gdLst>
              <a:gd name="T0" fmla="*/ 2147483647 w 197"/>
              <a:gd name="T1" fmla="*/ 0 h 227"/>
              <a:gd name="T2" fmla="*/ 2147483647 w 197"/>
              <a:gd name="T3" fmla="*/ 2147483647 h 227"/>
              <a:gd name="T4" fmla="*/ 2147483647 w 197"/>
              <a:gd name="T5" fmla="*/ 2147483647 h 227"/>
              <a:gd name="T6" fmla="*/ 2147483647 w 197"/>
              <a:gd name="T7" fmla="*/ 2147483647 h 227"/>
              <a:gd name="T8" fmla="*/ 2147483647 w 197"/>
              <a:gd name="T9" fmla="*/ 2147483647 h 227"/>
              <a:gd name="T10" fmla="*/ 2147483647 w 197"/>
              <a:gd name="T11" fmla="*/ 2147483647 h 227"/>
              <a:gd name="T12" fmla="*/ 2147483647 w 197"/>
              <a:gd name="T13" fmla="*/ 2147483647 h 227"/>
              <a:gd name="T14" fmla="*/ 2147483647 w 197"/>
              <a:gd name="T15" fmla="*/ 2147483647 h 227"/>
              <a:gd name="T16" fmla="*/ 2147483647 w 197"/>
              <a:gd name="T17" fmla="*/ 2147483647 h 227"/>
              <a:gd name="T18" fmla="*/ 2147483647 w 197"/>
              <a:gd name="T19" fmla="*/ 2147483647 h 227"/>
              <a:gd name="T20" fmla="*/ 2147483647 w 197"/>
              <a:gd name="T21" fmla="*/ 2147483647 h 227"/>
              <a:gd name="T22" fmla="*/ 2147483647 w 197"/>
              <a:gd name="T23" fmla="*/ 2147483647 h 227"/>
              <a:gd name="T24" fmla="*/ 2147483647 w 197"/>
              <a:gd name="T25" fmla="*/ 2147483647 h 227"/>
              <a:gd name="T26" fmla="*/ 2147483647 w 197"/>
              <a:gd name="T27" fmla="*/ 2147483647 h 227"/>
              <a:gd name="T28" fmla="*/ 2147483647 w 197"/>
              <a:gd name="T29" fmla="*/ 2147483647 h 227"/>
              <a:gd name="T30" fmla="*/ 2147483647 w 197"/>
              <a:gd name="T31" fmla="*/ 2147483647 h 227"/>
              <a:gd name="T32" fmla="*/ 2147483647 w 197"/>
              <a:gd name="T33" fmla="*/ 2147483647 h 227"/>
              <a:gd name="T34" fmla="*/ 2147483647 w 197"/>
              <a:gd name="T35" fmla="*/ 2147483647 h 227"/>
              <a:gd name="T36" fmla="*/ 2147483647 w 197"/>
              <a:gd name="T37" fmla="*/ 2147483647 h 227"/>
              <a:gd name="T38" fmla="*/ 2147483647 w 197"/>
              <a:gd name="T39" fmla="*/ 2147483647 h 227"/>
              <a:gd name="T40" fmla="*/ 2147483647 w 197"/>
              <a:gd name="T41" fmla="*/ 2147483647 h 227"/>
              <a:gd name="T42" fmla="*/ 2147483647 w 197"/>
              <a:gd name="T43" fmla="*/ 2147483647 h 227"/>
              <a:gd name="T44" fmla="*/ 2147483647 w 197"/>
              <a:gd name="T45" fmla="*/ 2147483647 h 227"/>
              <a:gd name="T46" fmla="*/ 2147483647 w 197"/>
              <a:gd name="T47" fmla="*/ 2147483647 h 227"/>
              <a:gd name="T48" fmla="*/ 2147483647 w 197"/>
              <a:gd name="T49" fmla="*/ 2147483647 h 227"/>
              <a:gd name="T50" fmla="*/ 2147483647 w 197"/>
              <a:gd name="T51" fmla="*/ 2147483647 h 227"/>
              <a:gd name="T52" fmla="*/ 2147483647 w 197"/>
              <a:gd name="T53" fmla="*/ 2147483647 h 227"/>
              <a:gd name="T54" fmla="*/ 2147483647 w 197"/>
              <a:gd name="T55" fmla="*/ 2147483647 h 227"/>
              <a:gd name="T56" fmla="*/ 2147483647 w 197"/>
              <a:gd name="T57" fmla="*/ 2147483647 h 227"/>
              <a:gd name="T58" fmla="*/ 2147483647 w 197"/>
              <a:gd name="T59" fmla="*/ 2147483647 h 227"/>
              <a:gd name="T60" fmla="*/ 2147483647 w 197"/>
              <a:gd name="T61" fmla="*/ 2147483647 h 227"/>
              <a:gd name="T62" fmla="*/ 2147483647 w 197"/>
              <a:gd name="T63" fmla="*/ 2147483647 h 227"/>
              <a:gd name="T64" fmla="*/ 2147483647 w 197"/>
              <a:gd name="T65" fmla="*/ 2147483647 h 227"/>
              <a:gd name="T66" fmla="*/ 2147483647 w 197"/>
              <a:gd name="T67" fmla="*/ 2147483647 h 227"/>
              <a:gd name="T68" fmla="*/ 2147483647 w 197"/>
              <a:gd name="T69" fmla="*/ 2147483647 h 227"/>
              <a:gd name="T70" fmla="*/ 2147483647 w 197"/>
              <a:gd name="T71" fmla="*/ 2147483647 h 227"/>
              <a:gd name="T72" fmla="*/ 2147483647 w 197"/>
              <a:gd name="T73" fmla="*/ 2147483647 h 227"/>
              <a:gd name="T74" fmla="*/ 2147483647 w 197"/>
              <a:gd name="T75" fmla="*/ 2147483647 h 227"/>
              <a:gd name="T76" fmla="*/ 2147483647 w 197"/>
              <a:gd name="T77" fmla="*/ 2147483647 h 227"/>
              <a:gd name="T78" fmla="*/ 2147483647 w 197"/>
              <a:gd name="T79" fmla="*/ 2147483647 h 227"/>
              <a:gd name="T80" fmla="*/ 2147483647 w 197"/>
              <a:gd name="T81" fmla="*/ 2147483647 h 227"/>
              <a:gd name="T82" fmla="*/ 2147483647 w 197"/>
              <a:gd name="T83" fmla="*/ 2147483647 h 227"/>
              <a:gd name="T84" fmla="*/ 2147483647 w 197"/>
              <a:gd name="T85" fmla="*/ 2147483647 h 227"/>
              <a:gd name="T86" fmla="*/ 2147483647 w 197"/>
              <a:gd name="T87" fmla="*/ 2147483647 h 227"/>
              <a:gd name="T88" fmla="*/ 2147483647 w 197"/>
              <a:gd name="T89" fmla="*/ 2147483647 h 227"/>
              <a:gd name="T90" fmla="*/ 2147483647 w 197"/>
              <a:gd name="T91" fmla="*/ 2147483647 h 22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7"/>
              <a:gd name="T139" fmla="*/ 0 h 227"/>
              <a:gd name="T140" fmla="*/ 197 w 197"/>
              <a:gd name="T141" fmla="*/ 227 h 22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7" h="227">
                <a:moveTo>
                  <a:pt x="52" y="0"/>
                </a:moveTo>
                <a:lnTo>
                  <a:pt x="59" y="0"/>
                </a:lnTo>
                <a:lnTo>
                  <a:pt x="66" y="0"/>
                </a:lnTo>
                <a:lnTo>
                  <a:pt x="81" y="0"/>
                </a:lnTo>
                <a:lnTo>
                  <a:pt x="87" y="2"/>
                </a:lnTo>
                <a:lnTo>
                  <a:pt x="92" y="4"/>
                </a:lnTo>
                <a:lnTo>
                  <a:pt x="103" y="8"/>
                </a:lnTo>
                <a:lnTo>
                  <a:pt x="111" y="13"/>
                </a:lnTo>
                <a:lnTo>
                  <a:pt x="114" y="17"/>
                </a:lnTo>
                <a:lnTo>
                  <a:pt x="118" y="21"/>
                </a:lnTo>
                <a:lnTo>
                  <a:pt x="124" y="33"/>
                </a:lnTo>
                <a:lnTo>
                  <a:pt x="127" y="45"/>
                </a:lnTo>
                <a:lnTo>
                  <a:pt x="127" y="57"/>
                </a:lnTo>
                <a:lnTo>
                  <a:pt x="127" y="62"/>
                </a:lnTo>
                <a:lnTo>
                  <a:pt x="125" y="66"/>
                </a:lnTo>
                <a:lnTo>
                  <a:pt x="122" y="76"/>
                </a:lnTo>
                <a:lnTo>
                  <a:pt x="118" y="86"/>
                </a:lnTo>
                <a:lnTo>
                  <a:pt x="111" y="94"/>
                </a:lnTo>
                <a:lnTo>
                  <a:pt x="103" y="100"/>
                </a:lnTo>
                <a:lnTo>
                  <a:pt x="94" y="106"/>
                </a:lnTo>
                <a:lnTo>
                  <a:pt x="83" y="109"/>
                </a:lnTo>
                <a:lnTo>
                  <a:pt x="83" y="147"/>
                </a:lnTo>
                <a:lnTo>
                  <a:pt x="122" y="147"/>
                </a:lnTo>
                <a:lnTo>
                  <a:pt x="118" y="162"/>
                </a:lnTo>
                <a:lnTo>
                  <a:pt x="85" y="162"/>
                </a:lnTo>
                <a:lnTo>
                  <a:pt x="85" y="176"/>
                </a:lnTo>
                <a:lnTo>
                  <a:pt x="85" y="188"/>
                </a:lnTo>
                <a:lnTo>
                  <a:pt x="89" y="200"/>
                </a:lnTo>
                <a:lnTo>
                  <a:pt x="92" y="207"/>
                </a:lnTo>
                <a:lnTo>
                  <a:pt x="42" y="207"/>
                </a:lnTo>
                <a:lnTo>
                  <a:pt x="48" y="198"/>
                </a:lnTo>
                <a:lnTo>
                  <a:pt x="52" y="188"/>
                </a:lnTo>
                <a:lnTo>
                  <a:pt x="52" y="176"/>
                </a:lnTo>
                <a:lnTo>
                  <a:pt x="50" y="162"/>
                </a:lnTo>
                <a:lnTo>
                  <a:pt x="13" y="160"/>
                </a:lnTo>
                <a:lnTo>
                  <a:pt x="17" y="147"/>
                </a:lnTo>
                <a:lnTo>
                  <a:pt x="50" y="147"/>
                </a:lnTo>
                <a:lnTo>
                  <a:pt x="50" y="111"/>
                </a:lnTo>
                <a:lnTo>
                  <a:pt x="37" y="108"/>
                </a:lnTo>
                <a:lnTo>
                  <a:pt x="28" y="106"/>
                </a:lnTo>
                <a:lnTo>
                  <a:pt x="18" y="100"/>
                </a:lnTo>
                <a:lnTo>
                  <a:pt x="15" y="96"/>
                </a:lnTo>
                <a:lnTo>
                  <a:pt x="13" y="94"/>
                </a:lnTo>
                <a:lnTo>
                  <a:pt x="7" y="86"/>
                </a:lnTo>
                <a:lnTo>
                  <a:pt x="4" y="76"/>
                </a:lnTo>
                <a:lnTo>
                  <a:pt x="0" y="66"/>
                </a:lnTo>
                <a:lnTo>
                  <a:pt x="0" y="55"/>
                </a:lnTo>
                <a:lnTo>
                  <a:pt x="2" y="43"/>
                </a:lnTo>
                <a:lnTo>
                  <a:pt x="6" y="33"/>
                </a:lnTo>
                <a:lnTo>
                  <a:pt x="9" y="25"/>
                </a:lnTo>
                <a:lnTo>
                  <a:pt x="15" y="17"/>
                </a:lnTo>
                <a:lnTo>
                  <a:pt x="22" y="11"/>
                </a:lnTo>
                <a:lnTo>
                  <a:pt x="31" y="6"/>
                </a:lnTo>
                <a:lnTo>
                  <a:pt x="41" y="2"/>
                </a:lnTo>
                <a:lnTo>
                  <a:pt x="52" y="0"/>
                </a:lnTo>
                <a:close/>
                <a:moveTo>
                  <a:pt x="59" y="11"/>
                </a:moveTo>
                <a:lnTo>
                  <a:pt x="57" y="11"/>
                </a:lnTo>
                <a:lnTo>
                  <a:pt x="50" y="15"/>
                </a:lnTo>
                <a:lnTo>
                  <a:pt x="44" y="19"/>
                </a:lnTo>
                <a:lnTo>
                  <a:pt x="39" y="23"/>
                </a:lnTo>
                <a:lnTo>
                  <a:pt x="37" y="31"/>
                </a:lnTo>
                <a:lnTo>
                  <a:pt x="33" y="39"/>
                </a:lnTo>
                <a:lnTo>
                  <a:pt x="31" y="47"/>
                </a:lnTo>
                <a:lnTo>
                  <a:pt x="31" y="57"/>
                </a:lnTo>
                <a:lnTo>
                  <a:pt x="33" y="68"/>
                </a:lnTo>
                <a:lnTo>
                  <a:pt x="37" y="78"/>
                </a:lnTo>
                <a:lnTo>
                  <a:pt x="39" y="82"/>
                </a:lnTo>
                <a:lnTo>
                  <a:pt x="42" y="88"/>
                </a:lnTo>
                <a:lnTo>
                  <a:pt x="50" y="94"/>
                </a:lnTo>
                <a:lnTo>
                  <a:pt x="61" y="98"/>
                </a:lnTo>
                <a:lnTo>
                  <a:pt x="70" y="98"/>
                </a:lnTo>
                <a:lnTo>
                  <a:pt x="76" y="96"/>
                </a:lnTo>
                <a:lnTo>
                  <a:pt x="79" y="94"/>
                </a:lnTo>
                <a:lnTo>
                  <a:pt x="81" y="94"/>
                </a:lnTo>
                <a:lnTo>
                  <a:pt x="83" y="92"/>
                </a:lnTo>
                <a:lnTo>
                  <a:pt x="87" y="88"/>
                </a:lnTo>
                <a:lnTo>
                  <a:pt x="90" y="84"/>
                </a:lnTo>
                <a:lnTo>
                  <a:pt x="92" y="78"/>
                </a:lnTo>
                <a:lnTo>
                  <a:pt x="96" y="66"/>
                </a:lnTo>
                <a:lnTo>
                  <a:pt x="96" y="57"/>
                </a:lnTo>
                <a:lnTo>
                  <a:pt x="96" y="47"/>
                </a:lnTo>
                <a:lnTo>
                  <a:pt x="94" y="37"/>
                </a:lnTo>
                <a:lnTo>
                  <a:pt x="90" y="29"/>
                </a:lnTo>
                <a:lnTo>
                  <a:pt x="85" y="23"/>
                </a:lnTo>
                <a:lnTo>
                  <a:pt x="79" y="17"/>
                </a:lnTo>
                <a:lnTo>
                  <a:pt x="70" y="11"/>
                </a:lnTo>
                <a:lnTo>
                  <a:pt x="59" y="11"/>
                </a:lnTo>
                <a:close/>
                <a:moveTo>
                  <a:pt x="131" y="207"/>
                </a:moveTo>
                <a:lnTo>
                  <a:pt x="131" y="143"/>
                </a:lnTo>
                <a:lnTo>
                  <a:pt x="157" y="143"/>
                </a:lnTo>
                <a:lnTo>
                  <a:pt x="164" y="143"/>
                </a:lnTo>
                <a:lnTo>
                  <a:pt x="170" y="145"/>
                </a:lnTo>
                <a:lnTo>
                  <a:pt x="173" y="147"/>
                </a:lnTo>
                <a:lnTo>
                  <a:pt x="177" y="151"/>
                </a:lnTo>
                <a:lnTo>
                  <a:pt x="179" y="155"/>
                </a:lnTo>
                <a:lnTo>
                  <a:pt x="179" y="160"/>
                </a:lnTo>
                <a:lnTo>
                  <a:pt x="177" y="166"/>
                </a:lnTo>
                <a:lnTo>
                  <a:pt x="175" y="172"/>
                </a:lnTo>
                <a:lnTo>
                  <a:pt x="170" y="176"/>
                </a:lnTo>
                <a:lnTo>
                  <a:pt x="162" y="178"/>
                </a:lnTo>
                <a:lnTo>
                  <a:pt x="164" y="180"/>
                </a:lnTo>
                <a:lnTo>
                  <a:pt x="166" y="182"/>
                </a:lnTo>
                <a:lnTo>
                  <a:pt x="170" y="186"/>
                </a:lnTo>
                <a:lnTo>
                  <a:pt x="173" y="190"/>
                </a:lnTo>
                <a:lnTo>
                  <a:pt x="179" y="198"/>
                </a:lnTo>
                <a:lnTo>
                  <a:pt x="181" y="194"/>
                </a:lnTo>
                <a:lnTo>
                  <a:pt x="188" y="184"/>
                </a:lnTo>
                <a:lnTo>
                  <a:pt x="194" y="184"/>
                </a:lnTo>
                <a:lnTo>
                  <a:pt x="181" y="202"/>
                </a:lnTo>
                <a:lnTo>
                  <a:pt x="197" y="227"/>
                </a:lnTo>
                <a:lnTo>
                  <a:pt x="192" y="225"/>
                </a:lnTo>
                <a:lnTo>
                  <a:pt x="190" y="225"/>
                </a:lnTo>
                <a:lnTo>
                  <a:pt x="188" y="225"/>
                </a:lnTo>
                <a:lnTo>
                  <a:pt x="177" y="209"/>
                </a:lnTo>
                <a:lnTo>
                  <a:pt x="175" y="211"/>
                </a:lnTo>
                <a:lnTo>
                  <a:pt x="166" y="225"/>
                </a:lnTo>
                <a:lnTo>
                  <a:pt x="159" y="225"/>
                </a:lnTo>
                <a:lnTo>
                  <a:pt x="173" y="206"/>
                </a:lnTo>
                <a:lnTo>
                  <a:pt x="166" y="194"/>
                </a:lnTo>
                <a:lnTo>
                  <a:pt x="161" y="186"/>
                </a:lnTo>
                <a:lnTo>
                  <a:pt x="157" y="180"/>
                </a:lnTo>
                <a:lnTo>
                  <a:pt x="153" y="178"/>
                </a:lnTo>
                <a:lnTo>
                  <a:pt x="148" y="178"/>
                </a:lnTo>
                <a:lnTo>
                  <a:pt x="138" y="178"/>
                </a:lnTo>
                <a:lnTo>
                  <a:pt x="138" y="207"/>
                </a:lnTo>
                <a:lnTo>
                  <a:pt x="131" y="207"/>
                </a:lnTo>
                <a:close/>
                <a:moveTo>
                  <a:pt x="138" y="172"/>
                </a:moveTo>
                <a:lnTo>
                  <a:pt x="157" y="172"/>
                </a:lnTo>
                <a:lnTo>
                  <a:pt x="164" y="170"/>
                </a:lnTo>
                <a:lnTo>
                  <a:pt x="168" y="168"/>
                </a:lnTo>
                <a:lnTo>
                  <a:pt x="170" y="166"/>
                </a:lnTo>
                <a:lnTo>
                  <a:pt x="172" y="160"/>
                </a:lnTo>
                <a:lnTo>
                  <a:pt x="170" y="157"/>
                </a:lnTo>
                <a:lnTo>
                  <a:pt x="168" y="153"/>
                </a:lnTo>
                <a:lnTo>
                  <a:pt x="164" y="151"/>
                </a:lnTo>
                <a:lnTo>
                  <a:pt x="159" y="151"/>
                </a:lnTo>
                <a:lnTo>
                  <a:pt x="138" y="151"/>
                </a:lnTo>
                <a:lnTo>
                  <a:pt x="138" y="17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5" name="Freeform 19"/>
          <p:cNvSpPr>
            <a:spLocks noEditPoints="1"/>
          </p:cNvSpPr>
          <p:nvPr/>
        </p:nvSpPr>
        <p:spPr bwMode="auto">
          <a:xfrm>
            <a:off x="3554371" y="3814763"/>
            <a:ext cx="150813" cy="182562"/>
          </a:xfrm>
          <a:custGeom>
            <a:avLst/>
            <a:gdLst>
              <a:gd name="T0" fmla="*/ 2147483647 w 190"/>
              <a:gd name="T1" fmla="*/ 2147483647 h 229"/>
              <a:gd name="T2" fmla="*/ 2147483647 w 190"/>
              <a:gd name="T3" fmla="*/ 2147483647 h 229"/>
              <a:gd name="T4" fmla="*/ 2147483647 w 190"/>
              <a:gd name="T5" fmla="*/ 2147483647 h 229"/>
              <a:gd name="T6" fmla="*/ 2147483647 w 190"/>
              <a:gd name="T7" fmla="*/ 2147483647 h 229"/>
              <a:gd name="T8" fmla="*/ 2147483647 w 190"/>
              <a:gd name="T9" fmla="*/ 2147483647 h 229"/>
              <a:gd name="T10" fmla="*/ 2147483647 w 190"/>
              <a:gd name="T11" fmla="*/ 2147483647 h 229"/>
              <a:gd name="T12" fmla="*/ 2147483647 w 190"/>
              <a:gd name="T13" fmla="*/ 2147483647 h 229"/>
              <a:gd name="T14" fmla="*/ 2147483647 w 190"/>
              <a:gd name="T15" fmla="*/ 2147483647 h 229"/>
              <a:gd name="T16" fmla="*/ 2147483647 w 190"/>
              <a:gd name="T17" fmla="*/ 2147483647 h 229"/>
              <a:gd name="T18" fmla="*/ 2147483647 w 190"/>
              <a:gd name="T19" fmla="*/ 2147483647 h 229"/>
              <a:gd name="T20" fmla="*/ 2147483647 w 190"/>
              <a:gd name="T21" fmla="*/ 2147483647 h 229"/>
              <a:gd name="T22" fmla="*/ 2147483647 w 190"/>
              <a:gd name="T23" fmla="*/ 2147483647 h 229"/>
              <a:gd name="T24" fmla="*/ 2147483647 w 190"/>
              <a:gd name="T25" fmla="*/ 2147483647 h 229"/>
              <a:gd name="T26" fmla="*/ 2147483647 w 190"/>
              <a:gd name="T27" fmla="*/ 2147483647 h 229"/>
              <a:gd name="T28" fmla="*/ 2147483647 w 190"/>
              <a:gd name="T29" fmla="*/ 2147483647 h 229"/>
              <a:gd name="T30" fmla="*/ 2147483647 w 190"/>
              <a:gd name="T31" fmla="*/ 2147483647 h 229"/>
              <a:gd name="T32" fmla="*/ 0 w 190"/>
              <a:gd name="T33" fmla="*/ 2147483647 h 229"/>
              <a:gd name="T34" fmla="*/ 2147483647 w 190"/>
              <a:gd name="T35" fmla="*/ 2147483647 h 229"/>
              <a:gd name="T36" fmla="*/ 2147483647 w 190"/>
              <a:gd name="T37" fmla="*/ 2147483647 h 229"/>
              <a:gd name="T38" fmla="*/ 2147483647 w 190"/>
              <a:gd name="T39" fmla="*/ 2147483647 h 229"/>
              <a:gd name="T40" fmla="*/ 2147483647 w 190"/>
              <a:gd name="T41" fmla="*/ 2147483647 h 229"/>
              <a:gd name="T42" fmla="*/ 2147483647 w 190"/>
              <a:gd name="T43" fmla="*/ 2147483647 h 229"/>
              <a:gd name="T44" fmla="*/ 2147483647 w 190"/>
              <a:gd name="T45" fmla="*/ 2147483647 h 229"/>
              <a:gd name="T46" fmla="*/ 2147483647 w 190"/>
              <a:gd name="T47" fmla="*/ 2147483647 h 229"/>
              <a:gd name="T48" fmla="*/ 2147483647 w 190"/>
              <a:gd name="T49" fmla="*/ 2147483647 h 229"/>
              <a:gd name="T50" fmla="*/ 2147483647 w 190"/>
              <a:gd name="T51" fmla="*/ 2147483647 h 229"/>
              <a:gd name="T52" fmla="*/ 2147483647 w 190"/>
              <a:gd name="T53" fmla="*/ 2147483647 h 229"/>
              <a:gd name="T54" fmla="*/ 2147483647 w 190"/>
              <a:gd name="T55" fmla="*/ 2147483647 h 229"/>
              <a:gd name="T56" fmla="*/ 2147483647 w 190"/>
              <a:gd name="T57" fmla="*/ 2147483647 h 229"/>
              <a:gd name="T58" fmla="*/ 2147483647 w 190"/>
              <a:gd name="T59" fmla="*/ 2147483647 h 229"/>
              <a:gd name="T60" fmla="*/ 2147483647 w 190"/>
              <a:gd name="T61" fmla="*/ 2147483647 h 229"/>
              <a:gd name="T62" fmla="*/ 2147483647 w 190"/>
              <a:gd name="T63" fmla="*/ 2147483647 h 229"/>
              <a:gd name="T64" fmla="*/ 2147483647 w 190"/>
              <a:gd name="T65" fmla="*/ 2147483647 h 229"/>
              <a:gd name="T66" fmla="*/ 2147483647 w 190"/>
              <a:gd name="T67" fmla="*/ 2147483647 h 229"/>
              <a:gd name="T68" fmla="*/ 2147483647 w 190"/>
              <a:gd name="T69" fmla="*/ 2147483647 h 229"/>
              <a:gd name="T70" fmla="*/ 2147483647 w 190"/>
              <a:gd name="T71" fmla="*/ 2147483647 h 229"/>
              <a:gd name="T72" fmla="*/ 2147483647 w 190"/>
              <a:gd name="T73" fmla="*/ 2147483647 h 229"/>
              <a:gd name="T74" fmla="*/ 2147483647 w 190"/>
              <a:gd name="T75" fmla="*/ 2147483647 h 229"/>
              <a:gd name="T76" fmla="*/ 2147483647 w 190"/>
              <a:gd name="T77" fmla="*/ 2147483647 h 229"/>
              <a:gd name="T78" fmla="*/ 2147483647 w 190"/>
              <a:gd name="T79" fmla="*/ 2147483647 h 229"/>
              <a:gd name="T80" fmla="*/ 2147483647 w 190"/>
              <a:gd name="T81" fmla="*/ 2147483647 h 229"/>
              <a:gd name="T82" fmla="*/ 2147483647 w 190"/>
              <a:gd name="T83" fmla="*/ 2147483647 h 229"/>
              <a:gd name="T84" fmla="*/ 2147483647 w 190"/>
              <a:gd name="T85" fmla="*/ 2147483647 h 229"/>
              <a:gd name="T86" fmla="*/ 2147483647 w 190"/>
              <a:gd name="T87" fmla="*/ 2147483647 h 229"/>
              <a:gd name="T88" fmla="*/ 2147483647 w 190"/>
              <a:gd name="T89" fmla="*/ 2147483647 h 229"/>
              <a:gd name="T90" fmla="*/ 2147483647 w 190"/>
              <a:gd name="T91" fmla="*/ 2147483647 h 229"/>
              <a:gd name="T92" fmla="*/ 2147483647 w 190"/>
              <a:gd name="T93" fmla="*/ 2147483647 h 229"/>
              <a:gd name="T94" fmla="*/ 2147483647 w 190"/>
              <a:gd name="T95" fmla="*/ 2147483647 h 229"/>
              <a:gd name="T96" fmla="*/ 2147483647 w 190"/>
              <a:gd name="T97" fmla="*/ 2147483647 h 229"/>
              <a:gd name="T98" fmla="*/ 2147483647 w 190"/>
              <a:gd name="T99" fmla="*/ 2147483647 h 229"/>
              <a:gd name="T100" fmla="*/ 2147483647 w 190"/>
              <a:gd name="T101" fmla="*/ 2147483647 h 22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90"/>
              <a:gd name="T154" fmla="*/ 0 h 229"/>
              <a:gd name="T155" fmla="*/ 190 w 190"/>
              <a:gd name="T156" fmla="*/ 229 h 22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90" h="229">
                <a:moveTo>
                  <a:pt x="5" y="0"/>
                </a:moveTo>
                <a:lnTo>
                  <a:pt x="29" y="0"/>
                </a:lnTo>
                <a:lnTo>
                  <a:pt x="29" y="11"/>
                </a:lnTo>
                <a:lnTo>
                  <a:pt x="31" y="15"/>
                </a:lnTo>
                <a:lnTo>
                  <a:pt x="33" y="19"/>
                </a:lnTo>
                <a:lnTo>
                  <a:pt x="37" y="23"/>
                </a:lnTo>
                <a:lnTo>
                  <a:pt x="40" y="25"/>
                </a:lnTo>
                <a:lnTo>
                  <a:pt x="46" y="27"/>
                </a:lnTo>
                <a:lnTo>
                  <a:pt x="51" y="29"/>
                </a:lnTo>
                <a:lnTo>
                  <a:pt x="57" y="29"/>
                </a:lnTo>
                <a:lnTo>
                  <a:pt x="61" y="27"/>
                </a:lnTo>
                <a:lnTo>
                  <a:pt x="68" y="21"/>
                </a:lnTo>
                <a:lnTo>
                  <a:pt x="70" y="17"/>
                </a:lnTo>
                <a:lnTo>
                  <a:pt x="72" y="11"/>
                </a:lnTo>
                <a:lnTo>
                  <a:pt x="74" y="7"/>
                </a:lnTo>
                <a:lnTo>
                  <a:pt x="74" y="0"/>
                </a:lnTo>
                <a:lnTo>
                  <a:pt x="96" y="0"/>
                </a:lnTo>
                <a:lnTo>
                  <a:pt x="94" y="11"/>
                </a:lnTo>
                <a:lnTo>
                  <a:pt x="92" y="15"/>
                </a:lnTo>
                <a:lnTo>
                  <a:pt x="88" y="19"/>
                </a:lnTo>
                <a:lnTo>
                  <a:pt x="83" y="27"/>
                </a:lnTo>
                <a:lnTo>
                  <a:pt x="74" y="35"/>
                </a:lnTo>
                <a:lnTo>
                  <a:pt x="79" y="37"/>
                </a:lnTo>
                <a:lnTo>
                  <a:pt x="83" y="41"/>
                </a:lnTo>
                <a:lnTo>
                  <a:pt x="86" y="45"/>
                </a:lnTo>
                <a:lnTo>
                  <a:pt x="90" y="49"/>
                </a:lnTo>
                <a:lnTo>
                  <a:pt x="92" y="54"/>
                </a:lnTo>
                <a:lnTo>
                  <a:pt x="94" y="60"/>
                </a:lnTo>
                <a:lnTo>
                  <a:pt x="96" y="68"/>
                </a:lnTo>
                <a:lnTo>
                  <a:pt x="96" y="74"/>
                </a:lnTo>
                <a:lnTo>
                  <a:pt x="92" y="84"/>
                </a:lnTo>
                <a:lnTo>
                  <a:pt x="90" y="90"/>
                </a:lnTo>
                <a:lnTo>
                  <a:pt x="86" y="94"/>
                </a:lnTo>
                <a:lnTo>
                  <a:pt x="79" y="100"/>
                </a:lnTo>
                <a:lnTo>
                  <a:pt x="70" y="105"/>
                </a:lnTo>
                <a:lnTo>
                  <a:pt x="70" y="147"/>
                </a:lnTo>
                <a:lnTo>
                  <a:pt x="99" y="147"/>
                </a:lnTo>
                <a:lnTo>
                  <a:pt x="109" y="149"/>
                </a:lnTo>
                <a:lnTo>
                  <a:pt x="105" y="162"/>
                </a:lnTo>
                <a:lnTo>
                  <a:pt x="72" y="162"/>
                </a:lnTo>
                <a:lnTo>
                  <a:pt x="72" y="174"/>
                </a:lnTo>
                <a:lnTo>
                  <a:pt x="72" y="184"/>
                </a:lnTo>
                <a:lnTo>
                  <a:pt x="72" y="192"/>
                </a:lnTo>
                <a:lnTo>
                  <a:pt x="75" y="200"/>
                </a:lnTo>
                <a:lnTo>
                  <a:pt x="79" y="207"/>
                </a:lnTo>
                <a:lnTo>
                  <a:pt x="29" y="207"/>
                </a:lnTo>
                <a:lnTo>
                  <a:pt x="35" y="200"/>
                </a:lnTo>
                <a:lnTo>
                  <a:pt x="38" y="188"/>
                </a:lnTo>
                <a:lnTo>
                  <a:pt x="38" y="176"/>
                </a:lnTo>
                <a:lnTo>
                  <a:pt x="38" y="162"/>
                </a:lnTo>
                <a:lnTo>
                  <a:pt x="0" y="162"/>
                </a:lnTo>
                <a:lnTo>
                  <a:pt x="5" y="147"/>
                </a:lnTo>
                <a:lnTo>
                  <a:pt x="38" y="147"/>
                </a:lnTo>
                <a:lnTo>
                  <a:pt x="37" y="107"/>
                </a:lnTo>
                <a:lnTo>
                  <a:pt x="26" y="103"/>
                </a:lnTo>
                <a:lnTo>
                  <a:pt x="20" y="101"/>
                </a:lnTo>
                <a:lnTo>
                  <a:pt x="16" y="98"/>
                </a:lnTo>
                <a:lnTo>
                  <a:pt x="11" y="88"/>
                </a:lnTo>
                <a:lnTo>
                  <a:pt x="7" y="82"/>
                </a:lnTo>
                <a:lnTo>
                  <a:pt x="7" y="76"/>
                </a:lnTo>
                <a:lnTo>
                  <a:pt x="5" y="70"/>
                </a:lnTo>
                <a:lnTo>
                  <a:pt x="7" y="64"/>
                </a:lnTo>
                <a:lnTo>
                  <a:pt x="9" y="58"/>
                </a:lnTo>
                <a:lnTo>
                  <a:pt x="11" y="52"/>
                </a:lnTo>
                <a:lnTo>
                  <a:pt x="13" y="49"/>
                </a:lnTo>
                <a:lnTo>
                  <a:pt x="18" y="43"/>
                </a:lnTo>
                <a:lnTo>
                  <a:pt x="27" y="35"/>
                </a:lnTo>
                <a:lnTo>
                  <a:pt x="22" y="33"/>
                </a:lnTo>
                <a:lnTo>
                  <a:pt x="18" y="29"/>
                </a:lnTo>
                <a:lnTo>
                  <a:pt x="14" y="25"/>
                </a:lnTo>
                <a:lnTo>
                  <a:pt x="13" y="21"/>
                </a:lnTo>
                <a:lnTo>
                  <a:pt x="9" y="17"/>
                </a:lnTo>
                <a:lnTo>
                  <a:pt x="7" y="11"/>
                </a:lnTo>
                <a:lnTo>
                  <a:pt x="5" y="0"/>
                </a:lnTo>
                <a:close/>
                <a:moveTo>
                  <a:pt x="46" y="39"/>
                </a:moveTo>
                <a:lnTo>
                  <a:pt x="40" y="41"/>
                </a:lnTo>
                <a:lnTo>
                  <a:pt x="37" y="45"/>
                </a:lnTo>
                <a:lnTo>
                  <a:pt x="33" y="49"/>
                </a:lnTo>
                <a:lnTo>
                  <a:pt x="31" y="52"/>
                </a:lnTo>
                <a:lnTo>
                  <a:pt x="29" y="58"/>
                </a:lnTo>
                <a:lnTo>
                  <a:pt x="27" y="64"/>
                </a:lnTo>
                <a:lnTo>
                  <a:pt x="27" y="70"/>
                </a:lnTo>
                <a:lnTo>
                  <a:pt x="29" y="78"/>
                </a:lnTo>
                <a:lnTo>
                  <a:pt x="29" y="82"/>
                </a:lnTo>
                <a:lnTo>
                  <a:pt x="31" y="86"/>
                </a:lnTo>
                <a:lnTo>
                  <a:pt x="37" y="92"/>
                </a:lnTo>
                <a:lnTo>
                  <a:pt x="38" y="96"/>
                </a:lnTo>
                <a:lnTo>
                  <a:pt x="42" y="98"/>
                </a:lnTo>
                <a:lnTo>
                  <a:pt x="50" y="100"/>
                </a:lnTo>
                <a:lnTo>
                  <a:pt x="57" y="100"/>
                </a:lnTo>
                <a:lnTo>
                  <a:pt x="62" y="96"/>
                </a:lnTo>
                <a:lnTo>
                  <a:pt x="64" y="94"/>
                </a:lnTo>
                <a:lnTo>
                  <a:pt x="66" y="92"/>
                </a:lnTo>
                <a:lnTo>
                  <a:pt x="70" y="86"/>
                </a:lnTo>
                <a:lnTo>
                  <a:pt x="74" y="78"/>
                </a:lnTo>
                <a:lnTo>
                  <a:pt x="74" y="68"/>
                </a:lnTo>
                <a:lnTo>
                  <a:pt x="72" y="60"/>
                </a:lnTo>
                <a:lnTo>
                  <a:pt x="68" y="51"/>
                </a:lnTo>
                <a:lnTo>
                  <a:pt x="64" y="45"/>
                </a:lnTo>
                <a:lnTo>
                  <a:pt x="59" y="41"/>
                </a:lnTo>
                <a:lnTo>
                  <a:pt x="57" y="41"/>
                </a:lnTo>
                <a:lnTo>
                  <a:pt x="53" y="39"/>
                </a:lnTo>
                <a:lnTo>
                  <a:pt x="46" y="39"/>
                </a:lnTo>
                <a:close/>
                <a:moveTo>
                  <a:pt x="123" y="209"/>
                </a:moveTo>
                <a:lnTo>
                  <a:pt x="123" y="147"/>
                </a:lnTo>
                <a:lnTo>
                  <a:pt x="151" y="147"/>
                </a:lnTo>
                <a:lnTo>
                  <a:pt x="157" y="147"/>
                </a:lnTo>
                <a:lnTo>
                  <a:pt x="162" y="149"/>
                </a:lnTo>
                <a:lnTo>
                  <a:pt x="166" y="151"/>
                </a:lnTo>
                <a:lnTo>
                  <a:pt x="169" y="154"/>
                </a:lnTo>
                <a:lnTo>
                  <a:pt x="171" y="158"/>
                </a:lnTo>
                <a:lnTo>
                  <a:pt x="171" y="164"/>
                </a:lnTo>
                <a:lnTo>
                  <a:pt x="171" y="170"/>
                </a:lnTo>
                <a:lnTo>
                  <a:pt x="168" y="174"/>
                </a:lnTo>
                <a:lnTo>
                  <a:pt x="162" y="178"/>
                </a:lnTo>
                <a:lnTo>
                  <a:pt x="155" y="182"/>
                </a:lnTo>
                <a:lnTo>
                  <a:pt x="158" y="182"/>
                </a:lnTo>
                <a:lnTo>
                  <a:pt x="160" y="184"/>
                </a:lnTo>
                <a:lnTo>
                  <a:pt x="164" y="188"/>
                </a:lnTo>
                <a:lnTo>
                  <a:pt x="166" y="194"/>
                </a:lnTo>
                <a:lnTo>
                  <a:pt x="171" y="201"/>
                </a:lnTo>
                <a:lnTo>
                  <a:pt x="173" y="198"/>
                </a:lnTo>
                <a:lnTo>
                  <a:pt x="182" y="186"/>
                </a:lnTo>
                <a:lnTo>
                  <a:pt x="188" y="186"/>
                </a:lnTo>
                <a:lnTo>
                  <a:pt x="175" y="205"/>
                </a:lnTo>
                <a:lnTo>
                  <a:pt x="190" y="229"/>
                </a:lnTo>
                <a:lnTo>
                  <a:pt x="184" y="229"/>
                </a:lnTo>
                <a:lnTo>
                  <a:pt x="182" y="229"/>
                </a:lnTo>
                <a:lnTo>
                  <a:pt x="181" y="229"/>
                </a:lnTo>
                <a:lnTo>
                  <a:pt x="169" y="213"/>
                </a:lnTo>
                <a:lnTo>
                  <a:pt x="168" y="213"/>
                </a:lnTo>
                <a:lnTo>
                  <a:pt x="158" y="229"/>
                </a:lnTo>
                <a:lnTo>
                  <a:pt x="151" y="229"/>
                </a:lnTo>
                <a:lnTo>
                  <a:pt x="166" y="207"/>
                </a:lnTo>
                <a:lnTo>
                  <a:pt x="158" y="198"/>
                </a:lnTo>
                <a:lnTo>
                  <a:pt x="153" y="188"/>
                </a:lnTo>
                <a:lnTo>
                  <a:pt x="149" y="184"/>
                </a:lnTo>
                <a:lnTo>
                  <a:pt x="145" y="182"/>
                </a:lnTo>
                <a:lnTo>
                  <a:pt x="140" y="182"/>
                </a:lnTo>
                <a:lnTo>
                  <a:pt x="131" y="182"/>
                </a:lnTo>
                <a:lnTo>
                  <a:pt x="131" y="209"/>
                </a:lnTo>
                <a:lnTo>
                  <a:pt x="123" y="209"/>
                </a:lnTo>
                <a:close/>
                <a:moveTo>
                  <a:pt x="131" y="174"/>
                </a:moveTo>
                <a:lnTo>
                  <a:pt x="149" y="174"/>
                </a:lnTo>
                <a:lnTo>
                  <a:pt x="157" y="174"/>
                </a:lnTo>
                <a:lnTo>
                  <a:pt x="160" y="172"/>
                </a:lnTo>
                <a:lnTo>
                  <a:pt x="162" y="170"/>
                </a:lnTo>
                <a:lnTo>
                  <a:pt x="164" y="164"/>
                </a:lnTo>
                <a:lnTo>
                  <a:pt x="162" y="158"/>
                </a:lnTo>
                <a:lnTo>
                  <a:pt x="160" y="156"/>
                </a:lnTo>
                <a:lnTo>
                  <a:pt x="157" y="154"/>
                </a:lnTo>
                <a:lnTo>
                  <a:pt x="151" y="152"/>
                </a:lnTo>
                <a:lnTo>
                  <a:pt x="131" y="152"/>
                </a:lnTo>
                <a:lnTo>
                  <a:pt x="131" y="17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6" name="Freeform 20"/>
          <p:cNvSpPr>
            <a:spLocks noEditPoints="1"/>
          </p:cNvSpPr>
          <p:nvPr/>
        </p:nvSpPr>
        <p:spPr bwMode="auto">
          <a:xfrm>
            <a:off x="5405396" y="1174750"/>
            <a:ext cx="125413" cy="161925"/>
          </a:xfrm>
          <a:custGeom>
            <a:avLst/>
            <a:gdLst>
              <a:gd name="T0" fmla="*/ 2147483647 w 159"/>
              <a:gd name="T1" fmla="*/ 2147483647 h 204"/>
              <a:gd name="T2" fmla="*/ 2147483647 w 159"/>
              <a:gd name="T3" fmla="*/ 2147483647 h 204"/>
              <a:gd name="T4" fmla="*/ 2147483647 w 159"/>
              <a:gd name="T5" fmla="*/ 2147483647 h 204"/>
              <a:gd name="T6" fmla="*/ 2147483647 w 159"/>
              <a:gd name="T7" fmla="*/ 2147483647 h 204"/>
              <a:gd name="T8" fmla="*/ 2147483647 w 159"/>
              <a:gd name="T9" fmla="*/ 2147483647 h 204"/>
              <a:gd name="T10" fmla="*/ 2147483647 w 159"/>
              <a:gd name="T11" fmla="*/ 2147483647 h 204"/>
              <a:gd name="T12" fmla="*/ 2147483647 w 159"/>
              <a:gd name="T13" fmla="*/ 2147483647 h 204"/>
              <a:gd name="T14" fmla="*/ 2147483647 w 159"/>
              <a:gd name="T15" fmla="*/ 2147483647 h 204"/>
              <a:gd name="T16" fmla="*/ 2147483647 w 159"/>
              <a:gd name="T17" fmla="*/ 2147483647 h 204"/>
              <a:gd name="T18" fmla="*/ 2147483647 w 159"/>
              <a:gd name="T19" fmla="*/ 2147483647 h 204"/>
              <a:gd name="T20" fmla="*/ 2147483647 w 159"/>
              <a:gd name="T21" fmla="*/ 2147483647 h 204"/>
              <a:gd name="T22" fmla="*/ 2147483647 w 159"/>
              <a:gd name="T23" fmla="*/ 2147483647 h 204"/>
              <a:gd name="T24" fmla="*/ 0 w 159"/>
              <a:gd name="T25" fmla="*/ 2147483647 h 204"/>
              <a:gd name="T26" fmla="*/ 0 w 159"/>
              <a:gd name="T27" fmla="*/ 2147483647 h 204"/>
              <a:gd name="T28" fmla="*/ 2147483647 w 159"/>
              <a:gd name="T29" fmla="*/ 2147483647 h 204"/>
              <a:gd name="T30" fmla="*/ 2147483647 w 159"/>
              <a:gd name="T31" fmla="*/ 2147483647 h 204"/>
              <a:gd name="T32" fmla="*/ 2147483647 w 159"/>
              <a:gd name="T33" fmla="*/ 2147483647 h 204"/>
              <a:gd name="T34" fmla="*/ 2147483647 w 159"/>
              <a:gd name="T35" fmla="*/ 2147483647 h 204"/>
              <a:gd name="T36" fmla="*/ 2147483647 w 159"/>
              <a:gd name="T37" fmla="*/ 2147483647 h 204"/>
              <a:gd name="T38" fmla="*/ 2147483647 w 159"/>
              <a:gd name="T39" fmla="*/ 2147483647 h 204"/>
              <a:gd name="T40" fmla="*/ 2147483647 w 159"/>
              <a:gd name="T41" fmla="*/ 2147483647 h 204"/>
              <a:gd name="T42" fmla="*/ 2147483647 w 159"/>
              <a:gd name="T43" fmla="*/ 2147483647 h 204"/>
              <a:gd name="T44" fmla="*/ 2147483647 w 159"/>
              <a:gd name="T45" fmla="*/ 2147483647 h 204"/>
              <a:gd name="T46" fmla="*/ 2147483647 w 159"/>
              <a:gd name="T47" fmla="*/ 2147483647 h 204"/>
              <a:gd name="T48" fmla="*/ 2147483647 w 159"/>
              <a:gd name="T49" fmla="*/ 2147483647 h 204"/>
              <a:gd name="T50" fmla="*/ 2147483647 w 159"/>
              <a:gd name="T51" fmla="*/ 2147483647 h 204"/>
              <a:gd name="T52" fmla="*/ 2147483647 w 159"/>
              <a:gd name="T53" fmla="*/ 2147483647 h 204"/>
              <a:gd name="T54" fmla="*/ 2147483647 w 159"/>
              <a:gd name="T55" fmla="*/ 2147483647 h 204"/>
              <a:gd name="T56" fmla="*/ 2147483647 w 159"/>
              <a:gd name="T57" fmla="*/ 2147483647 h 204"/>
              <a:gd name="T58" fmla="*/ 2147483647 w 159"/>
              <a:gd name="T59" fmla="*/ 2147483647 h 204"/>
              <a:gd name="T60" fmla="*/ 2147483647 w 159"/>
              <a:gd name="T61" fmla="*/ 2147483647 h 204"/>
              <a:gd name="T62" fmla="*/ 2147483647 w 159"/>
              <a:gd name="T63" fmla="*/ 2147483647 h 204"/>
              <a:gd name="T64" fmla="*/ 2147483647 w 159"/>
              <a:gd name="T65" fmla="*/ 2147483647 h 204"/>
              <a:gd name="T66" fmla="*/ 2147483647 w 159"/>
              <a:gd name="T67" fmla="*/ 2147483647 h 204"/>
              <a:gd name="T68" fmla="*/ 2147483647 w 159"/>
              <a:gd name="T69" fmla="*/ 0 h 204"/>
              <a:gd name="T70" fmla="*/ 2147483647 w 159"/>
              <a:gd name="T71" fmla="*/ 2147483647 h 204"/>
              <a:gd name="T72" fmla="*/ 2147483647 w 159"/>
              <a:gd name="T73" fmla="*/ 2147483647 h 204"/>
              <a:gd name="T74" fmla="*/ 2147483647 w 159"/>
              <a:gd name="T75" fmla="*/ 2147483647 h 204"/>
              <a:gd name="T76" fmla="*/ 2147483647 w 159"/>
              <a:gd name="T77" fmla="*/ 2147483647 h 204"/>
              <a:gd name="T78" fmla="*/ 2147483647 w 159"/>
              <a:gd name="T79" fmla="*/ 2147483647 h 204"/>
              <a:gd name="T80" fmla="*/ 2147483647 w 159"/>
              <a:gd name="T81" fmla="*/ 2147483647 h 204"/>
              <a:gd name="T82" fmla="*/ 2147483647 w 159"/>
              <a:gd name="T83" fmla="*/ 2147483647 h 204"/>
              <a:gd name="T84" fmla="*/ 2147483647 w 159"/>
              <a:gd name="T85" fmla="*/ 2147483647 h 204"/>
              <a:gd name="T86" fmla="*/ 2147483647 w 159"/>
              <a:gd name="T87" fmla="*/ 2147483647 h 204"/>
              <a:gd name="T88" fmla="*/ 2147483647 w 159"/>
              <a:gd name="T89" fmla="*/ 2147483647 h 204"/>
              <a:gd name="T90" fmla="*/ 2147483647 w 159"/>
              <a:gd name="T91" fmla="*/ 2147483647 h 204"/>
              <a:gd name="T92" fmla="*/ 2147483647 w 159"/>
              <a:gd name="T93" fmla="*/ 2147483647 h 204"/>
              <a:gd name="T94" fmla="*/ 2147483647 w 159"/>
              <a:gd name="T95" fmla="*/ 2147483647 h 20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9"/>
              <a:gd name="T145" fmla="*/ 0 h 204"/>
              <a:gd name="T146" fmla="*/ 159 w 159"/>
              <a:gd name="T147" fmla="*/ 204 h 20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9" h="204">
                <a:moveTo>
                  <a:pt x="136" y="6"/>
                </a:moveTo>
                <a:lnTo>
                  <a:pt x="136" y="8"/>
                </a:lnTo>
                <a:lnTo>
                  <a:pt x="135" y="10"/>
                </a:lnTo>
                <a:lnTo>
                  <a:pt x="133" y="14"/>
                </a:lnTo>
                <a:lnTo>
                  <a:pt x="131" y="18"/>
                </a:lnTo>
                <a:lnTo>
                  <a:pt x="129" y="20"/>
                </a:lnTo>
                <a:lnTo>
                  <a:pt x="127" y="24"/>
                </a:lnTo>
                <a:lnTo>
                  <a:pt x="125" y="26"/>
                </a:lnTo>
                <a:lnTo>
                  <a:pt x="123" y="30"/>
                </a:lnTo>
                <a:lnTo>
                  <a:pt x="122" y="32"/>
                </a:lnTo>
                <a:lnTo>
                  <a:pt x="120" y="36"/>
                </a:lnTo>
                <a:lnTo>
                  <a:pt x="118" y="38"/>
                </a:lnTo>
                <a:lnTo>
                  <a:pt x="118" y="40"/>
                </a:lnTo>
                <a:lnTo>
                  <a:pt x="116" y="43"/>
                </a:lnTo>
                <a:lnTo>
                  <a:pt x="114" y="45"/>
                </a:lnTo>
                <a:lnTo>
                  <a:pt x="114" y="47"/>
                </a:lnTo>
                <a:lnTo>
                  <a:pt x="112" y="49"/>
                </a:lnTo>
                <a:lnTo>
                  <a:pt x="109" y="55"/>
                </a:lnTo>
                <a:lnTo>
                  <a:pt x="107" y="57"/>
                </a:lnTo>
                <a:lnTo>
                  <a:pt x="101" y="67"/>
                </a:lnTo>
                <a:lnTo>
                  <a:pt x="101" y="69"/>
                </a:lnTo>
                <a:lnTo>
                  <a:pt x="99" y="71"/>
                </a:lnTo>
                <a:lnTo>
                  <a:pt x="98" y="73"/>
                </a:lnTo>
                <a:lnTo>
                  <a:pt x="96" y="77"/>
                </a:lnTo>
                <a:lnTo>
                  <a:pt x="94" y="79"/>
                </a:lnTo>
                <a:lnTo>
                  <a:pt x="92" y="83"/>
                </a:lnTo>
                <a:lnTo>
                  <a:pt x="92" y="85"/>
                </a:lnTo>
                <a:lnTo>
                  <a:pt x="90" y="85"/>
                </a:lnTo>
                <a:lnTo>
                  <a:pt x="90" y="87"/>
                </a:lnTo>
                <a:lnTo>
                  <a:pt x="87" y="93"/>
                </a:lnTo>
                <a:lnTo>
                  <a:pt x="74" y="87"/>
                </a:lnTo>
                <a:lnTo>
                  <a:pt x="63" y="85"/>
                </a:lnTo>
                <a:lnTo>
                  <a:pt x="52" y="85"/>
                </a:lnTo>
                <a:lnTo>
                  <a:pt x="40" y="87"/>
                </a:lnTo>
                <a:lnTo>
                  <a:pt x="31" y="91"/>
                </a:lnTo>
                <a:lnTo>
                  <a:pt x="22" y="98"/>
                </a:lnTo>
                <a:lnTo>
                  <a:pt x="15" y="106"/>
                </a:lnTo>
                <a:lnTo>
                  <a:pt x="7" y="118"/>
                </a:lnTo>
                <a:lnTo>
                  <a:pt x="2" y="132"/>
                </a:lnTo>
                <a:lnTo>
                  <a:pt x="0" y="147"/>
                </a:lnTo>
                <a:lnTo>
                  <a:pt x="2" y="153"/>
                </a:lnTo>
                <a:lnTo>
                  <a:pt x="2" y="159"/>
                </a:lnTo>
                <a:lnTo>
                  <a:pt x="4" y="165"/>
                </a:lnTo>
                <a:lnTo>
                  <a:pt x="5" y="171"/>
                </a:lnTo>
                <a:lnTo>
                  <a:pt x="11" y="181"/>
                </a:lnTo>
                <a:lnTo>
                  <a:pt x="18" y="191"/>
                </a:lnTo>
                <a:lnTo>
                  <a:pt x="22" y="194"/>
                </a:lnTo>
                <a:lnTo>
                  <a:pt x="28" y="196"/>
                </a:lnTo>
                <a:lnTo>
                  <a:pt x="35" y="200"/>
                </a:lnTo>
                <a:lnTo>
                  <a:pt x="40" y="202"/>
                </a:lnTo>
                <a:lnTo>
                  <a:pt x="55" y="204"/>
                </a:lnTo>
                <a:lnTo>
                  <a:pt x="66" y="204"/>
                </a:lnTo>
                <a:lnTo>
                  <a:pt x="72" y="204"/>
                </a:lnTo>
                <a:lnTo>
                  <a:pt x="77" y="202"/>
                </a:lnTo>
                <a:lnTo>
                  <a:pt x="83" y="200"/>
                </a:lnTo>
                <a:lnTo>
                  <a:pt x="88" y="198"/>
                </a:lnTo>
                <a:lnTo>
                  <a:pt x="96" y="192"/>
                </a:lnTo>
                <a:lnTo>
                  <a:pt x="99" y="189"/>
                </a:lnTo>
                <a:lnTo>
                  <a:pt x="103" y="183"/>
                </a:lnTo>
                <a:lnTo>
                  <a:pt x="109" y="173"/>
                </a:lnTo>
                <a:lnTo>
                  <a:pt x="114" y="159"/>
                </a:lnTo>
                <a:lnTo>
                  <a:pt x="114" y="151"/>
                </a:lnTo>
                <a:lnTo>
                  <a:pt x="114" y="143"/>
                </a:lnTo>
                <a:lnTo>
                  <a:pt x="114" y="136"/>
                </a:lnTo>
                <a:lnTo>
                  <a:pt x="112" y="130"/>
                </a:lnTo>
                <a:lnTo>
                  <a:pt x="111" y="122"/>
                </a:lnTo>
                <a:lnTo>
                  <a:pt x="109" y="116"/>
                </a:lnTo>
                <a:lnTo>
                  <a:pt x="105" y="110"/>
                </a:lnTo>
                <a:lnTo>
                  <a:pt x="101" y="104"/>
                </a:lnTo>
                <a:lnTo>
                  <a:pt x="101" y="100"/>
                </a:lnTo>
                <a:lnTo>
                  <a:pt x="105" y="98"/>
                </a:lnTo>
                <a:lnTo>
                  <a:pt x="105" y="96"/>
                </a:lnTo>
                <a:lnTo>
                  <a:pt x="107" y="93"/>
                </a:lnTo>
                <a:lnTo>
                  <a:pt x="109" y="91"/>
                </a:lnTo>
                <a:lnTo>
                  <a:pt x="111" y="87"/>
                </a:lnTo>
                <a:lnTo>
                  <a:pt x="112" y="83"/>
                </a:lnTo>
                <a:lnTo>
                  <a:pt x="114" y="81"/>
                </a:lnTo>
                <a:lnTo>
                  <a:pt x="114" y="79"/>
                </a:lnTo>
                <a:lnTo>
                  <a:pt x="118" y="75"/>
                </a:lnTo>
                <a:lnTo>
                  <a:pt x="122" y="69"/>
                </a:lnTo>
                <a:lnTo>
                  <a:pt x="122" y="67"/>
                </a:lnTo>
                <a:lnTo>
                  <a:pt x="125" y="61"/>
                </a:lnTo>
                <a:lnTo>
                  <a:pt x="125" y="59"/>
                </a:lnTo>
                <a:lnTo>
                  <a:pt x="129" y="55"/>
                </a:lnTo>
                <a:lnTo>
                  <a:pt x="131" y="53"/>
                </a:lnTo>
                <a:lnTo>
                  <a:pt x="131" y="51"/>
                </a:lnTo>
                <a:lnTo>
                  <a:pt x="136" y="42"/>
                </a:lnTo>
                <a:lnTo>
                  <a:pt x="138" y="42"/>
                </a:lnTo>
                <a:lnTo>
                  <a:pt x="138" y="40"/>
                </a:lnTo>
                <a:lnTo>
                  <a:pt x="138" y="38"/>
                </a:lnTo>
                <a:lnTo>
                  <a:pt x="142" y="32"/>
                </a:lnTo>
                <a:lnTo>
                  <a:pt x="144" y="28"/>
                </a:lnTo>
                <a:lnTo>
                  <a:pt x="146" y="26"/>
                </a:lnTo>
                <a:lnTo>
                  <a:pt x="147" y="24"/>
                </a:lnTo>
                <a:lnTo>
                  <a:pt x="151" y="18"/>
                </a:lnTo>
                <a:lnTo>
                  <a:pt x="159" y="14"/>
                </a:lnTo>
                <a:lnTo>
                  <a:pt x="159" y="12"/>
                </a:lnTo>
                <a:lnTo>
                  <a:pt x="155" y="10"/>
                </a:lnTo>
                <a:lnTo>
                  <a:pt x="153" y="10"/>
                </a:lnTo>
                <a:lnTo>
                  <a:pt x="151" y="8"/>
                </a:lnTo>
                <a:lnTo>
                  <a:pt x="147" y="6"/>
                </a:lnTo>
                <a:lnTo>
                  <a:pt x="142" y="2"/>
                </a:lnTo>
                <a:lnTo>
                  <a:pt x="138" y="0"/>
                </a:lnTo>
                <a:lnTo>
                  <a:pt x="136" y="0"/>
                </a:lnTo>
                <a:lnTo>
                  <a:pt x="138" y="0"/>
                </a:lnTo>
                <a:lnTo>
                  <a:pt x="136" y="0"/>
                </a:lnTo>
                <a:lnTo>
                  <a:pt x="136" y="6"/>
                </a:lnTo>
                <a:close/>
                <a:moveTo>
                  <a:pt x="55" y="94"/>
                </a:moveTo>
                <a:lnTo>
                  <a:pt x="63" y="94"/>
                </a:lnTo>
                <a:lnTo>
                  <a:pt x="70" y="96"/>
                </a:lnTo>
                <a:lnTo>
                  <a:pt x="75" y="100"/>
                </a:lnTo>
                <a:lnTo>
                  <a:pt x="81" y="106"/>
                </a:lnTo>
                <a:lnTo>
                  <a:pt x="85" y="112"/>
                </a:lnTo>
                <a:lnTo>
                  <a:pt x="88" y="120"/>
                </a:lnTo>
                <a:lnTo>
                  <a:pt x="90" y="128"/>
                </a:lnTo>
                <a:lnTo>
                  <a:pt x="92" y="138"/>
                </a:lnTo>
                <a:lnTo>
                  <a:pt x="94" y="147"/>
                </a:lnTo>
                <a:lnTo>
                  <a:pt x="94" y="157"/>
                </a:lnTo>
                <a:lnTo>
                  <a:pt x="92" y="165"/>
                </a:lnTo>
                <a:lnTo>
                  <a:pt x="90" y="173"/>
                </a:lnTo>
                <a:lnTo>
                  <a:pt x="87" y="181"/>
                </a:lnTo>
                <a:lnTo>
                  <a:pt x="83" y="187"/>
                </a:lnTo>
                <a:lnTo>
                  <a:pt x="75" y="191"/>
                </a:lnTo>
                <a:lnTo>
                  <a:pt x="70" y="194"/>
                </a:lnTo>
                <a:lnTo>
                  <a:pt x="59" y="196"/>
                </a:lnTo>
                <a:lnTo>
                  <a:pt x="52" y="196"/>
                </a:lnTo>
                <a:lnTo>
                  <a:pt x="48" y="194"/>
                </a:lnTo>
                <a:lnTo>
                  <a:pt x="44" y="192"/>
                </a:lnTo>
                <a:lnTo>
                  <a:pt x="37" y="189"/>
                </a:lnTo>
                <a:lnTo>
                  <a:pt x="31" y="181"/>
                </a:lnTo>
                <a:lnTo>
                  <a:pt x="29" y="177"/>
                </a:lnTo>
                <a:lnTo>
                  <a:pt x="28" y="173"/>
                </a:lnTo>
                <a:lnTo>
                  <a:pt x="24" y="161"/>
                </a:lnTo>
                <a:lnTo>
                  <a:pt x="22" y="147"/>
                </a:lnTo>
                <a:lnTo>
                  <a:pt x="22" y="138"/>
                </a:lnTo>
                <a:lnTo>
                  <a:pt x="24" y="132"/>
                </a:lnTo>
                <a:lnTo>
                  <a:pt x="24" y="128"/>
                </a:lnTo>
                <a:lnTo>
                  <a:pt x="26" y="118"/>
                </a:lnTo>
                <a:lnTo>
                  <a:pt x="29" y="112"/>
                </a:lnTo>
                <a:lnTo>
                  <a:pt x="31" y="108"/>
                </a:lnTo>
                <a:lnTo>
                  <a:pt x="33" y="106"/>
                </a:lnTo>
                <a:lnTo>
                  <a:pt x="40" y="100"/>
                </a:lnTo>
                <a:lnTo>
                  <a:pt x="46" y="96"/>
                </a:lnTo>
                <a:lnTo>
                  <a:pt x="55" y="9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7" name="Freeform 21"/>
          <p:cNvSpPr>
            <a:spLocks noEditPoints="1"/>
          </p:cNvSpPr>
          <p:nvPr/>
        </p:nvSpPr>
        <p:spPr bwMode="auto">
          <a:xfrm>
            <a:off x="2349459" y="1060450"/>
            <a:ext cx="128587" cy="165100"/>
          </a:xfrm>
          <a:custGeom>
            <a:avLst/>
            <a:gdLst>
              <a:gd name="T0" fmla="*/ 0 w 162"/>
              <a:gd name="T1" fmla="*/ 2147483647 h 208"/>
              <a:gd name="T2" fmla="*/ 2147483647 w 162"/>
              <a:gd name="T3" fmla="*/ 2147483647 h 208"/>
              <a:gd name="T4" fmla="*/ 2147483647 w 162"/>
              <a:gd name="T5" fmla="*/ 2147483647 h 208"/>
              <a:gd name="T6" fmla="*/ 2147483647 w 162"/>
              <a:gd name="T7" fmla="*/ 2147483647 h 208"/>
              <a:gd name="T8" fmla="*/ 2147483647 w 162"/>
              <a:gd name="T9" fmla="*/ 2147483647 h 208"/>
              <a:gd name="T10" fmla="*/ 2147483647 w 162"/>
              <a:gd name="T11" fmla="*/ 2147483647 h 208"/>
              <a:gd name="T12" fmla="*/ 2147483647 w 162"/>
              <a:gd name="T13" fmla="*/ 2147483647 h 208"/>
              <a:gd name="T14" fmla="*/ 2147483647 w 162"/>
              <a:gd name="T15" fmla="*/ 2147483647 h 208"/>
              <a:gd name="T16" fmla="*/ 2147483647 w 162"/>
              <a:gd name="T17" fmla="*/ 2147483647 h 208"/>
              <a:gd name="T18" fmla="*/ 2147483647 w 162"/>
              <a:gd name="T19" fmla="*/ 2147483647 h 208"/>
              <a:gd name="T20" fmla="*/ 2147483647 w 162"/>
              <a:gd name="T21" fmla="*/ 2147483647 h 208"/>
              <a:gd name="T22" fmla="*/ 2147483647 w 162"/>
              <a:gd name="T23" fmla="*/ 2147483647 h 208"/>
              <a:gd name="T24" fmla="*/ 2147483647 w 162"/>
              <a:gd name="T25" fmla="*/ 2147483647 h 208"/>
              <a:gd name="T26" fmla="*/ 0 w 162"/>
              <a:gd name="T27" fmla="*/ 2147483647 h 208"/>
              <a:gd name="T28" fmla="*/ 0 w 162"/>
              <a:gd name="T29" fmla="*/ 2147483647 h 208"/>
              <a:gd name="T30" fmla="*/ 2147483647 w 162"/>
              <a:gd name="T31" fmla="*/ 2147483647 h 208"/>
              <a:gd name="T32" fmla="*/ 2147483647 w 162"/>
              <a:gd name="T33" fmla="*/ 2147483647 h 208"/>
              <a:gd name="T34" fmla="*/ 2147483647 w 162"/>
              <a:gd name="T35" fmla="*/ 2147483647 h 208"/>
              <a:gd name="T36" fmla="*/ 2147483647 w 162"/>
              <a:gd name="T37" fmla="*/ 2147483647 h 208"/>
              <a:gd name="T38" fmla="*/ 2147483647 w 162"/>
              <a:gd name="T39" fmla="*/ 2147483647 h 208"/>
              <a:gd name="T40" fmla="*/ 2147483647 w 162"/>
              <a:gd name="T41" fmla="*/ 2147483647 h 208"/>
              <a:gd name="T42" fmla="*/ 2147483647 w 162"/>
              <a:gd name="T43" fmla="*/ 2147483647 h 208"/>
              <a:gd name="T44" fmla="*/ 2147483647 w 162"/>
              <a:gd name="T45" fmla="*/ 2147483647 h 208"/>
              <a:gd name="T46" fmla="*/ 2147483647 w 162"/>
              <a:gd name="T47" fmla="*/ 2147483647 h 208"/>
              <a:gd name="T48" fmla="*/ 2147483647 w 162"/>
              <a:gd name="T49" fmla="*/ 2147483647 h 208"/>
              <a:gd name="T50" fmla="*/ 2147483647 w 162"/>
              <a:gd name="T51" fmla="*/ 2147483647 h 208"/>
              <a:gd name="T52" fmla="*/ 2147483647 w 162"/>
              <a:gd name="T53" fmla="*/ 2147483647 h 208"/>
              <a:gd name="T54" fmla="*/ 2147483647 w 162"/>
              <a:gd name="T55" fmla="*/ 2147483647 h 208"/>
              <a:gd name="T56" fmla="*/ 2147483647 w 162"/>
              <a:gd name="T57" fmla="*/ 2147483647 h 208"/>
              <a:gd name="T58" fmla="*/ 2147483647 w 162"/>
              <a:gd name="T59" fmla="*/ 2147483647 h 208"/>
              <a:gd name="T60" fmla="*/ 2147483647 w 162"/>
              <a:gd name="T61" fmla="*/ 2147483647 h 208"/>
              <a:gd name="T62" fmla="*/ 2147483647 w 162"/>
              <a:gd name="T63" fmla="*/ 0 h 208"/>
              <a:gd name="T64" fmla="*/ 0 w 162"/>
              <a:gd name="T65" fmla="*/ 0 h 208"/>
              <a:gd name="T66" fmla="*/ 0 w 162"/>
              <a:gd name="T67" fmla="*/ 2147483647 h 208"/>
              <a:gd name="T68" fmla="*/ 2147483647 w 162"/>
              <a:gd name="T69" fmla="*/ 2147483647 h 208"/>
              <a:gd name="T70" fmla="*/ 2147483647 w 162"/>
              <a:gd name="T71" fmla="*/ 2147483647 h 208"/>
              <a:gd name="T72" fmla="*/ 2147483647 w 162"/>
              <a:gd name="T73" fmla="*/ 2147483647 h 208"/>
              <a:gd name="T74" fmla="*/ 2147483647 w 162"/>
              <a:gd name="T75" fmla="*/ 2147483647 h 208"/>
              <a:gd name="T76" fmla="*/ 2147483647 w 162"/>
              <a:gd name="T77" fmla="*/ 2147483647 h 208"/>
              <a:gd name="T78" fmla="*/ 2147483647 w 162"/>
              <a:gd name="T79" fmla="*/ 2147483647 h 208"/>
              <a:gd name="T80" fmla="*/ 2147483647 w 162"/>
              <a:gd name="T81" fmla="*/ 2147483647 h 208"/>
              <a:gd name="T82" fmla="*/ 2147483647 w 162"/>
              <a:gd name="T83" fmla="*/ 2147483647 h 2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62"/>
              <a:gd name="T127" fmla="*/ 0 h 208"/>
              <a:gd name="T128" fmla="*/ 162 w 162"/>
              <a:gd name="T129" fmla="*/ 208 h 20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62" h="208">
                <a:moveTo>
                  <a:pt x="0" y="39"/>
                </a:moveTo>
                <a:lnTo>
                  <a:pt x="5" y="30"/>
                </a:lnTo>
                <a:lnTo>
                  <a:pt x="11" y="26"/>
                </a:lnTo>
                <a:lnTo>
                  <a:pt x="14" y="24"/>
                </a:lnTo>
                <a:lnTo>
                  <a:pt x="18" y="22"/>
                </a:lnTo>
                <a:lnTo>
                  <a:pt x="24" y="20"/>
                </a:lnTo>
                <a:lnTo>
                  <a:pt x="33" y="16"/>
                </a:lnTo>
                <a:lnTo>
                  <a:pt x="33" y="183"/>
                </a:lnTo>
                <a:lnTo>
                  <a:pt x="31" y="192"/>
                </a:lnTo>
                <a:lnTo>
                  <a:pt x="27" y="190"/>
                </a:lnTo>
                <a:lnTo>
                  <a:pt x="22" y="188"/>
                </a:lnTo>
                <a:lnTo>
                  <a:pt x="13" y="185"/>
                </a:lnTo>
                <a:lnTo>
                  <a:pt x="5" y="179"/>
                </a:lnTo>
                <a:lnTo>
                  <a:pt x="0" y="171"/>
                </a:lnTo>
                <a:lnTo>
                  <a:pt x="0" y="208"/>
                </a:lnTo>
                <a:lnTo>
                  <a:pt x="162" y="208"/>
                </a:lnTo>
                <a:lnTo>
                  <a:pt x="162" y="175"/>
                </a:lnTo>
                <a:lnTo>
                  <a:pt x="160" y="169"/>
                </a:lnTo>
                <a:lnTo>
                  <a:pt x="155" y="179"/>
                </a:lnTo>
                <a:lnTo>
                  <a:pt x="147" y="185"/>
                </a:lnTo>
                <a:lnTo>
                  <a:pt x="138" y="188"/>
                </a:lnTo>
                <a:lnTo>
                  <a:pt x="129" y="192"/>
                </a:lnTo>
                <a:lnTo>
                  <a:pt x="127" y="185"/>
                </a:lnTo>
                <a:lnTo>
                  <a:pt x="127" y="179"/>
                </a:lnTo>
                <a:lnTo>
                  <a:pt x="127" y="171"/>
                </a:lnTo>
                <a:lnTo>
                  <a:pt x="127" y="18"/>
                </a:lnTo>
                <a:lnTo>
                  <a:pt x="138" y="20"/>
                </a:lnTo>
                <a:lnTo>
                  <a:pt x="147" y="26"/>
                </a:lnTo>
                <a:lnTo>
                  <a:pt x="155" y="32"/>
                </a:lnTo>
                <a:lnTo>
                  <a:pt x="158" y="36"/>
                </a:lnTo>
                <a:lnTo>
                  <a:pt x="162" y="39"/>
                </a:lnTo>
                <a:lnTo>
                  <a:pt x="162" y="0"/>
                </a:lnTo>
                <a:lnTo>
                  <a:pt x="0" y="0"/>
                </a:lnTo>
                <a:lnTo>
                  <a:pt x="0" y="39"/>
                </a:lnTo>
                <a:close/>
                <a:moveTo>
                  <a:pt x="68" y="16"/>
                </a:moveTo>
                <a:lnTo>
                  <a:pt x="96" y="16"/>
                </a:lnTo>
                <a:lnTo>
                  <a:pt x="96" y="185"/>
                </a:lnTo>
                <a:lnTo>
                  <a:pt x="94" y="192"/>
                </a:lnTo>
                <a:lnTo>
                  <a:pt x="66" y="192"/>
                </a:lnTo>
                <a:lnTo>
                  <a:pt x="66" y="181"/>
                </a:lnTo>
                <a:lnTo>
                  <a:pt x="66" y="16"/>
                </a:lnTo>
                <a:lnTo>
                  <a:pt x="68" y="1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8" name="Freeform 22"/>
          <p:cNvSpPr>
            <a:spLocks noEditPoints="1"/>
          </p:cNvSpPr>
          <p:nvPr/>
        </p:nvSpPr>
        <p:spPr bwMode="auto">
          <a:xfrm>
            <a:off x="3552784" y="5964238"/>
            <a:ext cx="152400" cy="215900"/>
          </a:xfrm>
          <a:custGeom>
            <a:avLst/>
            <a:gdLst>
              <a:gd name="T0" fmla="*/ 2147483647 w 192"/>
              <a:gd name="T1" fmla="*/ 2147483647 h 273"/>
              <a:gd name="T2" fmla="*/ 2147483647 w 192"/>
              <a:gd name="T3" fmla="*/ 2147483647 h 273"/>
              <a:gd name="T4" fmla="*/ 2147483647 w 192"/>
              <a:gd name="T5" fmla="*/ 2147483647 h 273"/>
              <a:gd name="T6" fmla="*/ 2147483647 w 192"/>
              <a:gd name="T7" fmla="*/ 2147483647 h 273"/>
              <a:gd name="T8" fmla="*/ 2147483647 w 192"/>
              <a:gd name="T9" fmla="*/ 2147483647 h 273"/>
              <a:gd name="T10" fmla="*/ 2147483647 w 192"/>
              <a:gd name="T11" fmla="*/ 2147483647 h 273"/>
              <a:gd name="T12" fmla="*/ 2147483647 w 192"/>
              <a:gd name="T13" fmla="*/ 2147483647 h 273"/>
              <a:gd name="T14" fmla="*/ 2147483647 w 192"/>
              <a:gd name="T15" fmla="*/ 2147483647 h 273"/>
              <a:gd name="T16" fmla="*/ 2147483647 w 192"/>
              <a:gd name="T17" fmla="*/ 2147483647 h 273"/>
              <a:gd name="T18" fmla="*/ 2147483647 w 192"/>
              <a:gd name="T19" fmla="*/ 2147483647 h 273"/>
              <a:gd name="T20" fmla="*/ 2147483647 w 192"/>
              <a:gd name="T21" fmla="*/ 2147483647 h 273"/>
              <a:gd name="T22" fmla="*/ 2147483647 w 192"/>
              <a:gd name="T23" fmla="*/ 2147483647 h 273"/>
              <a:gd name="T24" fmla="*/ 2147483647 w 192"/>
              <a:gd name="T25" fmla="*/ 2147483647 h 273"/>
              <a:gd name="T26" fmla="*/ 2147483647 w 192"/>
              <a:gd name="T27" fmla="*/ 2147483647 h 273"/>
              <a:gd name="T28" fmla="*/ 2147483647 w 192"/>
              <a:gd name="T29" fmla="*/ 2147483647 h 273"/>
              <a:gd name="T30" fmla="*/ 2147483647 w 192"/>
              <a:gd name="T31" fmla="*/ 2147483647 h 273"/>
              <a:gd name="T32" fmla="*/ 2147483647 w 192"/>
              <a:gd name="T33" fmla="*/ 0 h 273"/>
              <a:gd name="T34" fmla="*/ 2147483647 w 192"/>
              <a:gd name="T35" fmla="*/ 2147483647 h 273"/>
              <a:gd name="T36" fmla="*/ 2147483647 w 192"/>
              <a:gd name="T37" fmla="*/ 2147483647 h 273"/>
              <a:gd name="T38" fmla="*/ 2147483647 w 192"/>
              <a:gd name="T39" fmla="*/ 2147483647 h 273"/>
              <a:gd name="T40" fmla="*/ 2147483647 w 192"/>
              <a:gd name="T41" fmla="*/ 2147483647 h 273"/>
              <a:gd name="T42" fmla="*/ 2147483647 w 192"/>
              <a:gd name="T43" fmla="*/ 2147483647 h 273"/>
              <a:gd name="T44" fmla="*/ 2147483647 w 192"/>
              <a:gd name="T45" fmla="*/ 2147483647 h 273"/>
              <a:gd name="T46" fmla="*/ 2147483647 w 192"/>
              <a:gd name="T47" fmla="*/ 2147483647 h 273"/>
              <a:gd name="T48" fmla="*/ 2147483647 w 192"/>
              <a:gd name="T49" fmla="*/ 2147483647 h 273"/>
              <a:gd name="T50" fmla="*/ 2147483647 w 192"/>
              <a:gd name="T51" fmla="*/ 2147483647 h 273"/>
              <a:gd name="T52" fmla="*/ 2147483647 w 192"/>
              <a:gd name="T53" fmla="*/ 2147483647 h 273"/>
              <a:gd name="T54" fmla="*/ 2147483647 w 192"/>
              <a:gd name="T55" fmla="*/ 2147483647 h 273"/>
              <a:gd name="T56" fmla="*/ 2147483647 w 192"/>
              <a:gd name="T57" fmla="*/ 2147483647 h 273"/>
              <a:gd name="T58" fmla="*/ 2147483647 w 192"/>
              <a:gd name="T59" fmla="*/ 2147483647 h 273"/>
              <a:gd name="T60" fmla="*/ 2147483647 w 192"/>
              <a:gd name="T61" fmla="*/ 2147483647 h 273"/>
              <a:gd name="T62" fmla="*/ 2147483647 w 192"/>
              <a:gd name="T63" fmla="*/ 2147483647 h 273"/>
              <a:gd name="T64" fmla="*/ 2147483647 w 192"/>
              <a:gd name="T65" fmla="*/ 2147483647 h 273"/>
              <a:gd name="T66" fmla="*/ 2147483647 w 192"/>
              <a:gd name="T67" fmla="*/ 2147483647 h 273"/>
              <a:gd name="T68" fmla="*/ 2147483647 w 192"/>
              <a:gd name="T69" fmla="*/ 2147483647 h 273"/>
              <a:gd name="T70" fmla="*/ 2147483647 w 192"/>
              <a:gd name="T71" fmla="*/ 2147483647 h 273"/>
              <a:gd name="T72" fmla="*/ 2147483647 w 192"/>
              <a:gd name="T73" fmla="*/ 2147483647 h 273"/>
              <a:gd name="T74" fmla="*/ 2147483647 w 192"/>
              <a:gd name="T75" fmla="*/ 2147483647 h 273"/>
              <a:gd name="T76" fmla="*/ 2147483647 w 192"/>
              <a:gd name="T77" fmla="*/ 2147483647 h 273"/>
              <a:gd name="T78" fmla="*/ 2147483647 w 192"/>
              <a:gd name="T79" fmla="*/ 2147483647 h 273"/>
              <a:gd name="T80" fmla="*/ 2147483647 w 192"/>
              <a:gd name="T81" fmla="*/ 2147483647 h 273"/>
              <a:gd name="T82" fmla="*/ 2147483647 w 192"/>
              <a:gd name="T83" fmla="*/ 2147483647 h 273"/>
              <a:gd name="T84" fmla="*/ 2147483647 w 192"/>
              <a:gd name="T85" fmla="*/ 0 h 273"/>
              <a:gd name="T86" fmla="*/ 2147483647 w 192"/>
              <a:gd name="T87" fmla="*/ 2147483647 h 273"/>
              <a:gd name="T88" fmla="*/ 2147483647 w 192"/>
              <a:gd name="T89" fmla="*/ 2147483647 h 273"/>
              <a:gd name="T90" fmla="*/ 2147483647 w 192"/>
              <a:gd name="T91" fmla="*/ 2147483647 h 273"/>
              <a:gd name="T92" fmla="*/ 2147483647 w 192"/>
              <a:gd name="T93" fmla="*/ 2147483647 h 273"/>
              <a:gd name="T94" fmla="*/ 2147483647 w 192"/>
              <a:gd name="T95" fmla="*/ 2147483647 h 273"/>
              <a:gd name="T96" fmla="*/ 2147483647 w 192"/>
              <a:gd name="T97" fmla="*/ 2147483647 h 273"/>
              <a:gd name="T98" fmla="*/ 2147483647 w 192"/>
              <a:gd name="T99" fmla="*/ 2147483647 h 273"/>
              <a:gd name="T100" fmla="*/ 2147483647 w 192"/>
              <a:gd name="T101" fmla="*/ 2147483647 h 273"/>
              <a:gd name="T102" fmla="*/ 2147483647 w 192"/>
              <a:gd name="T103" fmla="*/ 2147483647 h 273"/>
              <a:gd name="T104" fmla="*/ 2147483647 w 192"/>
              <a:gd name="T105" fmla="*/ 2147483647 h 273"/>
              <a:gd name="T106" fmla="*/ 2147483647 w 192"/>
              <a:gd name="T107" fmla="*/ 2147483647 h 273"/>
              <a:gd name="T108" fmla="*/ 2147483647 w 192"/>
              <a:gd name="T109" fmla="*/ 2147483647 h 273"/>
              <a:gd name="T110" fmla="*/ 2147483647 w 192"/>
              <a:gd name="T111" fmla="*/ 2147483647 h 273"/>
              <a:gd name="T112" fmla="*/ 2147483647 w 192"/>
              <a:gd name="T113" fmla="*/ 2147483647 h 273"/>
              <a:gd name="T114" fmla="*/ 2147483647 w 192"/>
              <a:gd name="T115" fmla="*/ 2147483647 h 273"/>
              <a:gd name="T116" fmla="*/ 2147483647 w 192"/>
              <a:gd name="T117" fmla="*/ 2147483647 h 273"/>
              <a:gd name="T118" fmla="*/ 2147483647 w 192"/>
              <a:gd name="T119" fmla="*/ 2147483647 h 2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2"/>
              <a:gd name="T181" fmla="*/ 0 h 273"/>
              <a:gd name="T182" fmla="*/ 192 w 192"/>
              <a:gd name="T183" fmla="*/ 273 h 27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2" h="273">
                <a:moveTo>
                  <a:pt x="66" y="198"/>
                </a:moveTo>
                <a:lnTo>
                  <a:pt x="59" y="200"/>
                </a:lnTo>
                <a:lnTo>
                  <a:pt x="53" y="204"/>
                </a:lnTo>
                <a:lnTo>
                  <a:pt x="50" y="206"/>
                </a:lnTo>
                <a:lnTo>
                  <a:pt x="46" y="212"/>
                </a:lnTo>
                <a:lnTo>
                  <a:pt x="44" y="216"/>
                </a:lnTo>
                <a:lnTo>
                  <a:pt x="42" y="224"/>
                </a:lnTo>
                <a:lnTo>
                  <a:pt x="40" y="230"/>
                </a:lnTo>
                <a:lnTo>
                  <a:pt x="40" y="237"/>
                </a:lnTo>
                <a:lnTo>
                  <a:pt x="42" y="243"/>
                </a:lnTo>
                <a:lnTo>
                  <a:pt x="44" y="249"/>
                </a:lnTo>
                <a:lnTo>
                  <a:pt x="48" y="253"/>
                </a:lnTo>
                <a:lnTo>
                  <a:pt x="52" y="257"/>
                </a:lnTo>
                <a:lnTo>
                  <a:pt x="55" y="259"/>
                </a:lnTo>
                <a:lnTo>
                  <a:pt x="61" y="261"/>
                </a:lnTo>
                <a:lnTo>
                  <a:pt x="66" y="261"/>
                </a:lnTo>
                <a:lnTo>
                  <a:pt x="74" y="261"/>
                </a:lnTo>
                <a:lnTo>
                  <a:pt x="79" y="259"/>
                </a:lnTo>
                <a:lnTo>
                  <a:pt x="85" y="257"/>
                </a:lnTo>
                <a:lnTo>
                  <a:pt x="88" y="253"/>
                </a:lnTo>
                <a:lnTo>
                  <a:pt x="92" y="249"/>
                </a:lnTo>
                <a:lnTo>
                  <a:pt x="94" y="243"/>
                </a:lnTo>
                <a:lnTo>
                  <a:pt x="96" y="237"/>
                </a:lnTo>
                <a:lnTo>
                  <a:pt x="96" y="232"/>
                </a:lnTo>
                <a:lnTo>
                  <a:pt x="96" y="226"/>
                </a:lnTo>
                <a:lnTo>
                  <a:pt x="94" y="220"/>
                </a:lnTo>
                <a:lnTo>
                  <a:pt x="92" y="214"/>
                </a:lnTo>
                <a:lnTo>
                  <a:pt x="90" y="210"/>
                </a:lnTo>
                <a:lnTo>
                  <a:pt x="87" y="206"/>
                </a:lnTo>
                <a:lnTo>
                  <a:pt x="83" y="204"/>
                </a:lnTo>
                <a:lnTo>
                  <a:pt x="77" y="200"/>
                </a:lnTo>
                <a:lnTo>
                  <a:pt x="72" y="200"/>
                </a:lnTo>
                <a:lnTo>
                  <a:pt x="66" y="198"/>
                </a:lnTo>
                <a:close/>
                <a:moveTo>
                  <a:pt x="2" y="2"/>
                </a:moveTo>
                <a:lnTo>
                  <a:pt x="13" y="2"/>
                </a:lnTo>
                <a:lnTo>
                  <a:pt x="24" y="4"/>
                </a:lnTo>
                <a:lnTo>
                  <a:pt x="33" y="8"/>
                </a:lnTo>
                <a:lnTo>
                  <a:pt x="42" y="12"/>
                </a:lnTo>
                <a:lnTo>
                  <a:pt x="50" y="16"/>
                </a:lnTo>
                <a:lnTo>
                  <a:pt x="53" y="20"/>
                </a:lnTo>
                <a:lnTo>
                  <a:pt x="57" y="22"/>
                </a:lnTo>
                <a:lnTo>
                  <a:pt x="63" y="30"/>
                </a:lnTo>
                <a:lnTo>
                  <a:pt x="68" y="35"/>
                </a:lnTo>
                <a:lnTo>
                  <a:pt x="74" y="28"/>
                </a:lnTo>
                <a:lnTo>
                  <a:pt x="79" y="22"/>
                </a:lnTo>
                <a:lnTo>
                  <a:pt x="87" y="16"/>
                </a:lnTo>
                <a:lnTo>
                  <a:pt x="94" y="10"/>
                </a:lnTo>
                <a:lnTo>
                  <a:pt x="103" y="6"/>
                </a:lnTo>
                <a:lnTo>
                  <a:pt x="112" y="4"/>
                </a:lnTo>
                <a:lnTo>
                  <a:pt x="123" y="2"/>
                </a:lnTo>
                <a:lnTo>
                  <a:pt x="135" y="0"/>
                </a:lnTo>
                <a:lnTo>
                  <a:pt x="136" y="0"/>
                </a:lnTo>
                <a:lnTo>
                  <a:pt x="136" y="2"/>
                </a:lnTo>
                <a:lnTo>
                  <a:pt x="135" y="6"/>
                </a:lnTo>
                <a:lnTo>
                  <a:pt x="135" y="12"/>
                </a:lnTo>
                <a:lnTo>
                  <a:pt x="133" y="12"/>
                </a:lnTo>
                <a:lnTo>
                  <a:pt x="131" y="12"/>
                </a:lnTo>
                <a:lnTo>
                  <a:pt x="125" y="12"/>
                </a:lnTo>
                <a:lnTo>
                  <a:pt x="120" y="12"/>
                </a:lnTo>
                <a:lnTo>
                  <a:pt x="116" y="14"/>
                </a:lnTo>
                <a:lnTo>
                  <a:pt x="107" y="20"/>
                </a:lnTo>
                <a:lnTo>
                  <a:pt x="103" y="24"/>
                </a:lnTo>
                <a:lnTo>
                  <a:pt x="100" y="28"/>
                </a:lnTo>
                <a:lnTo>
                  <a:pt x="94" y="37"/>
                </a:lnTo>
                <a:lnTo>
                  <a:pt x="90" y="49"/>
                </a:lnTo>
                <a:lnTo>
                  <a:pt x="87" y="63"/>
                </a:lnTo>
                <a:lnTo>
                  <a:pt x="85" y="79"/>
                </a:lnTo>
                <a:lnTo>
                  <a:pt x="83" y="96"/>
                </a:lnTo>
                <a:lnTo>
                  <a:pt x="83" y="139"/>
                </a:lnTo>
                <a:lnTo>
                  <a:pt x="123" y="139"/>
                </a:lnTo>
                <a:lnTo>
                  <a:pt x="123" y="155"/>
                </a:lnTo>
                <a:lnTo>
                  <a:pt x="83" y="155"/>
                </a:lnTo>
                <a:lnTo>
                  <a:pt x="83" y="190"/>
                </a:lnTo>
                <a:lnTo>
                  <a:pt x="88" y="192"/>
                </a:lnTo>
                <a:lnTo>
                  <a:pt x="94" y="194"/>
                </a:lnTo>
                <a:lnTo>
                  <a:pt x="100" y="196"/>
                </a:lnTo>
                <a:lnTo>
                  <a:pt x="103" y="200"/>
                </a:lnTo>
                <a:lnTo>
                  <a:pt x="107" y="206"/>
                </a:lnTo>
                <a:lnTo>
                  <a:pt x="111" y="210"/>
                </a:lnTo>
                <a:lnTo>
                  <a:pt x="112" y="216"/>
                </a:lnTo>
                <a:lnTo>
                  <a:pt x="114" y="222"/>
                </a:lnTo>
                <a:lnTo>
                  <a:pt x="114" y="230"/>
                </a:lnTo>
                <a:lnTo>
                  <a:pt x="114" y="237"/>
                </a:lnTo>
                <a:lnTo>
                  <a:pt x="112" y="243"/>
                </a:lnTo>
                <a:lnTo>
                  <a:pt x="109" y="249"/>
                </a:lnTo>
                <a:lnTo>
                  <a:pt x="107" y="253"/>
                </a:lnTo>
                <a:lnTo>
                  <a:pt x="101" y="259"/>
                </a:lnTo>
                <a:lnTo>
                  <a:pt x="90" y="267"/>
                </a:lnTo>
                <a:lnTo>
                  <a:pt x="85" y="269"/>
                </a:lnTo>
                <a:lnTo>
                  <a:pt x="77" y="271"/>
                </a:lnTo>
                <a:lnTo>
                  <a:pt x="70" y="271"/>
                </a:lnTo>
                <a:lnTo>
                  <a:pt x="63" y="271"/>
                </a:lnTo>
                <a:lnTo>
                  <a:pt x="57" y="271"/>
                </a:lnTo>
                <a:lnTo>
                  <a:pt x="52" y="271"/>
                </a:lnTo>
                <a:lnTo>
                  <a:pt x="46" y="269"/>
                </a:lnTo>
                <a:lnTo>
                  <a:pt x="42" y="267"/>
                </a:lnTo>
                <a:lnTo>
                  <a:pt x="37" y="263"/>
                </a:lnTo>
                <a:lnTo>
                  <a:pt x="33" y="261"/>
                </a:lnTo>
                <a:lnTo>
                  <a:pt x="24" y="251"/>
                </a:lnTo>
                <a:lnTo>
                  <a:pt x="20" y="235"/>
                </a:lnTo>
                <a:lnTo>
                  <a:pt x="20" y="228"/>
                </a:lnTo>
                <a:lnTo>
                  <a:pt x="22" y="220"/>
                </a:lnTo>
                <a:lnTo>
                  <a:pt x="26" y="212"/>
                </a:lnTo>
                <a:lnTo>
                  <a:pt x="29" y="206"/>
                </a:lnTo>
                <a:lnTo>
                  <a:pt x="33" y="202"/>
                </a:lnTo>
                <a:lnTo>
                  <a:pt x="39" y="196"/>
                </a:lnTo>
                <a:lnTo>
                  <a:pt x="46" y="194"/>
                </a:lnTo>
                <a:lnTo>
                  <a:pt x="53" y="190"/>
                </a:lnTo>
                <a:lnTo>
                  <a:pt x="53" y="155"/>
                </a:lnTo>
                <a:lnTo>
                  <a:pt x="13" y="155"/>
                </a:lnTo>
                <a:lnTo>
                  <a:pt x="13" y="139"/>
                </a:lnTo>
                <a:lnTo>
                  <a:pt x="53" y="139"/>
                </a:lnTo>
                <a:lnTo>
                  <a:pt x="53" y="96"/>
                </a:lnTo>
                <a:lnTo>
                  <a:pt x="53" y="79"/>
                </a:lnTo>
                <a:lnTo>
                  <a:pt x="52" y="63"/>
                </a:lnTo>
                <a:lnTo>
                  <a:pt x="48" y="49"/>
                </a:lnTo>
                <a:lnTo>
                  <a:pt x="42" y="37"/>
                </a:lnTo>
                <a:lnTo>
                  <a:pt x="40" y="34"/>
                </a:lnTo>
                <a:lnTo>
                  <a:pt x="37" y="28"/>
                </a:lnTo>
                <a:lnTo>
                  <a:pt x="33" y="24"/>
                </a:lnTo>
                <a:lnTo>
                  <a:pt x="29" y="22"/>
                </a:lnTo>
                <a:lnTo>
                  <a:pt x="20" y="16"/>
                </a:lnTo>
                <a:lnTo>
                  <a:pt x="11" y="12"/>
                </a:lnTo>
                <a:lnTo>
                  <a:pt x="5" y="12"/>
                </a:lnTo>
                <a:lnTo>
                  <a:pt x="4" y="14"/>
                </a:lnTo>
                <a:lnTo>
                  <a:pt x="2" y="14"/>
                </a:lnTo>
                <a:lnTo>
                  <a:pt x="2" y="8"/>
                </a:lnTo>
                <a:lnTo>
                  <a:pt x="0" y="2"/>
                </a:lnTo>
                <a:lnTo>
                  <a:pt x="2" y="2"/>
                </a:lnTo>
                <a:close/>
                <a:moveTo>
                  <a:pt x="127" y="255"/>
                </a:moveTo>
                <a:lnTo>
                  <a:pt x="127" y="190"/>
                </a:lnTo>
                <a:lnTo>
                  <a:pt x="153" y="190"/>
                </a:lnTo>
                <a:lnTo>
                  <a:pt x="160" y="190"/>
                </a:lnTo>
                <a:lnTo>
                  <a:pt x="166" y="192"/>
                </a:lnTo>
                <a:lnTo>
                  <a:pt x="170" y="194"/>
                </a:lnTo>
                <a:lnTo>
                  <a:pt x="171" y="198"/>
                </a:lnTo>
                <a:lnTo>
                  <a:pt x="173" y="202"/>
                </a:lnTo>
                <a:lnTo>
                  <a:pt x="175" y="208"/>
                </a:lnTo>
                <a:lnTo>
                  <a:pt x="173" y="214"/>
                </a:lnTo>
                <a:lnTo>
                  <a:pt x="170" y="220"/>
                </a:lnTo>
                <a:lnTo>
                  <a:pt x="166" y="224"/>
                </a:lnTo>
                <a:lnTo>
                  <a:pt x="157" y="226"/>
                </a:lnTo>
                <a:lnTo>
                  <a:pt x="160" y="228"/>
                </a:lnTo>
                <a:lnTo>
                  <a:pt x="162" y="230"/>
                </a:lnTo>
                <a:lnTo>
                  <a:pt x="166" y="232"/>
                </a:lnTo>
                <a:lnTo>
                  <a:pt x="170" y="237"/>
                </a:lnTo>
                <a:lnTo>
                  <a:pt x="173" y="245"/>
                </a:lnTo>
                <a:lnTo>
                  <a:pt x="177" y="241"/>
                </a:lnTo>
                <a:lnTo>
                  <a:pt x="184" y="232"/>
                </a:lnTo>
                <a:lnTo>
                  <a:pt x="190" y="232"/>
                </a:lnTo>
                <a:lnTo>
                  <a:pt x="177" y="249"/>
                </a:lnTo>
                <a:lnTo>
                  <a:pt x="192" y="273"/>
                </a:lnTo>
                <a:lnTo>
                  <a:pt x="188" y="273"/>
                </a:lnTo>
                <a:lnTo>
                  <a:pt x="184" y="273"/>
                </a:lnTo>
                <a:lnTo>
                  <a:pt x="183" y="273"/>
                </a:lnTo>
                <a:lnTo>
                  <a:pt x="171" y="257"/>
                </a:lnTo>
                <a:lnTo>
                  <a:pt x="171" y="259"/>
                </a:lnTo>
                <a:lnTo>
                  <a:pt x="160" y="273"/>
                </a:lnTo>
                <a:lnTo>
                  <a:pt x="155" y="273"/>
                </a:lnTo>
                <a:lnTo>
                  <a:pt x="170" y="253"/>
                </a:lnTo>
                <a:lnTo>
                  <a:pt x="162" y="241"/>
                </a:lnTo>
                <a:lnTo>
                  <a:pt x="155" y="232"/>
                </a:lnTo>
                <a:lnTo>
                  <a:pt x="151" y="228"/>
                </a:lnTo>
                <a:lnTo>
                  <a:pt x="147" y="226"/>
                </a:lnTo>
                <a:lnTo>
                  <a:pt x="144" y="226"/>
                </a:lnTo>
                <a:lnTo>
                  <a:pt x="135" y="226"/>
                </a:lnTo>
                <a:lnTo>
                  <a:pt x="135" y="255"/>
                </a:lnTo>
                <a:lnTo>
                  <a:pt x="127" y="255"/>
                </a:lnTo>
                <a:close/>
                <a:moveTo>
                  <a:pt x="135" y="220"/>
                </a:moveTo>
                <a:lnTo>
                  <a:pt x="151" y="220"/>
                </a:lnTo>
                <a:lnTo>
                  <a:pt x="160" y="218"/>
                </a:lnTo>
                <a:lnTo>
                  <a:pt x="162" y="216"/>
                </a:lnTo>
                <a:lnTo>
                  <a:pt x="164" y="214"/>
                </a:lnTo>
                <a:lnTo>
                  <a:pt x="166" y="208"/>
                </a:lnTo>
                <a:lnTo>
                  <a:pt x="166" y="204"/>
                </a:lnTo>
                <a:lnTo>
                  <a:pt x="164" y="200"/>
                </a:lnTo>
                <a:lnTo>
                  <a:pt x="159" y="198"/>
                </a:lnTo>
                <a:lnTo>
                  <a:pt x="153" y="198"/>
                </a:lnTo>
                <a:lnTo>
                  <a:pt x="135" y="198"/>
                </a:lnTo>
                <a:lnTo>
                  <a:pt x="135" y="22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399" name="Freeform 23"/>
          <p:cNvSpPr>
            <a:spLocks noEditPoints="1"/>
          </p:cNvSpPr>
          <p:nvPr/>
        </p:nvSpPr>
        <p:spPr bwMode="auto">
          <a:xfrm>
            <a:off x="3540084" y="5678488"/>
            <a:ext cx="180975" cy="171450"/>
          </a:xfrm>
          <a:custGeom>
            <a:avLst/>
            <a:gdLst>
              <a:gd name="T0" fmla="*/ 2147483647 w 227"/>
              <a:gd name="T1" fmla="*/ 2147483647 h 216"/>
              <a:gd name="T2" fmla="*/ 2147483647 w 227"/>
              <a:gd name="T3" fmla="*/ 2147483647 h 216"/>
              <a:gd name="T4" fmla="*/ 2147483647 w 227"/>
              <a:gd name="T5" fmla="*/ 2147483647 h 216"/>
              <a:gd name="T6" fmla="*/ 2147483647 w 227"/>
              <a:gd name="T7" fmla="*/ 2147483647 h 216"/>
              <a:gd name="T8" fmla="*/ 2147483647 w 227"/>
              <a:gd name="T9" fmla="*/ 2147483647 h 216"/>
              <a:gd name="T10" fmla="*/ 2147483647 w 227"/>
              <a:gd name="T11" fmla="*/ 2147483647 h 216"/>
              <a:gd name="T12" fmla="*/ 2147483647 w 227"/>
              <a:gd name="T13" fmla="*/ 2147483647 h 216"/>
              <a:gd name="T14" fmla="*/ 2147483647 w 227"/>
              <a:gd name="T15" fmla="*/ 2147483647 h 216"/>
              <a:gd name="T16" fmla="*/ 2147483647 w 227"/>
              <a:gd name="T17" fmla="*/ 2147483647 h 216"/>
              <a:gd name="T18" fmla="*/ 2147483647 w 227"/>
              <a:gd name="T19" fmla="*/ 2147483647 h 216"/>
              <a:gd name="T20" fmla="*/ 2147483647 w 227"/>
              <a:gd name="T21" fmla="*/ 2147483647 h 216"/>
              <a:gd name="T22" fmla="*/ 2147483647 w 227"/>
              <a:gd name="T23" fmla="*/ 2147483647 h 216"/>
              <a:gd name="T24" fmla="*/ 2147483647 w 227"/>
              <a:gd name="T25" fmla="*/ 0 h 216"/>
              <a:gd name="T26" fmla="*/ 2147483647 w 227"/>
              <a:gd name="T27" fmla="*/ 0 h 216"/>
              <a:gd name="T28" fmla="*/ 2147483647 w 227"/>
              <a:gd name="T29" fmla="*/ 0 h 216"/>
              <a:gd name="T30" fmla="*/ 2147483647 w 227"/>
              <a:gd name="T31" fmla="*/ 0 h 216"/>
              <a:gd name="T32" fmla="*/ 2147483647 w 227"/>
              <a:gd name="T33" fmla="*/ 2147483647 h 216"/>
              <a:gd name="T34" fmla="*/ 2147483647 w 227"/>
              <a:gd name="T35" fmla="*/ 2147483647 h 216"/>
              <a:gd name="T36" fmla="*/ 2147483647 w 227"/>
              <a:gd name="T37" fmla="*/ 2147483647 h 216"/>
              <a:gd name="T38" fmla="*/ 2147483647 w 227"/>
              <a:gd name="T39" fmla="*/ 2147483647 h 216"/>
              <a:gd name="T40" fmla="*/ 2147483647 w 227"/>
              <a:gd name="T41" fmla="*/ 2147483647 h 216"/>
              <a:gd name="T42" fmla="*/ 2147483647 w 227"/>
              <a:gd name="T43" fmla="*/ 2147483647 h 216"/>
              <a:gd name="T44" fmla="*/ 2147483647 w 227"/>
              <a:gd name="T45" fmla="*/ 2147483647 h 216"/>
              <a:gd name="T46" fmla="*/ 2147483647 w 227"/>
              <a:gd name="T47" fmla="*/ 2147483647 h 216"/>
              <a:gd name="T48" fmla="*/ 2147483647 w 227"/>
              <a:gd name="T49" fmla="*/ 2147483647 h 216"/>
              <a:gd name="T50" fmla="*/ 2147483647 w 227"/>
              <a:gd name="T51" fmla="*/ 2147483647 h 216"/>
              <a:gd name="T52" fmla="*/ 2147483647 w 227"/>
              <a:gd name="T53" fmla="*/ 2147483647 h 216"/>
              <a:gd name="T54" fmla="*/ 2147483647 w 227"/>
              <a:gd name="T55" fmla="*/ 2147483647 h 216"/>
              <a:gd name="T56" fmla="*/ 2147483647 w 227"/>
              <a:gd name="T57" fmla="*/ 2147483647 h 216"/>
              <a:gd name="T58" fmla="*/ 2147483647 w 227"/>
              <a:gd name="T59" fmla="*/ 2147483647 h 216"/>
              <a:gd name="T60" fmla="*/ 2147483647 w 227"/>
              <a:gd name="T61" fmla="*/ 2147483647 h 216"/>
              <a:gd name="T62" fmla="*/ 2147483647 w 227"/>
              <a:gd name="T63" fmla="*/ 0 h 216"/>
              <a:gd name="T64" fmla="*/ 2147483647 w 227"/>
              <a:gd name="T65" fmla="*/ 2147483647 h 216"/>
              <a:gd name="T66" fmla="*/ 2147483647 w 227"/>
              <a:gd name="T67" fmla="*/ 2147483647 h 216"/>
              <a:gd name="T68" fmla="*/ 2147483647 w 227"/>
              <a:gd name="T69" fmla="*/ 2147483647 h 216"/>
              <a:gd name="T70" fmla="*/ 2147483647 w 227"/>
              <a:gd name="T71" fmla="*/ 2147483647 h 216"/>
              <a:gd name="T72" fmla="*/ 2147483647 w 227"/>
              <a:gd name="T73" fmla="*/ 2147483647 h 216"/>
              <a:gd name="T74" fmla="*/ 2147483647 w 227"/>
              <a:gd name="T75" fmla="*/ 2147483647 h 216"/>
              <a:gd name="T76" fmla="*/ 2147483647 w 227"/>
              <a:gd name="T77" fmla="*/ 2147483647 h 216"/>
              <a:gd name="T78" fmla="*/ 2147483647 w 227"/>
              <a:gd name="T79" fmla="*/ 2147483647 h 216"/>
              <a:gd name="T80" fmla="*/ 2147483647 w 227"/>
              <a:gd name="T81" fmla="*/ 2147483647 h 216"/>
              <a:gd name="T82" fmla="*/ 2147483647 w 227"/>
              <a:gd name="T83" fmla="*/ 2147483647 h 216"/>
              <a:gd name="T84" fmla="*/ 2147483647 w 227"/>
              <a:gd name="T85" fmla="*/ 2147483647 h 216"/>
              <a:gd name="T86" fmla="*/ 2147483647 w 227"/>
              <a:gd name="T87" fmla="*/ 2147483647 h 216"/>
              <a:gd name="T88" fmla="*/ 2147483647 w 227"/>
              <a:gd name="T89" fmla="*/ 2147483647 h 216"/>
              <a:gd name="T90" fmla="*/ 2147483647 w 227"/>
              <a:gd name="T91" fmla="*/ 2147483647 h 216"/>
              <a:gd name="T92" fmla="*/ 2147483647 w 227"/>
              <a:gd name="T93" fmla="*/ 2147483647 h 216"/>
              <a:gd name="T94" fmla="*/ 2147483647 w 227"/>
              <a:gd name="T95" fmla="*/ 2147483647 h 216"/>
              <a:gd name="T96" fmla="*/ 2147483647 w 227"/>
              <a:gd name="T97" fmla="*/ 2147483647 h 21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27"/>
              <a:gd name="T148" fmla="*/ 0 h 216"/>
              <a:gd name="T149" fmla="*/ 227 w 227"/>
              <a:gd name="T150" fmla="*/ 216 h 21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27" h="216">
                <a:moveTo>
                  <a:pt x="2" y="0"/>
                </a:moveTo>
                <a:lnTo>
                  <a:pt x="35" y="0"/>
                </a:lnTo>
                <a:lnTo>
                  <a:pt x="33" y="10"/>
                </a:lnTo>
                <a:lnTo>
                  <a:pt x="32" y="20"/>
                </a:lnTo>
                <a:lnTo>
                  <a:pt x="30" y="26"/>
                </a:lnTo>
                <a:lnTo>
                  <a:pt x="30" y="34"/>
                </a:lnTo>
                <a:lnTo>
                  <a:pt x="32" y="53"/>
                </a:lnTo>
                <a:lnTo>
                  <a:pt x="33" y="65"/>
                </a:lnTo>
                <a:lnTo>
                  <a:pt x="37" y="71"/>
                </a:lnTo>
                <a:lnTo>
                  <a:pt x="41" y="79"/>
                </a:lnTo>
                <a:lnTo>
                  <a:pt x="50" y="93"/>
                </a:lnTo>
                <a:lnTo>
                  <a:pt x="63" y="106"/>
                </a:lnTo>
                <a:lnTo>
                  <a:pt x="65" y="108"/>
                </a:lnTo>
                <a:lnTo>
                  <a:pt x="70" y="112"/>
                </a:lnTo>
                <a:lnTo>
                  <a:pt x="74" y="114"/>
                </a:lnTo>
                <a:lnTo>
                  <a:pt x="76" y="114"/>
                </a:lnTo>
                <a:lnTo>
                  <a:pt x="76" y="42"/>
                </a:lnTo>
                <a:lnTo>
                  <a:pt x="76" y="34"/>
                </a:lnTo>
                <a:lnTo>
                  <a:pt x="74" y="26"/>
                </a:lnTo>
                <a:lnTo>
                  <a:pt x="72" y="22"/>
                </a:lnTo>
                <a:lnTo>
                  <a:pt x="69" y="18"/>
                </a:lnTo>
                <a:lnTo>
                  <a:pt x="105" y="18"/>
                </a:lnTo>
                <a:lnTo>
                  <a:pt x="105" y="114"/>
                </a:lnTo>
                <a:lnTo>
                  <a:pt x="113" y="110"/>
                </a:lnTo>
                <a:lnTo>
                  <a:pt x="113" y="108"/>
                </a:lnTo>
                <a:lnTo>
                  <a:pt x="118" y="104"/>
                </a:lnTo>
                <a:lnTo>
                  <a:pt x="124" y="100"/>
                </a:lnTo>
                <a:lnTo>
                  <a:pt x="126" y="98"/>
                </a:lnTo>
                <a:lnTo>
                  <a:pt x="131" y="89"/>
                </a:lnTo>
                <a:lnTo>
                  <a:pt x="137" y="77"/>
                </a:lnTo>
                <a:lnTo>
                  <a:pt x="140" y="65"/>
                </a:lnTo>
                <a:lnTo>
                  <a:pt x="142" y="53"/>
                </a:lnTo>
                <a:lnTo>
                  <a:pt x="144" y="47"/>
                </a:lnTo>
                <a:lnTo>
                  <a:pt x="144" y="42"/>
                </a:lnTo>
                <a:lnTo>
                  <a:pt x="144" y="28"/>
                </a:lnTo>
                <a:lnTo>
                  <a:pt x="144" y="14"/>
                </a:lnTo>
                <a:lnTo>
                  <a:pt x="142" y="0"/>
                </a:lnTo>
                <a:lnTo>
                  <a:pt x="148" y="0"/>
                </a:lnTo>
                <a:lnTo>
                  <a:pt x="150" y="0"/>
                </a:lnTo>
                <a:lnTo>
                  <a:pt x="157" y="0"/>
                </a:lnTo>
                <a:lnTo>
                  <a:pt x="159" y="0"/>
                </a:lnTo>
                <a:lnTo>
                  <a:pt x="161" y="0"/>
                </a:lnTo>
                <a:lnTo>
                  <a:pt x="163" y="0"/>
                </a:lnTo>
                <a:lnTo>
                  <a:pt x="164" y="0"/>
                </a:lnTo>
                <a:lnTo>
                  <a:pt x="168" y="0"/>
                </a:lnTo>
                <a:lnTo>
                  <a:pt x="174" y="0"/>
                </a:lnTo>
                <a:lnTo>
                  <a:pt x="176" y="0"/>
                </a:lnTo>
                <a:lnTo>
                  <a:pt x="177" y="0"/>
                </a:lnTo>
                <a:lnTo>
                  <a:pt x="179" y="18"/>
                </a:lnTo>
                <a:lnTo>
                  <a:pt x="179" y="28"/>
                </a:lnTo>
                <a:lnTo>
                  <a:pt x="177" y="38"/>
                </a:lnTo>
                <a:lnTo>
                  <a:pt x="174" y="55"/>
                </a:lnTo>
                <a:lnTo>
                  <a:pt x="168" y="75"/>
                </a:lnTo>
                <a:lnTo>
                  <a:pt x="163" y="85"/>
                </a:lnTo>
                <a:lnTo>
                  <a:pt x="157" y="93"/>
                </a:lnTo>
                <a:lnTo>
                  <a:pt x="150" y="100"/>
                </a:lnTo>
                <a:lnTo>
                  <a:pt x="144" y="108"/>
                </a:lnTo>
                <a:lnTo>
                  <a:pt x="135" y="114"/>
                </a:lnTo>
                <a:lnTo>
                  <a:pt x="126" y="120"/>
                </a:lnTo>
                <a:lnTo>
                  <a:pt x="117" y="124"/>
                </a:lnTo>
                <a:lnTo>
                  <a:pt x="107" y="128"/>
                </a:lnTo>
                <a:lnTo>
                  <a:pt x="107" y="147"/>
                </a:lnTo>
                <a:lnTo>
                  <a:pt x="144" y="147"/>
                </a:lnTo>
                <a:lnTo>
                  <a:pt x="140" y="163"/>
                </a:lnTo>
                <a:lnTo>
                  <a:pt x="107" y="163"/>
                </a:lnTo>
                <a:lnTo>
                  <a:pt x="107" y="185"/>
                </a:lnTo>
                <a:lnTo>
                  <a:pt x="107" y="193"/>
                </a:lnTo>
                <a:lnTo>
                  <a:pt x="109" y="200"/>
                </a:lnTo>
                <a:lnTo>
                  <a:pt x="111" y="204"/>
                </a:lnTo>
                <a:lnTo>
                  <a:pt x="117" y="208"/>
                </a:lnTo>
                <a:lnTo>
                  <a:pt x="67" y="208"/>
                </a:lnTo>
                <a:lnTo>
                  <a:pt x="70" y="204"/>
                </a:lnTo>
                <a:lnTo>
                  <a:pt x="74" y="198"/>
                </a:lnTo>
                <a:lnTo>
                  <a:pt x="74" y="196"/>
                </a:lnTo>
                <a:lnTo>
                  <a:pt x="76" y="193"/>
                </a:lnTo>
                <a:lnTo>
                  <a:pt x="76" y="185"/>
                </a:lnTo>
                <a:lnTo>
                  <a:pt x="76" y="163"/>
                </a:lnTo>
                <a:lnTo>
                  <a:pt x="39" y="163"/>
                </a:lnTo>
                <a:lnTo>
                  <a:pt x="43" y="147"/>
                </a:lnTo>
                <a:lnTo>
                  <a:pt x="76" y="147"/>
                </a:lnTo>
                <a:lnTo>
                  <a:pt x="76" y="130"/>
                </a:lnTo>
                <a:lnTo>
                  <a:pt x="61" y="126"/>
                </a:lnTo>
                <a:lnTo>
                  <a:pt x="56" y="124"/>
                </a:lnTo>
                <a:lnTo>
                  <a:pt x="48" y="122"/>
                </a:lnTo>
                <a:lnTo>
                  <a:pt x="35" y="112"/>
                </a:lnTo>
                <a:lnTo>
                  <a:pt x="28" y="106"/>
                </a:lnTo>
                <a:lnTo>
                  <a:pt x="22" y="100"/>
                </a:lnTo>
                <a:lnTo>
                  <a:pt x="19" y="93"/>
                </a:lnTo>
                <a:lnTo>
                  <a:pt x="13" y="87"/>
                </a:lnTo>
                <a:lnTo>
                  <a:pt x="9" y="79"/>
                </a:lnTo>
                <a:lnTo>
                  <a:pt x="8" y="73"/>
                </a:lnTo>
                <a:lnTo>
                  <a:pt x="4" y="65"/>
                </a:lnTo>
                <a:lnTo>
                  <a:pt x="2" y="57"/>
                </a:lnTo>
                <a:lnTo>
                  <a:pt x="0" y="40"/>
                </a:lnTo>
                <a:lnTo>
                  <a:pt x="0" y="20"/>
                </a:lnTo>
                <a:lnTo>
                  <a:pt x="2" y="0"/>
                </a:lnTo>
                <a:close/>
                <a:moveTo>
                  <a:pt x="161" y="196"/>
                </a:moveTo>
                <a:lnTo>
                  <a:pt x="161" y="134"/>
                </a:lnTo>
                <a:lnTo>
                  <a:pt x="188" y="134"/>
                </a:lnTo>
                <a:lnTo>
                  <a:pt x="196" y="134"/>
                </a:lnTo>
                <a:lnTo>
                  <a:pt x="200" y="134"/>
                </a:lnTo>
                <a:lnTo>
                  <a:pt x="203" y="138"/>
                </a:lnTo>
                <a:lnTo>
                  <a:pt x="207" y="142"/>
                </a:lnTo>
                <a:lnTo>
                  <a:pt x="209" y="146"/>
                </a:lnTo>
                <a:lnTo>
                  <a:pt x="209" y="149"/>
                </a:lnTo>
                <a:lnTo>
                  <a:pt x="209" y="157"/>
                </a:lnTo>
                <a:lnTo>
                  <a:pt x="205" y="161"/>
                </a:lnTo>
                <a:lnTo>
                  <a:pt x="200" y="165"/>
                </a:lnTo>
                <a:lnTo>
                  <a:pt x="192" y="167"/>
                </a:lnTo>
                <a:lnTo>
                  <a:pt x="196" y="169"/>
                </a:lnTo>
                <a:lnTo>
                  <a:pt x="198" y="171"/>
                </a:lnTo>
                <a:lnTo>
                  <a:pt x="201" y="175"/>
                </a:lnTo>
                <a:lnTo>
                  <a:pt x="203" y="179"/>
                </a:lnTo>
                <a:lnTo>
                  <a:pt x="209" y="187"/>
                </a:lnTo>
                <a:lnTo>
                  <a:pt x="211" y="185"/>
                </a:lnTo>
                <a:lnTo>
                  <a:pt x="220" y="173"/>
                </a:lnTo>
                <a:lnTo>
                  <a:pt x="225" y="173"/>
                </a:lnTo>
                <a:lnTo>
                  <a:pt x="212" y="193"/>
                </a:lnTo>
                <a:lnTo>
                  <a:pt x="227" y="216"/>
                </a:lnTo>
                <a:lnTo>
                  <a:pt x="222" y="216"/>
                </a:lnTo>
                <a:lnTo>
                  <a:pt x="220" y="216"/>
                </a:lnTo>
                <a:lnTo>
                  <a:pt x="218" y="216"/>
                </a:lnTo>
                <a:lnTo>
                  <a:pt x="207" y="198"/>
                </a:lnTo>
                <a:lnTo>
                  <a:pt x="205" y="200"/>
                </a:lnTo>
                <a:lnTo>
                  <a:pt x="196" y="216"/>
                </a:lnTo>
                <a:lnTo>
                  <a:pt x="188" y="216"/>
                </a:lnTo>
                <a:lnTo>
                  <a:pt x="203" y="195"/>
                </a:lnTo>
                <a:lnTo>
                  <a:pt x="196" y="183"/>
                </a:lnTo>
                <a:lnTo>
                  <a:pt x="190" y="175"/>
                </a:lnTo>
                <a:lnTo>
                  <a:pt x="187" y="171"/>
                </a:lnTo>
                <a:lnTo>
                  <a:pt x="183" y="169"/>
                </a:lnTo>
                <a:lnTo>
                  <a:pt x="179" y="169"/>
                </a:lnTo>
                <a:lnTo>
                  <a:pt x="170" y="169"/>
                </a:lnTo>
                <a:lnTo>
                  <a:pt x="170" y="196"/>
                </a:lnTo>
                <a:lnTo>
                  <a:pt x="161" y="196"/>
                </a:lnTo>
                <a:close/>
                <a:moveTo>
                  <a:pt x="170" y="161"/>
                </a:moveTo>
                <a:lnTo>
                  <a:pt x="187" y="161"/>
                </a:lnTo>
                <a:lnTo>
                  <a:pt x="194" y="159"/>
                </a:lnTo>
                <a:lnTo>
                  <a:pt x="198" y="159"/>
                </a:lnTo>
                <a:lnTo>
                  <a:pt x="200" y="155"/>
                </a:lnTo>
                <a:lnTo>
                  <a:pt x="201" y="149"/>
                </a:lnTo>
                <a:lnTo>
                  <a:pt x="200" y="146"/>
                </a:lnTo>
                <a:lnTo>
                  <a:pt x="198" y="144"/>
                </a:lnTo>
                <a:lnTo>
                  <a:pt x="194" y="142"/>
                </a:lnTo>
                <a:lnTo>
                  <a:pt x="188" y="140"/>
                </a:lnTo>
                <a:lnTo>
                  <a:pt x="170" y="140"/>
                </a:lnTo>
                <a:lnTo>
                  <a:pt x="170" y="161"/>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0" name="Freeform 24"/>
          <p:cNvSpPr>
            <a:spLocks noEditPoints="1"/>
          </p:cNvSpPr>
          <p:nvPr/>
        </p:nvSpPr>
        <p:spPr bwMode="auto">
          <a:xfrm>
            <a:off x="3522621" y="5372100"/>
            <a:ext cx="214313" cy="165100"/>
          </a:xfrm>
          <a:custGeom>
            <a:avLst/>
            <a:gdLst>
              <a:gd name="T0" fmla="*/ 2147483647 w 270"/>
              <a:gd name="T1" fmla="*/ 2147483647 h 208"/>
              <a:gd name="T2" fmla="*/ 2147483647 w 270"/>
              <a:gd name="T3" fmla="*/ 2147483647 h 208"/>
              <a:gd name="T4" fmla="*/ 2147483647 w 270"/>
              <a:gd name="T5" fmla="*/ 2147483647 h 208"/>
              <a:gd name="T6" fmla="*/ 2147483647 w 270"/>
              <a:gd name="T7" fmla="*/ 2147483647 h 208"/>
              <a:gd name="T8" fmla="*/ 2147483647 w 270"/>
              <a:gd name="T9" fmla="*/ 0 h 208"/>
              <a:gd name="T10" fmla="*/ 2147483647 w 270"/>
              <a:gd name="T11" fmla="*/ 2147483647 h 208"/>
              <a:gd name="T12" fmla="*/ 2147483647 w 270"/>
              <a:gd name="T13" fmla="*/ 2147483647 h 208"/>
              <a:gd name="T14" fmla="*/ 2147483647 w 270"/>
              <a:gd name="T15" fmla="*/ 2147483647 h 208"/>
              <a:gd name="T16" fmla="*/ 2147483647 w 270"/>
              <a:gd name="T17" fmla="*/ 2147483647 h 208"/>
              <a:gd name="T18" fmla="*/ 2147483647 w 270"/>
              <a:gd name="T19" fmla="*/ 2147483647 h 208"/>
              <a:gd name="T20" fmla="*/ 2147483647 w 270"/>
              <a:gd name="T21" fmla="*/ 2147483647 h 208"/>
              <a:gd name="T22" fmla="*/ 2147483647 w 270"/>
              <a:gd name="T23" fmla="*/ 2147483647 h 208"/>
              <a:gd name="T24" fmla="*/ 2147483647 w 270"/>
              <a:gd name="T25" fmla="*/ 2147483647 h 208"/>
              <a:gd name="T26" fmla="*/ 2147483647 w 270"/>
              <a:gd name="T27" fmla="*/ 2147483647 h 208"/>
              <a:gd name="T28" fmla="*/ 2147483647 w 270"/>
              <a:gd name="T29" fmla="*/ 2147483647 h 208"/>
              <a:gd name="T30" fmla="*/ 2147483647 w 270"/>
              <a:gd name="T31" fmla="*/ 2147483647 h 208"/>
              <a:gd name="T32" fmla="*/ 2147483647 w 270"/>
              <a:gd name="T33" fmla="*/ 2147483647 h 208"/>
              <a:gd name="T34" fmla="*/ 2147483647 w 270"/>
              <a:gd name="T35" fmla="*/ 2147483647 h 208"/>
              <a:gd name="T36" fmla="*/ 2147483647 w 270"/>
              <a:gd name="T37" fmla="*/ 2147483647 h 208"/>
              <a:gd name="T38" fmla="*/ 2147483647 w 270"/>
              <a:gd name="T39" fmla="*/ 2147483647 h 208"/>
              <a:gd name="T40" fmla="*/ 2147483647 w 270"/>
              <a:gd name="T41" fmla="*/ 2147483647 h 208"/>
              <a:gd name="T42" fmla="*/ 2147483647 w 270"/>
              <a:gd name="T43" fmla="*/ 2147483647 h 208"/>
              <a:gd name="T44" fmla="*/ 2147483647 w 270"/>
              <a:gd name="T45" fmla="*/ 2147483647 h 208"/>
              <a:gd name="T46" fmla="*/ 2147483647 w 270"/>
              <a:gd name="T47" fmla="*/ 2147483647 h 208"/>
              <a:gd name="T48" fmla="*/ 0 w 270"/>
              <a:gd name="T49" fmla="*/ 2147483647 h 208"/>
              <a:gd name="T50" fmla="*/ 2147483647 w 270"/>
              <a:gd name="T51" fmla="*/ 2147483647 h 208"/>
              <a:gd name="T52" fmla="*/ 2147483647 w 270"/>
              <a:gd name="T53" fmla="*/ 2147483647 h 208"/>
              <a:gd name="T54" fmla="*/ 2147483647 w 270"/>
              <a:gd name="T55" fmla="*/ 0 h 208"/>
              <a:gd name="T56" fmla="*/ 2147483647 w 270"/>
              <a:gd name="T57" fmla="*/ 2147483647 h 208"/>
              <a:gd name="T58" fmla="*/ 2147483647 w 270"/>
              <a:gd name="T59" fmla="*/ 2147483647 h 208"/>
              <a:gd name="T60" fmla="*/ 2147483647 w 270"/>
              <a:gd name="T61" fmla="*/ 2147483647 h 208"/>
              <a:gd name="T62" fmla="*/ 2147483647 w 270"/>
              <a:gd name="T63" fmla="*/ 2147483647 h 208"/>
              <a:gd name="T64" fmla="*/ 2147483647 w 270"/>
              <a:gd name="T65" fmla="*/ 2147483647 h 208"/>
              <a:gd name="T66" fmla="*/ 2147483647 w 270"/>
              <a:gd name="T67" fmla="*/ 2147483647 h 208"/>
              <a:gd name="T68" fmla="*/ 2147483647 w 270"/>
              <a:gd name="T69" fmla="*/ 2147483647 h 208"/>
              <a:gd name="T70" fmla="*/ 2147483647 w 270"/>
              <a:gd name="T71" fmla="*/ 2147483647 h 208"/>
              <a:gd name="T72" fmla="*/ 2147483647 w 270"/>
              <a:gd name="T73" fmla="*/ 2147483647 h 208"/>
              <a:gd name="T74" fmla="*/ 2147483647 w 270"/>
              <a:gd name="T75" fmla="*/ 2147483647 h 208"/>
              <a:gd name="T76" fmla="*/ 2147483647 w 270"/>
              <a:gd name="T77" fmla="*/ 2147483647 h 208"/>
              <a:gd name="T78" fmla="*/ 2147483647 w 270"/>
              <a:gd name="T79" fmla="*/ 2147483647 h 208"/>
              <a:gd name="T80" fmla="*/ 2147483647 w 270"/>
              <a:gd name="T81" fmla="*/ 2147483647 h 208"/>
              <a:gd name="T82" fmla="*/ 2147483647 w 270"/>
              <a:gd name="T83" fmla="*/ 2147483647 h 208"/>
              <a:gd name="T84" fmla="*/ 2147483647 w 270"/>
              <a:gd name="T85" fmla="*/ 2147483647 h 208"/>
              <a:gd name="T86" fmla="*/ 2147483647 w 270"/>
              <a:gd name="T87" fmla="*/ 2147483647 h 208"/>
              <a:gd name="T88" fmla="*/ 2147483647 w 270"/>
              <a:gd name="T89" fmla="*/ 2147483647 h 208"/>
              <a:gd name="T90" fmla="*/ 2147483647 w 270"/>
              <a:gd name="T91" fmla="*/ 2147483647 h 208"/>
              <a:gd name="T92" fmla="*/ 2147483647 w 270"/>
              <a:gd name="T93" fmla="*/ 2147483647 h 208"/>
              <a:gd name="T94" fmla="*/ 2147483647 w 270"/>
              <a:gd name="T95" fmla="*/ 2147483647 h 208"/>
              <a:gd name="T96" fmla="*/ 2147483647 w 270"/>
              <a:gd name="T97" fmla="*/ 2147483647 h 208"/>
              <a:gd name="T98" fmla="*/ 2147483647 w 270"/>
              <a:gd name="T99" fmla="*/ 2147483647 h 208"/>
              <a:gd name="T100" fmla="*/ 2147483647 w 270"/>
              <a:gd name="T101" fmla="*/ 2147483647 h 208"/>
              <a:gd name="T102" fmla="*/ 2147483647 w 270"/>
              <a:gd name="T103" fmla="*/ 2147483647 h 208"/>
              <a:gd name="T104" fmla="*/ 2147483647 w 270"/>
              <a:gd name="T105" fmla="*/ 2147483647 h 208"/>
              <a:gd name="T106" fmla="*/ 2147483647 w 270"/>
              <a:gd name="T107" fmla="*/ 2147483647 h 208"/>
              <a:gd name="T108" fmla="*/ 2147483647 w 270"/>
              <a:gd name="T109" fmla="*/ 2147483647 h 2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70"/>
              <a:gd name="T166" fmla="*/ 0 h 208"/>
              <a:gd name="T167" fmla="*/ 270 w 270"/>
              <a:gd name="T168" fmla="*/ 208 h 20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70" h="208">
                <a:moveTo>
                  <a:pt x="4" y="0"/>
                </a:moveTo>
                <a:lnTo>
                  <a:pt x="39" y="0"/>
                </a:lnTo>
                <a:lnTo>
                  <a:pt x="39" y="77"/>
                </a:lnTo>
                <a:lnTo>
                  <a:pt x="81" y="77"/>
                </a:lnTo>
                <a:lnTo>
                  <a:pt x="81" y="49"/>
                </a:lnTo>
                <a:lnTo>
                  <a:pt x="81" y="43"/>
                </a:lnTo>
                <a:lnTo>
                  <a:pt x="79" y="41"/>
                </a:lnTo>
                <a:lnTo>
                  <a:pt x="79" y="39"/>
                </a:lnTo>
                <a:lnTo>
                  <a:pt x="78" y="35"/>
                </a:lnTo>
                <a:lnTo>
                  <a:pt x="74" y="34"/>
                </a:lnTo>
                <a:lnTo>
                  <a:pt x="111" y="34"/>
                </a:lnTo>
                <a:lnTo>
                  <a:pt x="111" y="77"/>
                </a:lnTo>
                <a:lnTo>
                  <a:pt x="151" y="77"/>
                </a:lnTo>
                <a:lnTo>
                  <a:pt x="151" y="0"/>
                </a:lnTo>
                <a:lnTo>
                  <a:pt x="188" y="0"/>
                </a:lnTo>
                <a:lnTo>
                  <a:pt x="185" y="4"/>
                </a:lnTo>
                <a:lnTo>
                  <a:pt x="183" y="8"/>
                </a:lnTo>
                <a:lnTo>
                  <a:pt x="181" y="12"/>
                </a:lnTo>
                <a:lnTo>
                  <a:pt x="181" y="16"/>
                </a:lnTo>
                <a:lnTo>
                  <a:pt x="181" y="132"/>
                </a:lnTo>
                <a:lnTo>
                  <a:pt x="183" y="137"/>
                </a:lnTo>
                <a:lnTo>
                  <a:pt x="183" y="143"/>
                </a:lnTo>
                <a:lnTo>
                  <a:pt x="186" y="147"/>
                </a:lnTo>
                <a:lnTo>
                  <a:pt x="190" y="151"/>
                </a:lnTo>
                <a:lnTo>
                  <a:pt x="146" y="151"/>
                </a:lnTo>
                <a:lnTo>
                  <a:pt x="148" y="147"/>
                </a:lnTo>
                <a:lnTo>
                  <a:pt x="150" y="141"/>
                </a:lnTo>
                <a:lnTo>
                  <a:pt x="151" y="137"/>
                </a:lnTo>
                <a:lnTo>
                  <a:pt x="151" y="133"/>
                </a:lnTo>
                <a:lnTo>
                  <a:pt x="151" y="92"/>
                </a:lnTo>
                <a:lnTo>
                  <a:pt x="111" y="92"/>
                </a:lnTo>
                <a:lnTo>
                  <a:pt x="111" y="128"/>
                </a:lnTo>
                <a:lnTo>
                  <a:pt x="116" y="128"/>
                </a:lnTo>
                <a:lnTo>
                  <a:pt x="122" y="132"/>
                </a:lnTo>
                <a:lnTo>
                  <a:pt x="127" y="133"/>
                </a:lnTo>
                <a:lnTo>
                  <a:pt x="131" y="137"/>
                </a:lnTo>
                <a:lnTo>
                  <a:pt x="135" y="141"/>
                </a:lnTo>
                <a:lnTo>
                  <a:pt x="137" y="147"/>
                </a:lnTo>
                <a:lnTo>
                  <a:pt x="140" y="153"/>
                </a:lnTo>
                <a:lnTo>
                  <a:pt x="142" y="159"/>
                </a:lnTo>
                <a:lnTo>
                  <a:pt x="142" y="167"/>
                </a:lnTo>
                <a:lnTo>
                  <a:pt x="140" y="173"/>
                </a:lnTo>
                <a:lnTo>
                  <a:pt x="140" y="181"/>
                </a:lnTo>
                <a:lnTo>
                  <a:pt x="137" y="184"/>
                </a:lnTo>
                <a:lnTo>
                  <a:pt x="133" y="190"/>
                </a:lnTo>
                <a:lnTo>
                  <a:pt x="129" y="196"/>
                </a:lnTo>
                <a:lnTo>
                  <a:pt x="118" y="204"/>
                </a:lnTo>
                <a:lnTo>
                  <a:pt x="111" y="206"/>
                </a:lnTo>
                <a:lnTo>
                  <a:pt x="105" y="208"/>
                </a:lnTo>
                <a:lnTo>
                  <a:pt x="98" y="208"/>
                </a:lnTo>
                <a:lnTo>
                  <a:pt x="91" y="208"/>
                </a:lnTo>
                <a:lnTo>
                  <a:pt x="85" y="208"/>
                </a:lnTo>
                <a:lnTo>
                  <a:pt x="79" y="208"/>
                </a:lnTo>
                <a:lnTo>
                  <a:pt x="74" y="206"/>
                </a:lnTo>
                <a:lnTo>
                  <a:pt x="68" y="204"/>
                </a:lnTo>
                <a:lnTo>
                  <a:pt x="65" y="200"/>
                </a:lnTo>
                <a:lnTo>
                  <a:pt x="59" y="196"/>
                </a:lnTo>
                <a:lnTo>
                  <a:pt x="52" y="188"/>
                </a:lnTo>
                <a:lnTo>
                  <a:pt x="48" y="173"/>
                </a:lnTo>
                <a:lnTo>
                  <a:pt x="48" y="165"/>
                </a:lnTo>
                <a:lnTo>
                  <a:pt x="50" y="157"/>
                </a:lnTo>
                <a:lnTo>
                  <a:pt x="52" y="149"/>
                </a:lnTo>
                <a:lnTo>
                  <a:pt x="55" y="143"/>
                </a:lnTo>
                <a:lnTo>
                  <a:pt x="61" y="139"/>
                </a:lnTo>
                <a:lnTo>
                  <a:pt x="67" y="133"/>
                </a:lnTo>
                <a:lnTo>
                  <a:pt x="74" y="130"/>
                </a:lnTo>
                <a:lnTo>
                  <a:pt x="81" y="128"/>
                </a:lnTo>
                <a:lnTo>
                  <a:pt x="81" y="92"/>
                </a:lnTo>
                <a:lnTo>
                  <a:pt x="39" y="92"/>
                </a:lnTo>
                <a:lnTo>
                  <a:pt x="39" y="133"/>
                </a:lnTo>
                <a:lnTo>
                  <a:pt x="41" y="139"/>
                </a:lnTo>
                <a:lnTo>
                  <a:pt x="41" y="145"/>
                </a:lnTo>
                <a:lnTo>
                  <a:pt x="43" y="149"/>
                </a:lnTo>
                <a:lnTo>
                  <a:pt x="46" y="151"/>
                </a:lnTo>
                <a:lnTo>
                  <a:pt x="0" y="151"/>
                </a:lnTo>
                <a:lnTo>
                  <a:pt x="4" y="149"/>
                </a:lnTo>
                <a:lnTo>
                  <a:pt x="7" y="143"/>
                </a:lnTo>
                <a:lnTo>
                  <a:pt x="9" y="139"/>
                </a:lnTo>
                <a:lnTo>
                  <a:pt x="9" y="133"/>
                </a:lnTo>
                <a:lnTo>
                  <a:pt x="9" y="18"/>
                </a:lnTo>
                <a:lnTo>
                  <a:pt x="9" y="12"/>
                </a:lnTo>
                <a:lnTo>
                  <a:pt x="9" y="8"/>
                </a:lnTo>
                <a:lnTo>
                  <a:pt x="6" y="4"/>
                </a:lnTo>
                <a:lnTo>
                  <a:pt x="4" y="0"/>
                </a:lnTo>
                <a:close/>
                <a:moveTo>
                  <a:pt x="91" y="135"/>
                </a:moveTo>
                <a:lnTo>
                  <a:pt x="79" y="141"/>
                </a:lnTo>
                <a:lnTo>
                  <a:pt x="76" y="145"/>
                </a:lnTo>
                <a:lnTo>
                  <a:pt x="74" y="149"/>
                </a:lnTo>
                <a:lnTo>
                  <a:pt x="72" y="155"/>
                </a:lnTo>
                <a:lnTo>
                  <a:pt x="70" y="161"/>
                </a:lnTo>
                <a:lnTo>
                  <a:pt x="70" y="169"/>
                </a:lnTo>
                <a:lnTo>
                  <a:pt x="72" y="177"/>
                </a:lnTo>
                <a:lnTo>
                  <a:pt x="74" y="183"/>
                </a:lnTo>
                <a:lnTo>
                  <a:pt x="76" y="188"/>
                </a:lnTo>
                <a:lnTo>
                  <a:pt x="79" y="192"/>
                </a:lnTo>
                <a:lnTo>
                  <a:pt x="83" y="194"/>
                </a:lnTo>
                <a:lnTo>
                  <a:pt x="87" y="196"/>
                </a:lnTo>
                <a:lnTo>
                  <a:pt x="91" y="198"/>
                </a:lnTo>
                <a:lnTo>
                  <a:pt x="102" y="198"/>
                </a:lnTo>
                <a:lnTo>
                  <a:pt x="107" y="196"/>
                </a:lnTo>
                <a:lnTo>
                  <a:pt x="111" y="192"/>
                </a:lnTo>
                <a:lnTo>
                  <a:pt x="115" y="188"/>
                </a:lnTo>
                <a:lnTo>
                  <a:pt x="116" y="184"/>
                </a:lnTo>
                <a:lnTo>
                  <a:pt x="118" y="179"/>
                </a:lnTo>
                <a:lnTo>
                  <a:pt x="118" y="173"/>
                </a:lnTo>
                <a:lnTo>
                  <a:pt x="118" y="167"/>
                </a:lnTo>
                <a:lnTo>
                  <a:pt x="118" y="159"/>
                </a:lnTo>
                <a:lnTo>
                  <a:pt x="116" y="157"/>
                </a:lnTo>
                <a:lnTo>
                  <a:pt x="116" y="153"/>
                </a:lnTo>
                <a:lnTo>
                  <a:pt x="115" y="149"/>
                </a:lnTo>
                <a:lnTo>
                  <a:pt x="113" y="145"/>
                </a:lnTo>
                <a:lnTo>
                  <a:pt x="109" y="141"/>
                </a:lnTo>
                <a:lnTo>
                  <a:pt x="105" y="139"/>
                </a:lnTo>
                <a:lnTo>
                  <a:pt x="102" y="137"/>
                </a:lnTo>
                <a:lnTo>
                  <a:pt x="91" y="135"/>
                </a:lnTo>
                <a:close/>
                <a:moveTo>
                  <a:pt x="205" y="167"/>
                </a:moveTo>
                <a:lnTo>
                  <a:pt x="205" y="102"/>
                </a:lnTo>
                <a:lnTo>
                  <a:pt x="231" y="102"/>
                </a:lnTo>
                <a:lnTo>
                  <a:pt x="238" y="102"/>
                </a:lnTo>
                <a:lnTo>
                  <a:pt x="244" y="104"/>
                </a:lnTo>
                <a:lnTo>
                  <a:pt x="247" y="106"/>
                </a:lnTo>
                <a:lnTo>
                  <a:pt x="249" y="110"/>
                </a:lnTo>
                <a:lnTo>
                  <a:pt x="251" y="114"/>
                </a:lnTo>
                <a:lnTo>
                  <a:pt x="253" y="120"/>
                </a:lnTo>
                <a:lnTo>
                  <a:pt x="251" y="126"/>
                </a:lnTo>
                <a:lnTo>
                  <a:pt x="249" y="132"/>
                </a:lnTo>
                <a:lnTo>
                  <a:pt x="244" y="135"/>
                </a:lnTo>
                <a:lnTo>
                  <a:pt x="236" y="137"/>
                </a:lnTo>
                <a:lnTo>
                  <a:pt x="238" y="139"/>
                </a:lnTo>
                <a:lnTo>
                  <a:pt x="240" y="139"/>
                </a:lnTo>
                <a:lnTo>
                  <a:pt x="244" y="143"/>
                </a:lnTo>
                <a:lnTo>
                  <a:pt x="247" y="149"/>
                </a:lnTo>
                <a:lnTo>
                  <a:pt x="253" y="157"/>
                </a:lnTo>
                <a:lnTo>
                  <a:pt x="255" y="153"/>
                </a:lnTo>
                <a:lnTo>
                  <a:pt x="262" y="143"/>
                </a:lnTo>
                <a:lnTo>
                  <a:pt x="268" y="143"/>
                </a:lnTo>
                <a:lnTo>
                  <a:pt x="255" y="161"/>
                </a:lnTo>
                <a:lnTo>
                  <a:pt x="270" y="184"/>
                </a:lnTo>
                <a:lnTo>
                  <a:pt x="266" y="184"/>
                </a:lnTo>
                <a:lnTo>
                  <a:pt x="262" y="184"/>
                </a:lnTo>
                <a:lnTo>
                  <a:pt x="249" y="169"/>
                </a:lnTo>
                <a:lnTo>
                  <a:pt x="249" y="171"/>
                </a:lnTo>
                <a:lnTo>
                  <a:pt x="238" y="184"/>
                </a:lnTo>
                <a:lnTo>
                  <a:pt x="233" y="184"/>
                </a:lnTo>
                <a:lnTo>
                  <a:pt x="247" y="165"/>
                </a:lnTo>
                <a:lnTo>
                  <a:pt x="240" y="153"/>
                </a:lnTo>
                <a:lnTo>
                  <a:pt x="234" y="143"/>
                </a:lnTo>
                <a:lnTo>
                  <a:pt x="229" y="139"/>
                </a:lnTo>
                <a:lnTo>
                  <a:pt x="225" y="137"/>
                </a:lnTo>
                <a:lnTo>
                  <a:pt x="222" y="137"/>
                </a:lnTo>
                <a:lnTo>
                  <a:pt x="212" y="137"/>
                </a:lnTo>
                <a:lnTo>
                  <a:pt x="212" y="167"/>
                </a:lnTo>
                <a:lnTo>
                  <a:pt x="205" y="167"/>
                </a:lnTo>
                <a:close/>
                <a:moveTo>
                  <a:pt x="212" y="130"/>
                </a:moveTo>
                <a:lnTo>
                  <a:pt x="229" y="130"/>
                </a:lnTo>
                <a:lnTo>
                  <a:pt x="238" y="130"/>
                </a:lnTo>
                <a:lnTo>
                  <a:pt x="240" y="128"/>
                </a:lnTo>
                <a:lnTo>
                  <a:pt x="242" y="126"/>
                </a:lnTo>
                <a:lnTo>
                  <a:pt x="244" y="120"/>
                </a:lnTo>
                <a:lnTo>
                  <a:pt x="244" y="116"/>
                </a:lnTo>
                <a:lnTo>
                  <a:pt x="242" y="112"/>
                </a:lnTo>
                <a:lnTo>
                  <a:pt x="236" y="110"/>
                </a:lnTo>
                <a:lnTo>
                  <a:pt x="231" y="110"/>
                </a:lnTo>
                <a:lnTo>
                  <a:pt x="212" y="110"/>
                </a:lnTo>
                <a:lnTo>
                  <a:pt x="212" y="13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1" name="Freeform 25"/>
          <p:cNvSpPr>
            <a:spLocks noEditPoints="1"/>
          </p:cNvSpPr>
          <p:nvPr/>
        </p:nvSpPr>
        <p:spPr bwMode="auto">
          <a:xfrm>
            <a:off x="2346284" y="792163"/>
            <a:ext cx="133350" cy="163512"/>
          </a:xfrm>
          <a:custGeom>
            <a:avLst/>
            <a:gdLst>
              <a:gd name="T0" fmla="*/ 2147483647 w 168"/>
              <a:gd name="T1" fmla="*/ 2147483647 h 208"/>
              <a:gd name="T2" fmla="*/ 2147483647 w 168"/>
              <a:gd name="T3" fmla="*/ 2147483647 h 208"/>
              <a:gd name="T4" fmla="*/ 2147483647 w 168"/>
              <a:gd name="T5" fmla="*/ 2147483647 h 208"/>
              <a:gd name="T6" fmla="*/ 2147483647 w 168"/>
              <a:gd name="T7" fmla="*/ 2147483647 h 208"/>
              <a:gd name="T8" fmla="*/ 2147483647 w 168"/>
              <a:gd name="T9" fmla="*/ 2147483647 h 208"/>
              <a:gd name="T10" fmla="*/ 2147483647 w 168"/>
              <a:gd name="T11" fmla="*/ 2147483647 h 208"/>
              <a:gd name="T12" fmla="*/ 2147483647 w 168"/>
              <a:gd name="T13" fmla="*/ 2147483647 h 208"/>
              <a:gd name="T14" fmla="*/ 2147483647 w 168"/>
              <a:gd name="T15" fmla="*/ 2147483647 h 208"/>
              <a:gd name="T16" fmla="*/ 2147483647 w 168"/>
              <a:gd name="T17" fmla="*/ 2147483647 h 208"/>
              <a:gd name="T18" fmla="*/ 2147483647 w 168"/>
              <a:gd name="T19" fmla="*/ 2147483647 h 208"/>
              <a:gd name="T20" fmla="*/ 2147483647 w 168"/>
              <a:gd name="T21" fmla="*/ 2147483647 h 208"/>
              <a:gd name="T22" fmla="*/ 2147483647 w 168"/>
              <a:gd name="T23" fmla="*/ 2147483647 h 208"/>
              <a:gd name="T24" fmla="*/ 2147483647 w 168"/>
              <a:gd name="T25" fmla="*/ 2147483647 h 208"/>
              <a:gd name="T26" fmla="*/ 2147483647 w 168"/>
              <a:gd name="T27" fmla="*/ 2147483647 h 208"/>
              <a:gd name="T28" fmla="*/ 2147483647 w 168"/>
              <a:gd name="T29" fmla="*/ 2147483647 h 208"/>
              <a:gd name="T30" fmla="*/ 2147483647 w 168"/>
              <a:gd name="T31" fmla="*/ 2147483647 h 208"/>
              <a:gd name="T32" fmla="*/ 2147483647 w 168"/>
              <a:gd name="T33" fmla="*/ 2147483647 h 208"/>
              <a:gd name="T34" fmla="*/ 2147483647 w 168"/>
              <a:gd name="T35" fmla="*/ 2147483647 h 208"/>
              <a:gd name="T36" fmla="*/ 2147483647 w 168"/>
              <a:gd name="T37" fmla="*/ 2147483647 h 208"/>
              <a:gd name="T38" fmla="*/ 2147483647 w 168"/>
              <a:gd name="T39" fmla="*/ 2147483647 h 208"/>
              <a:gd name="T40" fmla="*/ 2147483647 w 168"/>
              <a:gd name="T41" fmla="*/ 2147483647 h 208"/>
              <a:gd name="T42" fmla="*/ 2147483647 w 168"/>
              <a:gd name="T43" fmla="*/ 2147483647 h 208"/>
              <a:gd name="T44" fmla="*/ 2147483647 w 168"/>
              <a:gd name="T45" fmla="*/ 2147483647 h 208"/>
              <a:gd name="T46" fmla="*/ 2147483647 w 168"/>
              <a:gd name="T47" fmla="*/ 2147483647 h 208"/>
              <a:gd name="T48" fmla="*/ 2147483647 w 168"/>
              <a:gd name="T49" fmla="*/ 2147483647 h 208"/>
              <a:gd name="T50" fmla="*/ 2147483647 w 168"/>
              <a:gd name="T51" fmla="*/ 2147483647 h 208"/>
              <a:gd name="T52" fmla="*/ 2147483647 w 168"/>
              <a:gd name="T53" fmla="*/ 2147483647 h 208"/>
              <a:gd name="T54" fmla="*/ 2147483647 w 168"/>
              <a:gd name="T55" fmla="*/ 2147483647 h 208"/>
              <a:gd name="T56" fmla="*/ 2147483647 w 168"/>
              <a:gd name="T57" fmla="*/ 2147483647 h 208"/>
              <a:gd name="T58" fmla="*/ 2147483647 w 168"/>
              <a:gd name="T59" fmla="*/ 2147483647 h 208"/>
              <a:gd name="T60" fmla="*/ 2147483647 w 168"/>
              <a:gd name="T61" fmla="*/ 2147483647 h 208"/>
              <a:gd name="T62" fmla="*/ 2147483647 w 168"/>
              <a:gd name="T63" fmla="*/ 0 h 208"/>
              <a:gd name="T64" fmla="*/ 2147483647 w 168"/>
              <a:gd name="T65" fmla="*/ 2147483647 h 208"/>
              <a:gd name="T66" fmla="*/ 2147483647 w 168"/>
              <a:gd name="T67" fmla="*/ 2147483647 h 208"/>
              <a:gd name="T68" fmla="*/ 2147483647 w 168"/>
              <a:gd name="T69" fmla="*/ 2147483647 h 208"/>
              <a:gd name="T70" fmla="*/ 2147483647 w 168"/>
              <a:gd name="T71" fmla="*/ 2147483647 h 208"/>
              <a:gd name="T72" fmla="*/ 2147483647 w 168"/>
              <a:gd name="T73" fmla="*/ 2147483647 h 208"/>
              <a:gd name="T74" fmla="*/ 2147483647 w 168"/>
              <a:gd name="T75" fmla="*/ 2147483647 h 208"/>
              <a:gd name="T76" fmla="*/ 2147483647 w 168"/>
              <a:gd name="T77" fmla="*/ 2147483647 h 208"/>
              <a:gd name="T78" fmla="*/ 2147483647 w 168"/>
              <a:gd name="T79" fmla="*/ 2147483647 h 208"/>
              <a:gd name="T80" fmla="*/ 0 w 168"/>
              <a:gd name="T81" fmla="*/ 0 h 208"/>
              <a:gd name="T82" fmla="*/ 2147483647 w 168"/>
              <a:gd name="T83" fmla="*/ 2147483647 h 208"/>
              <a:gd name="T84" fmla="*/ 2147483647 w 168"/>
              <a:gd name="T85" fmla="*/ 2147483647 h 208"/>
              <a:gd name="T86" fmla="*/ 2147483647 w 168"/>
              <a:gd name="T87" fmla="*/ 2147483647 h 208"/>
              <a:gd name="T88" fmla="*/ 2147483647 w 168"/>
              <a:gd name="T89" fmla="*/ 2147483647 h 208"/>
              <a:gd name="T90" fmla="*/ 2147483647 w 168"/>
              <a:gd name="T91" fmla="*/ 2147483647 h 208"/>
              <a:gd name="T92" fmla="*/ 2147483647 w 168"/>
              <a:gd name="T93" fmla="*/ 2147483647 h 208"/>
              <a:gd name="T94" fmla="*/ 2147483647 w 168"/>
              <a:gd name="T95" fmla="*/ 2147483647 h 208"/>
              <a:gd name="T96" fmla="*/ 2147483647 w 168"/>
              <a:gd name="T97" fmla="*/ 2147483647 h 208"/>
              <a:gd name="T98" fmla="*/ 2147483647 w 168"/>
              <a:gd name="T99" fmla="*/ 2147483647 h 208"/>
              <a:gd name="T100" fmla="*/ 2147483647 w 168"/>
              <a:gd name="T101" fmla="*/ 2147483647 h 208"/>
              <a:gd name="T102" fmla="*/ 2147483647 w 168"/>
              <a:gd name="T103" fmla="*/ 2147483647 h 208"/>
              <a:gd name="T104" fmla="*/ 2147483647 w 168"/>
              <a:gd name="T105" fmla="*/ 2147483647 h 208"/>
              <a:gd name="T106" fmla="*/ 2147483647 w 168"/>
              <a:gd name="T107" fmla="*/ 2147483647 h 208"/>
              <a:gd name="T108" fmla="*/ 2147483647 w 168"/>
              <a:gd name="T109" fmla="*/ 2147483647 h 208"/>
              <a:gd name="T110" fmla="*/ 2147483647 w 168"/>
              <a:gd name="T111" fmla="*/ 2147483647 h 208"/>
              <a:gd name="T112" fmla="*/ 2147483647 w 168"/>
              <a:gd name="T113" fmla="*/ 2147483647 h 208"/>
              <a:gd name="T114" fmla="*/ 2147483647 w 168"/>
              <a:gd name="T115" fmla="*/ 2147483647 h 208"/>
              <a:gd name="T116" fmla="*/ 2147483647 w 168"/>
              <a:gd name="T117" fmla="*/ 2147483647 h 208"/>
              <a:gd name="T118" fmla="*/ 2147483647 w 168"/>
              <a:gd name="T119" fmla="*/ 2147483647 h 208"/>
              <a:gd name="T120" fmla="*/ 2147483647 w 168"/>
              <a:gd name="T121" fmla="*/ 2147483647 h 20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8"/>
              <a:gd name="T184" fmla="*/ 0 h 208"/>
              <a:gd name="T185" fmla="*/ 168 w 168"/>
              <a:gd name="T186" fmla="*/ 208 h 20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8" h="208">
                <a:moveTo>
                  <a:pt x="0" y="0"/>
                </a:moveTo>
                <a:lnTo>
                  <a:pt x="5" y="10"/>
                </a:lnTo>
                <a:lnTo>
                  <a:pt x="11" y="20"/>
                </a:lnTo>
                <a:lnTo>
                  <a:pt x="17" y="29"/>
                </a:lnTo>
                <a:lnTo>
                  <a:pt x="22" y="37"/>
                </a:lnTo>
                <a:lnTo>
                  <a:pt x="29" y="43"/>
                </a:lnTo>
                <a:lnTo>
                  <a:pt x="39" y="49"/>
                </a:lnTo>
                <a:lnTo>
                  <a:pt x="42" y="51"/>
                </a:lnTo>
                <a:lnTo>
                  <a:pt x="46" y="53"/>
                </a:lnTo>
                <a:lnTo>
                  <a:pt x="57" y="57"/>
                </a:lnTo>
                <a:lnTo>
                  <a:pt x="42" y="63"/>
                </a:lnTo>
                <a:lnTo>
                  <a:pt x="29" y="71"/>
                </a:lnTo>
                <a:lnTo>
                  <a:pt x="20" y="80"/>
                </a:lnTo>
                <a:lnTo>
                  <a:pt x="17" y="84"/>
                </a:lnTo>
                <a:lnTo>
                  <a:pt x="13" y="90"/>
                </a:lnTo>
                <a:lnTo>
                  <a:pt x="7" y="102"/>
                </a:lnTo>
                <a:lnTo>
                  <a:pt x="4" y="114"/>
                </a:lnTo>
                <a:lnTo>
                  <a:pt x="2" y="127"/>
                </a:lnTo>
                <a:lnTo>
                  <a:pt x="2" y="143"/>
                </a:lnTo>
                <a:lnTo>
                  <a:pt x="4" y="151"/>
                </a:lnTo>
                <a:lnTo>
                  <a:pt x="5" y="157"/>
                </a:lnTo>
                <a:lnTo>
                  <a:pt x="5" y="161"/>
                </a:lnTo>
                <a:lnTo>
                  <a:pt x="7" y="163"/>
                </a:lnTo>
                <a:lnTo>
                  <a:pt x="13" y="173"/>
                </a:lnTo>
                <a:lnTo>
                  <a:pt x="20" y="180"/>
                </a:lnTo>
                <a:lnTo>
                  <a:pt x="28" y="188"/>
                </a:lnTo>
                <a:lnTo>
                  <a:pt x="37" y="194"/>
                </a:lnTo>
                <a:lnTo>
                  <a:pt x="46" y="200"/>
                </a:lnTo>
                <a:lnTo>
                  <a:pt x="55" y="204"/>
                </a:lnTo>
                <a:lnTo>
                  <a:pt x="65" y="206"/>
                </a:lnTo>
                <a:lnTo>
                  <a:pt x="74" y="208"/>
                </a:lnTo>
                <a:lnTo>
                  <a:pt x="85" y="208"/>
                </a:lnTo>
                <a:lnTo>
                  <a:pt x="98" y="206"/>
                </a:lnTo>
                <a:lnTo>
                  <a:pt x="111" y="204"/>
                </a:lnTo>
                <a:lnTo>
                  <a:pt x="124" y="200"/>
                </a:lnTo>
                <a:lnTo>
                  <a:pt x="127" y="198"/>
                </a:lnTo>
                <a:lnTo>
                  <a:pt x="133" y="194"/>
                </a:lnTo>
                <a:lnTo>
                  <a:pt x="138" y="190"/>
                </a:lnTo>
                <a:lnTo>
                  <a:pt x="142" y="186"/>
                </a:lnTo>
                <a:lnTo>
                  <a:pt x="151" y="178"/>
                </a:lnTo>
                <a:lnTo>
                  <a:pt x="159" y="169"/>
                </a:lnTo>
                <a:lnTo>
                  <a:pt x="164" y="155"/>
                </a:lnTo>
                <a:lnTo>
                  <a:pt x="164" y="153"/>
                </a:lnTo>
                <a:lnTo>
                  <a:pt x="166" y="151"/>
                </a:lnTo>
                <a:lnTo>
                  <a:pt x="168" y="143"/>
                </a:lnTo>
                <a:lnTo>
                  <a:pt x="168" y="135"/>
                </a:lnTo>
                <a:lnTo>
                  <a:pt x="168" y="127"/>
                </a:lnTo>
                <a:lnTo>
                  <a:pt x="168" y="120"/>
                </a:lnTo>
                <a:lnTo>
                  <a:pt x="166" y="114"/>
                </a:lnTo>
                <a:lnTo>
                  <a:pt x="162" y="100"/>
                </a:lnTo>
                <a:lnTo>
                  <a:pt x="157" y="88"/>
                </a:lnTo>
                <a:lnTo>
                  <a:pt x="148" y="78"/>
                </a:lnTo>
                <a:lnTo>
                  <a:pt x="144" y="75"/>
                </a:lnTo>
                <a:lnTo>
                  <a:pt x="138" y="71"/>
                </a:lnTo>
                <a:lnTo>
                  <a:pt x="125" y="63"/>
                </a:lnTo>
                <a:lnTo>
                  <a:pt x="111" y="55"/>
                </a:lnTo>
                <a:lnTo>
                  <a:pt x="120" y="51"/>
                </a:lnTo>
                <a:lnTo>
                  <a:pt x="129" y="45"/>
                </a:lnTo>
                <a:lnTo>
                  <a:pt x="137" y="39"/>
                </a:lnTo>
                <a:lnTo>
                  <a:pt x="144" y="33"/>
                </a:lnTo>
                <a:lnTo>
                  <a:pt x="151" y="26"/>
                </a:lnTo>
                <a:lnTo>
                  <a:pt x="157" y="18"/>
                </a:lnTo>
                <a:lnTo>
                  <a:pt x="162" y="10"/>
                </a:lnTo>
                <a:lnTo>
                  <a:pt x="166" y="0"/>
                </a:lnTo>
                <a:lnTo>
                  <a:pt x="135" y="0"/>
                </a:lnTo>
                <a:lnTo>
                  <a:pt x="133" y="10"/>
                </a:lnTo>
                <a:lnTo>
                  <a:pt x="129" y="18"/>
                </a:lnTo>
                <a:lnTo>
                  <a:pt x="124" y="26"/>
                </a:lnTo>
                <a:lnTo>
                  <a:pt x="118" y="33"/>
                </a:lnTo>
                <a:lnTo>
                  <a:pt x="113" y="37"/>
                </a:lnTo>
                <a:lnTo>
                  <a:pt x="105" y="41"/>
                </a:lnTo>
                <a:lnTo>
                  <a:pt x="98" y="45"/>
                </a:lnTo>
                <a:lnTo>
                  <a:pt x="89" y="47"/>
                </a:lnTo>
                <a:lnTo>
                  <a:pt x="79" y="47"/>
                </a:lnTo>
                <a:lnTo>
                  <a:pt x="70" y="45"/>
                </a:lnTo>
                <a:lnTo>
                  <a:pt x="63" y="41"/>
                </a:lnTo>
                <a:lnTo>
                  <a:pt x="55" y="37"/>
                </a:lnTo>
                <a:lnTo>
                  <a:pt x="50" y="29"/>
                </a:lnTo>
                <a:lnTo>
                  <a:pt x="44" y="22"/>
                </a:lnTo>
                <a:lnTo>
                  <a:pt x="39" y="12"/>
                </a:lnTo>
                <a:lnTo>
                  <a:pt x="35" y="0"/>
                </a:lnTo>
                <a:lnTo>
                  <a:pt x="0" y="0"/>
                </a:lnTo>
                <a:close/>
                <a:moveTo>
                  <a:pt x="77" y="65"/>
                </a:moveTo>
                <a:lnTo>
                  <a:pt x="90" y="65"/>
                </a:lnTo>
                <a:lnTo>
                  <a:pt x="100" y="69"/>
                </a:lnTo>
                <a:lnTo>
                  <a:pt x="105" y="71"/>
                </a:lnTo>
                <a:lnTo>
                  <a:pt x="109" y="73"/>
                </a:lnTo>
                <a:lnTo>
                  <a:pt x="116" y="78"/>
                </a:lnTo>
                <a:lnTo>
                  <a:pt x="124" y="86"/>
                </a:lnTo>
                <a:lnTo>
                  <a:pt x="127" y="96"/>
                </a:lnTo>
                <a:lnTo>
                  <a:pt x="131" y="108"/>
                </a:lnTo>
                <a:lnTo>
                  <a:pt x="135" y="122"/>
                </a:lnTo>
                <a:lnTo>
                  <a:pt x="137" y="133"/>
                </a:lnTo>
                <a:lnTo>
                  <a:pt x="137" y="145"/>
                </a:lnTo>
                <a:lnTo>
                  <a:pt x="135" y="157"/>
                </a:lnTo>
                <a:lnTo>
                  <a:pt x="131" y="167"/>
                </a:lnTo>
                <a:lnTo>
                  <a:pt x="125" y="175"/>
                </a:lnTo>
                <a:lnTo>
                  <a:pt x="120" y="182"/>
                </a:lnTo>
                <a:lnTo>
                  <a:pt x="113" y="188"/>
                </a:lnTo>
                <a:lnTo>
                  <a:pt x="101" y="194"/>
                </a:lnTo>
                <a:lnTo>
                  <a:pt x="89" y="196"/>
                </a:lnTo>
                <a:lnTo>
                  <a:pt x="83" y="196"/>
                </a:lnTo>
                <a:lnTo>
                  <a:pt x="76" y="196"/>
                </a:lnTo>
                <a:lnTo>
                  <a:pt x="70" y="194"/>
                </a:lnTo>
                <a:lnTo>
                  <a:pt x="65" y="192"/>
                </a:lnTo>
                <a:lnTo>
                  <a:pt x="59" y="188"/>
                </a:lnTo>
                <a:lnTo>
                  <a:pt x="55" y="184"/>
                </a:lnTo>
                <a:lnTo>
                  <a:pt x="46" y="175"/>
                </a:lnTo>
                <a:lnTo>
                  <a:pt x="39" y="163"/>
                </a:lnTo>
                <a:lnTo>
                  <a:pt x="35" y="151"/>
                </a:lnTo>
                <a:lnTo>
                  <a:pt x="33" y="145"/>
                </a:lnTo>
                <a:lnTo>
                  <a:pt x="33" y="137"/>
                </a:lnTo>
                <a:lnTo>
                  <a:pt x="33" y="124"/>
                </a:lnTo>
                <a:lnTo>
                  <a:pt x="33" y="116"/>
                </a:lnTo>
                <a:lnTo>
                  <a:pt x="33" y="110"/>
                </a:lnTo>
                <a:lnTo>
                  <a:pt x="37" y="98"/>
                </a:lnTo>
                <a:lnTo>
                  <a:pt x="42" y="88"/>
                </a:lnTo>
                <a:lnTo>
                  <a:pt x="48" y="80"/>
                </a:lnTo>
                <a:lnTo>
                  <a:pt x="52" y="77"/>
                </a:lnTo>
                <a:lnTo>
                  <a:pt x="57" y="73"/>
                </a:lnTo>
                <a:lnTo>
                  <a:pt x="61" y="71"/>
                </a:lnTo>
                <a:lnTo>
                  <a:pt x="66" y="69"/>
                </a:lnTo>
                <a:lnTo>
                  <a:pt x="77" y="65"/>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2" name="Freeform 26"/>
          <p:cNvSpPr>
            <a:spLocks/>
          </p:cNvSpPr>
          <p:nvPr/>
        </p:nvSpPr>
        <p:spPr bwMode="auto">
          <a:xfrm>
            <a:off x="2333584" y="520700"/>
            <a:ext cx="158750" cy="166688"/>
          </a:xfrm>
          <a:custGeom>
            <a:avLst/>
            <a:gdLst>
              <a:gd name="T0" fmla="*/ 0 w 202"/>
              <a:gd name="T1" fmla="*/ 2147483647 h 210"/>
              <a:gd name="T2" fmla="*/ 2147483647 w 202"/>
              <a:gd name="T3" fmla="*/ 2147483647 h 210"/>
              <a:gd name="T4" fmla="*/ 2147483647 w 202"/>
              <a:gd name="T5" fmla="*/ 2147483647 h 210"/>
              <a:gd name="T6" fmla="*/ 2147483647 w 202"/>
              <a:gd name="T7" fmla="*/ 2147483647 h 210"/>
              <a:gd name="T8" fmla="*/ 2147483647 w 202"/>
              <a:gd name="T9" fmla="*/ 2147483647 h 210"/>
              <a:gd name="T10" fmla="*/ 2147483647 w 202"/>
              <a:gd name="T11" fmla="*/ 2147483647 h 210"/>
              <a:gd name="T12" fmla="*/ 2147483647 w 202"/>
              <a:gd name="T13" fmla="*/ 2147483647 h 210"/>
              <a:gd name="T14" fmla="*/ 2147483647 w 202"/>
              <a:gd name="T15" fmla="*/ 2147483647 h 210"/>
              <a:gd name="T16" fmla="*/ 2147483647 w 202"/>
              <a:gd name="T17" fmla="*/ 2147483647 h 210"/>
              <a:gd name="T18" fmla="*/ 2147483647 w 202"/>
              <a:gd name="T19" fmla="*/ 2147483647 h 210"/>
              <a:gd name="T20" fmla="*/ 2147483647 w 202"/>
              <a:gd name="T21" fmla="*/ 2147483647 h 210"/>
              <a:gd name="T22" fmla="*/ 2147483647 w 202"/>
              <a:gd name="T23" fmla="*/ 2147483647 h 210"/>
              <a:gd name="T24" fmla="*/ 2147483647 w 202"/>
              <a:gd name="T25" fmla="*/ 2147483647 h 210"/>
              <a:gd name="T26" fmla="*/ 2147483647 w 202"/>
              <a:gd name="T27" fmla="*/ 2147483647 h 210"/>
              <a:gd name="T28" fmla="*/ 2147483647 w 202"/>
              <a:gd name="T29" fmla="*/ 2147483647 h 210"/>
              <a:gd name="T30" fmla="*/ 2147483647 w 202"/>
              <a:gd name="T31" fmla="*/ 2147483647 h 210"/>
              <a:gd name="T32" fmla="*/ 2147483647 w 202"/>
              <a:gd name="T33" fmla="*/ 2147483647 h 210"/>
              <a:gd name="T34" fmla="*/ 2147483647 w 202"/>
              <a:gd name="T35" fmla="*/ 2147483647 h 210"/>
              <a:gd name="T36" fmla="*/ 2147483647 w 202"/>
              <a:gd name="T37" fmla="*/ 2147483647 h 210"/>
              <a:gd name="T38" fmla="*/ 2147483647 w 202"/>
              <a:gd name="T39" fmla="*/ 2147483647 h 210"/>
              <a:gd name="T40" fmla="*/ 2147483647 w 202"/>
              <a:gd name="T41" fmla="*/ 2147483647 h 210"/>
              <a:gd name="T42" fmla="*/ 2147483647 w 202"/>
              <a:gd name="T43" fmla="*/ 2147483647 h 210"/>
              <a:gd name="T44" fmla="*/ 2147483647 w 202"/>
              <a:gd name="T45" fmla="*/ 2147483647 h 210"/>
              <a:gd name="T46" fmla="*/ 2147483647 w 202"/>
              <a:gd name="T47" fmla="*/ 2147483647 h 210"/>
              <a:gd name="T48" fmla="*/ 2147483647 w 202"/>
              <a:gd name="T49" fmla="*/ 2147483647 h 210"/>
              <a:gd name="T50" fmla="*/ 2147483647 w 202"/>
              <a:gd name="T51" fmla="*/ 2147483647 h 210"/>
              <a:gd name="T52" fmla="*/ 2147483647 w 202"/>
              <a:gd name="T53" fmla="*/ 2147483647 h 210"/>
              <a:gd name="T54" fmla="*/ 2147483647 w 202"/>
              <a:gd name="T55" fmla="*/ 0 h 210"/>
              <a:gd name="T56" fmla="*/ 2147483647 w 202"/>
              <a:gd name="T57" fmla="*/ 0 h 210"/>
              <a:gd name="T58" fmla="*/ 2147483647 w 202"/>
              <a:gd name="T59" fmla="*/ 2147483647 h 210"/>
              <a:gd name="T60" fmla="*/ 2147483647 w 202"/>
              <a:gd name="T61" fmla="*/ 2147483647 h 210"/>
              <a:gd name="T62" fmla="*/ 2147483647 w 202"/>
              <a:gd name="T63" fmla="*/ 2147483647 h 210"/>
              <a:gd name="T64" fmla="*/ 2147483647 w 202"/>
              <a:gd name="T65" fmla="*/ 2147483647 h 210"/>
              <a:gd name="T66" fmla="*/ 2147483647 w 202"/>
              <a:gd name="T67" fmla="*/ 0 h 210"/>
              <a:gd name="T68" fmla="*/ 2147483647 w 202"/>
              <a:gd name="T69" fmla="*/ 0 h 210"/>
              <a:gd name="T70" fmla="*/ 2147483647 w 202"/>
              <a:gd name="T71" fmla="*/ 2147483647 h 210"/>
              <a:gd name="T72" fmla="*/ 2147483647 w 202"/>
              <a:gd name="T73" fmla="*/ 2147483647 h 210"/>
              <a:gd name="T74" fmla="*/ 0 w 202"/>
              <a:gd name="T75" fmla="*/ 2147483647 h 2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2"/>
              <a:gd name="T115" fmla="*/ 0 h 210"/>
              <a:gd name="T116" fmla="*/ 202 w 202"/>
              <a:gd name="T117" fmla="*/ 210 h 21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2" h="210">
                <a:moveTo>
                  <a:pt x="0" y="21"/>
                </a:moveTo>
                <a:lnTo>
                  <a:pt x="0" y="65"/>
                </a:lnTo>
                <a:lnTo>
                  <a:pt x="8" y="49"/>
                </a:lnTo>
                <a:lnTo>
                  <a:pt x="15" y="37"/>
                </a:lnTo>
                <a:lnTo>
                  <a:pt x="22" y="29"/>
                </a:lnTo>
                <a:lnTo>
                  <a:pt x="32" y="21"/>
                </a:lnTo>
                <a:lnTo>
                  <a:pt x="35" y="19"/>
                </a:lnTo>
                <a:lnTo>
                  <a:pt x="39" y="18"/>
                </a:lnTo>
                <a:lnTo>
                  <a:pt x="43" y="18"/>
                </a:lnTo>
                <a:lnTo>
                  <a:pt x="48" y="18"/>
                </a:lnTo>
                <a:lnTo>
                  <a:pt x="58" y="19"/>
                </a:lnTo>
                <a:lnTo>
                  <a:pt x="67" y="23"/>
                </a:lnTo>
                <a:lnTo>
                  <a:pt x="76" y="31"/>
                </a:lnTo>
                <a:lnTo>
                  <a:pt x="80" y="35"/>
                </a:lnTo>
                <a:lnTo>
                  <a:pt x="83" y="41"/>
                </a:lnTo>
                <a:lnTo>
                  <a:pt x="83" y="43"/>
                </a:lnTo>
                <a:lnTo>
                  <a:pt x="83" y="45"/>
                </a:lnTo>
                <a:lnTo>
                  <a:pt x="87" y="51"/>
                </a:lnTo>
                <a:lnTo>
                  <a:pt x="91" y="61"/>
                </a:lnTo>
                <a:lnTo>
                  <a:pt x="91" y="63"/>
                </a:lnTo>
                <a:lnTo>
                  <a:pt x="93" y="70"/>
                </a:lnTo>
                <a:lnTo>
                  <a:pt x="93" y="76"/>
                </a:lnTo>
                <a:lnTo>
                  <a:pt x="93" y="188"/>
                </a:lnTo>
                <a:lnTo>
                  <a:pt x="93" y="202"/>
                </a:lnTo>
                <a:lnTo>
                  <a:pt x="91" y="206"/>
                </a:lnTo>
                <a:lnTo>
                  <a:pt x="89" y="210"/>
                </a:lnTo>
                <a:lnTo>
                  <a:pt x="118" y="210"/>
                </a:lnTo>
                <a:lnTo>
                  <a:pt x="117" y="202"/>
                </a:lnTo>
                <a:lnTo>
                  <a:pt x="115" y="190"/>
                </a:lnTo>
                <a:lnTo>
                  <a:pt x="117" y="76"/>
                </a:lnTo>
                <a:lnTo>
                  <a:pt x="117" y="74"/>
                </a:lnTo>
                <a:lnTo>
                  <a:pt x="117" y="70"/>
                </a:lnTo>
                <a:lnTo>
                  <a:pt x="117" y="65"/>
                </a:lnTo>
                <a:lnTo>
                  <a:pt x="118" y="63"/>
                </a:lnTo>
                <a:lnTo>
                  <a:pt x="118" y="55"/>
                </a:lnTo>
                <a:lnTo>
                  <a:pt x="122" y="49"/>
                </a:lnTo>
                <a:lnTo>
                  <a:pt x="122" y="45"/>
                </a:lnTo>
                <a:lnTo>
                  <a:pt x="126" y="37"/>
                </a:lnTo>
                <a:lnTo>
                  <a:pt x="128" y="35"/>
                </a:lnTo>
                <a:lnTo>
                  <a:pt x="131" y="31"/>
                </a:lnTo>
                <a:lnTo>
                  <a:pt x="141" y="21"/>
                </a:lnTo>
                <a:lnTo>
                  <a:pt x="150" y="18"/>
                </a:lnTo>
                <a:lnTo>
                  <a:pt x="154" y="18"/>
                </a:lnTo>
                <a:lnTo>
                  <a:pt x="159" y="18"/>
                </a:lnTo>
                <a:lnTo>
                  <a:pt x="163" y="18"/>
                </a:lnTo>
                <a:lnTo>
                  <a:pt x="168" y="19"/>
                </a:lnTo>
                <a:lnTo>
                  <a:pt x="176" y="25"/>
                </a:lnTo>
                <a:lnTo>
                  <a:pt x="185" y="35"/>
                </a:lnTo>
                <a:lnTo>
                  <a:pt x="194" y="47"/>
                </a:lnTo>
                <a:lnTo>
                  <a:pt x="202" y="65"/>
                </a:lnTo>
                <a:lnTo>
                  <a:pt x="202" y="21"/>
                </a:lnTo>
                <a:lnTo>
                  <a:pt x="196" y="16"/>
                </a:lnTo>
                <a:lnTo>
                  <a:pt x="190" y="12"/>
                </a:lnTo>
                <a:lnTo>
                  <a:pt x="178" y="4"/>
                </a:lnTo>
                <a:lnTo>
                  <a:pt x="172" y="2"/>
                </a:lnTo>
                <a:lnTo>
                  <a:pt x="166" y="0"/>
                </a:lnTo>
                <a:lnTo>
                  <a:pt x="159" y="0"/>
                </a:lnTo>
                <a:lnTo>
                  <a:pt x="154" y="0"/>
                </a:lnTo>
                <a:lnTo>
                  <a:pt x="148" y="2"/>
                </a:lnTo>
                <a:lnTo>
                  <a:pt x="141" y="4"/>
                </a:lnTo>
                <a:lnTo>
                  <a:pt x="130" y="8"/>
                </a:lnTo>
                <a:lnTo>
                  <a:pt x="117" y="18"/>
                </a:lnTo>
                <a:lnTo>
                  <a:pt x="111" y="23"/>
                </a:lnTo>
                <a:lnTo>
                  <a:pt x="104" y="29"/>
                </a:lnTo>
                <a:lnTo>
                  <a:pt x="91" y="18"/>
                </a:lnTo>
                <a:lnTo>
                  <a:pt x="78" y="8"/>
                </a:lnTo>
                <a:lnTo>
                  <a:pt x="65" y="2"/>
                </a:lnTo>
                <a:lnTo>
                  <a:pt x="58" y="0"/>
                </a:lnTo>
                <a:lnTo>
                  <a:pt x="52" y="0"/>
                </a:lnTo>
                <a:lnTo>
                  <a:pt x="45" y="0"/>
                </a:lnTo>
                <a:lnTo>
                  <a:pt x="39" y="0"/>
                </a:lnTo>
                <a:lnTo>
                  <a:pt x="32" y="2"/>
                </a:lnTo>
                <a:lnTo>
                  <a:pt x="26" y="4"/>
                </a:lnTo>
                <a:lnTo>
                  <a:pt x="19" y="8"/>
                </a:lnTo>
                <a:lnTo>
                  <a:pt x="13" y="12"/>
                </a:lnTo>
                <a:lnTo>
                  <a:pt x="0" y="21"/>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3" name="Freeform 27"/>
          <p:cNvSpPr>
            <a:spLocks noEditPoints="1"/>
          </p:cNvSpPr>
          <p:nvPr/>
        </p:nvSpPr>
        <p:spPr bwMode="auto">
          <a:xfrm>
            <a:off x="2311359" y="1328738"/>
            <a:ext cx="203200" cy="169862"/>
          </a:xfrm>
          <a:custGeom>
            <a:avLst/>
            <a:gdLst>
              <a:gd name="T0" fmla="*/ 2147483647 w 256"/>
              <a:gd name="T1" fmla="*/ 2147483647 h 214"/>
              <a:gd name="T2" fmla="*/ 2147483647 w 256"/>
              <a:gd name="T3" fmla="*/ 2147483647 h 214"/>
              <a:gd name="T4" fmla="*/ 2147483647 w 256"/>
              <a:gd name="T5" fmla="*/ 2147483647 h 214"/>
              <a:gd name="T6" fmla="*/ 2147483647 w 256"/>
              <a:gd name="T7" fmla="*/ 2147483647 h 214"/>
              <a:gd name="T8" fmla="*/ 2147483647 w 256"/>
              <a:gd name="T9" fmla="*/ 2147483647 h 214"/>
              <a:gd name="T10" fmla="*/ 2147483647 w 256"/>
              <a:gd name="T11" fmla="*/ 2147483647 h 214"/>
              <a:gd name="T12" fmla="*/ 2147483647 w 256"/>
              <a:gd name="T13" fmla="*/ 2147483647 h 214"/>
              <a:gd name="T14" fmla="*/ 2147483647 w 256"/>
              <a:gd name="T15" fmla="*/ 2147483647 h 214"/>
              <a:gd name="T16" fmla="*/ 2147483647 w 256"/>
              <a:gd name="T17" fmla="*/ 2147483647 h 214"/>
              <a:gd name="T18" fmla="*/ 2147483647 w 256"/>
              <a:gd name="T19" fmla="*/ 2147483647 h 214"/>
              <a:gd name="T20" fmla="*/ 2147483647 w 256"/>
              <a:gd name="T21" fmla="*/ 2147483647 h 214"/>
              <a:gd name="T22" fmla="*/ 2147483647 w 256"/>
              <a:gd name="T23" fmla="*/ 2147483647 h 214"/>
              <a:gd name="T24" fmla="*/ 2147483647 w 256"/>
              <a:gd name="T25" fmla="*/ 2147483647 h 214"/>
              <a:gd name="T26" fmla="*/ 2147483647 w 256"/>
              <a:gd name="T27" fmla="*/ 2147483647 h 214"/>
              <a:gd name="T28" fmla="*/ 2147483647 w 256"/>
              <a:gd name="T29" fmla="*/ 2147483647 h 214"/>
              <a:gd name="T30" fmla="*/ 2147483647 w 256"/>
              <a:gd name="T31" fmla="*/ 2147483647 h 214"/>
              <a:gd name="T32" fmla="*/ 2147483647 w 256"/>
              <a:gd name="T33" fmla="*/ 2147483647 h 214"/>
              <a:gd name="T34" fmla="*/ 2147483647 w 256"/>
              <a:gd name="T35" fmla="*/ 2147483647 h 214"/>
              <a:gd name="T36" fmla="*/ 2147483647 w 256"/>
              <a:gd name="T37" fmla="*/ 2147483647 h 214"/>
              <a:gd name="T38" fmla="*/ 2147483647 w 256"/>
              <a:gd name="T39" fmla="*/ 2147483647 h 214"/>
              <a:gd name="T40" fmla="*/ 2147483647 w 256"/>
              <a:gd name="T41" fmla="*/ 2147483647 h 214"/>
              <a:gd name="T42" fmla="*/ 2147483647 w 256"/>
              <a:gd name="T43" fmla="*/ 2147483647 h 214"/>
              <a:gd name="T44" fmla="*/ 2147483647 w 256"/>
              <a:gd name="T45" fmla="*/ 2147483647 h 214"/>
              <a:gd name="T46" fmla="*/ 2147483647 w 256"/>
              <a:gd name="T47" fmla="*/ 2147483647 h 214"/>
              <a:gd name="T48" fmla="*/ 2147483647 w 256"/>
              <a:gd name="T49" fmla="*/ 2147483647 h 214"/>
              <a:gd name="T50" fmla="*/ 2147483647 w 256"/>
              <a:gd name="T51" fmla="*/ 2147483647 h 214"/>
              <a:gd name="T52" fmla="*/ 2147483647 w 256"/>
              <a:gd name="T53" fmla="*/ 2147483647 h 214"/>
              <a:gd name="T54" fmla="*/ 2147483647 w 256"/>
              <a:gd name="T55" fmla="*/ 2147483647 h 214"/>
              <a:gd name="T56" fmla="*/ 2147483647 w 256"/>
              <a:gd name="T57" fmla="*/ 2147483647 h 214"/>
              <a:gd name="T58" fmla="*/ 2147483647 w 256"/>
              <a:gd name="T59" fmla="*/ 2147483647 h 214"/>
              <a:gd name="T60" fmla="*/ 2147483647 w 256"/>
              <a:gd name="T61" fmla="*/ 2147483647 h 214"/>
              <a:gd name="T62" fmla="*/ 0 w 256"/>
              <a:gd name="T63" fmla="*/ 2147483647 h 214"/>
              <a:gd name="T64" fmla="*/ 2147483647 w 256"/>
              <a:gd name="T65" fmla="*/ 2147483647 h 214"/>
              <a:gd name="T66" fmla="*/ 2147483647 w 256"/>
              <a:gd name="T67" fmla="*/ 2147483647 h 214"/>
              <a:gd name="T68" fmla="*/ 2147483647 w 256"/>
              <a:gd name="T69" fmla="*/ 2147483647 h 214"/>
              <a:gd name="T70" fmla="*/ 2147483647 w 256"/>
              <a:gd name="T71" fmla="*/ 0 h 214"/>
              <a:gd name="T72" fmla="*/ 2147483647 w 256"/>
              <a:gd name="T73" fmla="*/ 2147483647 h 214"/>
              <a:gd name="T74" fmla="*/ 2147483647 w 256"/>
              <a:gd name="T75" fmla="*/ 2147483647 h 214"/>
              <a:gd name="T76" fmla="*/ 2147483647 w 256"/>
              <a:gd name="T77" fmla="*/ 2147483647 h 214"/>
              <a:gd name="T78" fmla="*/ 2147483647 w 256"/>
              <a:gd name="T79" fmla="*/ 2147483647 h 214"/>
              <a:gd name="T80" fmla="*/ 2147483647 w 256"/>
              <a:gd name="T81" fmla="*/ 2147483647 h 214"/>
              <a:gd name="T82" fmla="*/ 2147483647 w 256"/>
              <a:gd name="T83" fmla="*/ 2147483647 h 214"/>
              <a:gd name="T84" fmla="*/ 2147483647 w 256"/>
              <a:gd name="T85" fmla="*/ 2147483647 h 214"/>
              <a:gd name="T86" fmla="*/ 2147483647 w 256"/>
              <a:gd name="T87" fmla="*/ 2147483647 h 214"/>
              <a:gd name="T88" fmla="*/ 2147483647 w 256"/>
              <a:gd name="T89" fmla="*/ 2147483647 h 214"/>
              <a:gd name="T90" fmla="*/ 2147483647 w 256"/>
              <a:gd name="T91" fmla="*/ 2147483647 h 214"/>
              <a:gd name="T92" fmla="*/ 2147483647 w 256"/>
              <a:gd name="T93" fmla="*/ 2147483647 h 214"/>
              <a:gd name="T94" fmla="*/ 2147483647 w 256"/>
              <a:gd name="T95" fmla="*/ 2147483647 h 214"/>
              <a:gd name="T96" fmla="*/ 2147483647 w 256"/>
              <a:gd name="T97" fmla="*/ 2147483647 h 214"/>
              <a:gd name="T98" fmla="*/ 2147483647 w 256"/>
              <a:gd name="T99" fmla="*/ 2147483647 h 214"/>
              <a:gd name="T100" fmla="*/ 2147483647 w 256"/>
              <a:gd name="T101" fmla="*/ 2147483647 h 214"/>
              <a:gd name="T102" fmla="*/ 2147483647 w 256"/>
              <a:gd name="T103" fmla="*/ 2147483647 h 214"/>
              <a:gd name="T104" fmla="*/ 2147483647 w 256"/>
              <a:gd name="T105" fmla="*/ 2147483647 h 214"/>
              <a:gd name="T106" fmla="*/ 2147483647 w 256"/>
              <a:gd name="T107" fmla="*/ 2147483647 h 214"/>
              <a:gd name="T108" fmla="*/ 2147483647 w 256"/>
              <a:gd name="T109" fmla="*/ 2147483647 h 214"/>
              <a:gd name="T110" fmla="*/ 2147483647 w 256"/>
              <a:gd name="T111" fmla="*/ 2147483647 h 214"/>
              <a:gd name="T112" fmla="*/ 2147483647 w 256"/>
              <a:gd name="T113" fmla="*/ 2147483647 h 214"/>
              <a:gd name="T114" fmla="*/ 2147483647 w 256"/>
              <a:gd name="T115" fmla="*/ 2147483647 h 214"/>
              <a:gd name="T116" fmla="*/ 2147483647 w 256"/>
              <a:gd name="T117" fmla="*/ 2147483647 h 214"/>
              <a:gd name="T118" fmla="*/ 2147483647 w 256"/>
              <a:gd name="T119" fmla="*/ 2147483647 h 21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56"/>
              <a:gd name="T181" fmla="*/ 0 h 214"/>
              <a:gd name="T182" fmla="*/ 256 w 256"/>
              <a:gd name="T183" fmla="*/ 214 h 21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56" h="214">
                <a:moveTo>
                  <a:pt x="51" y="169"/>
                </a:moveTo>
                <a:lnTo>
                  <a:pt x="59" y="171"/>
                </a:lnTo>
                <a:lnTo>
                  <a:pt x="61" y="173"/>
                </a:lnTo>
                <a:lnTo>
                  <a:pt x="75" y="179"/>
                </a:lnTo>
                <a:lnTo>
                  <a:pt x="90" y="183"/>
                </a:lnTo>
                <a:lnTo>
                  <a:pt x="97" y="185"/>
                </a:lnTo>
                <a:lnTo>
                  <a:pt x="105" y="187"/>
                </a:lnTo>
                <a:lnTo>
                  <a:pt x="120" y="187"/>
                </a:lnTo>
                <a:lnTo>
                  <a:pt x="134" y="189"/>
                </a:lnTo>
                <a:lnTo>
                  <a:pt x="149" y="187"/>
                </a:lnTo>
                <a:lnTo>
                  <a:pt x="166" y="185"/>
                </a:lnTo>
                <a:lnTo>
                  <a:pt x="182" y="181"/>
                </a:lnTo>
                <a:lnTo>
                  <a:pt x="205" y="171"/>
                </a:lnTo>
                <a:lnTo>
                  <a:pt x="214" y="165"/>
                </a:lnTo>
                <a:lnTo>
                  <a:pt x="223" y="159"/>
                </a:lnTo>
                <a:lnTo>
                  <a:pt x="229" y="153"/>
                </a:lnTo>
                <a:lnTo>
                  <a:pt x="234" y="149"/>
                </a:lnTo>
                <a:lnTo>
                  <a:pt x="238" y="144"/>
                </a:lnTo>
                <a:lnTo>
                  <a:pt x="240" y="138"/>
                </a:lnTo>
                <a:lnTo>
                  <a:pt x="241" y="126"/>
                </a:lnTo>
                <a:lnTo>
                  <a:pt x="241" y="116"/>
                </a:lnTo>
                <a:lnTo>
                  <a:pt x="238" y="108"/>
                </a:lnTo>
                <a:lnTo>
                  <a:pt x="230" y="100"/>
                </a:lnTo>
                <a:lnTo>
                  <a:pt x="227" y="97"/>
                </a:lnTo>
                <a:lnTo>
                  <a:pt x="221" y="95"/>
                </a:lnTo>
                <a:lnTo>
                  <a:pt x="216" y="95"/>
                </a:lnTo>
                <a:lnTo>
                  <a:pt x="210" y="95"/>
                </a:lnTo>
                <a:lnTo>
                  <a:pt x="205" y="97"/>
                </a:lnTo>
                <a:lnTo>
                  <a:pt x="197" y="100"/>
                </a:lnTo>
                <a:lnTo>
                  <a:pt x="192" y="104"/>
                </a:lnTo>
                <a:lnTo>
                  <a:pt x="184" y="110"/>
                </a:lnTo>
                <a:lnTo>
                  <a:pt x="177" y="118"/>
                </a:lnTo>
                <a:lnTo>
                  <a:pt x="173" y="126"/>
                </a:lnTo>
                <a:lnTo>
                  <a:pt x="171" y="132"/>
                </a:lnTo>
                <a:lnTo>
                  <a:pt x="169" y="140"/>
                </a:lnTo>
                <a:lnTo>
                  <a:pt x="171" y="148"/>
                </a:lnTo>
                <a:lnTo>
                  <a:pt x="173" y="155"/>
                </a:lnTo>
                <a:lnTo>
                  <a:pt x="179" y="161"/>
                </a:lnTo>
                <a:lnTo>
                  <a:pt x="184" y="169"/>
                </a:lnTo>
                <a:lnTo>
                  <a:pt x="173" y="167"/>
                </a:lnTo>
                <a:lnTo>
                  <a:pt x="168" y="165"/>
                </a:lnTo>
                <a:lnTo>
                  <a:pt x="164" y="163"/>
                </a:lnTo>
                <a:lnTo>
                  <a:pt x="158" y="159"/>
                </a:lnTo>
                <a:lnTo>
                  <a:pt x="155" y="153"/>
                </a:lnTo>
                <a:lnTo>
                  <a:pt x="149" y="142"/>
                </a:lnTo>
                <a:lnTo>
                  <a:pt x="145" y="130"/>
                </a:lnTo>
                <a:lnTo>
                  <a:pt x="147" y="118"/>
                </a:lnTo>
                <a:lnTo>
                  <a:pt x="151" y="108"/>
                </a:lnTo>
                <a:lnTo>
                  <a:pt x="155" y="98"/>
                </a:lnTo>
                <a:lnTo>
                  <a:pt x="157" y="95"/>
                </a:lnTo>
                <a:lnTo>
                  <a:pt x="160" y="91"/>
                </a:lnTo>
                <a:lnTo>
                  <a:pt x="168" y="85"/>
                </a:lnTo>
                <a:lnTo>
                  <a:pt x="177" y="81"/>
                </a:lnTo>
                <a:lnTo>
                  <a:pt x="188" y="77"/>
                </a:lnTo>
                <a:lnTo>
                  <a:pt x="199" y="75"/>
                </a:lnTo>
                <a:lnTo>
                  <a:pt x="206" y="75"/>
                </a:lnTo>
                <a:lnTo>
                  <a:pt x="214" y="77"/>
                </a:lnTo>
                <a:lnTo>
                  <a:pt x="221" y="79"/>
                </a:lnTo>
                <a:lnTo>
                  <a:pt x="227" y="81"/>
                </a:lnTo>
                <a:lnTo>
                  <a:pt x="232" y="85"/>
                </a:lnTo>
                <a:lnTo>
                  <a:pt x="238" y="91"/>
                </a:lnTo>
                <a:lnTo>
                  <a:pt x="243" y="97"/>
                </a:lnTo>
                <a:lnTo>
                  <a:pt x="249" y="102"/>
                </a:lnTo>
                <a:lnTo>
                  <a:pt x="253" y="108"/>
                </a:lnTo>
                <a:lnTo>
                  <a:pt x="254" y="118"/>
                </a:lnTo>
                <a:lnTo>
                  <a:pt x="256" y="126"/>
                </a:lnTo>
                <a:lnTo>
                  <a:pt x="256" y="136"/>
                </a:lnTo>
                <a:lnTo>
                  <a:pt x="256" y="144"/>
                </a:lnTo>
                <a:lnTo>
                  <a:pt x="254" y="151"/>
                </a:lnTo>
                <a:lnTo>
                  <a:pt x="251" y="159"/>
                </a:lnTo>
                <a:lnTo>
                  <a:pt x="245" y="167"/>
                </a:lnTo>
                <a:lnTo>
                  <a:pt x="241" y="175"/>
                </a:lnTo>
                <a:lnTo>
                  <a:pt x="236" y="181"/>
                </a:lnTo>
                <a:lnTo>
                  <a:pt x="232" y="185"/>
                </a:lnTo>
                <a:lnTo>
                  <a:pt x="223" y="193"/>
                </a:lnTo>
                <a:lnTo>
                  <a:pt x="212" y="198"/>
                </a:lnTo>
                <a:lnTo>
                  <a:pt x="203" y="204"/>
                </a:lnTo>
                <a:lnTo>
                  <a:pt x="190" y="208"/>
                </a:lnTo>
                <a:lnTo>
                  <a:pt x="179" y="212"/>
                </a:lnTo>
                <a:lnTo>
                  <a:pt x="166" y="214"/>
                </a:lnTo>
                <a:lnTo>
                  <a:pt x="153" y="214"/>
                </a:lnTo>
                <a:lnTo>
                  <a:pt x="131" y="212"/>
                </a:lnTo>
                <a:lnTo>
                  <a:pt x="112" y="208"/>
                </a:lnTo>
                <a:lnTo>
                  <a:pt x="97" y="204"/>
                </a:lnTo>
                <a:lnTo>
                  <a:pt x="85" y="198"/>
                </a:lnTo>
                <a:lnTo>
                  <a:pt x="73" y="193"/>
                </a:lnTo>
                <a:lnTo>
                  <a:pt x="64" y="185"/>
                </a:lnTo>
                <a:lnTo>
                  <a:pt x="57" y="177"/>
                </a:lnTo>
                <a:lnTo>
                  <a:pt x="51" y="169"/>
                </a:lnTo>
                <a:close/>
                <a:moveTo>
                  <a:pt x="18" y="124"/>
                </a:moveTo>
                <a:lnTo>
                  <a:pt x="9" y="110"/>
                </a:lnTo>
                <a:lnTo>
                  <a:pt x="5" y="102"/>
                </a:lnTo>
                <a:lnTo>
                  <a:pt x="2" y="95"/>
                </a:lnTo>
                <a:lnTo>
                  <a:pt x="0" y="89"/>
                </a:lnTo>
                <a:lnTo>
                  <a:pt x="0" y="81"/>
                </a:lnTo>
                <a:lnTo>
                  <a:pt x="0" y="73"/>
                </a:lnTo>
                <a:lnTo>
                  <a:pt x="2" y="67"/>
                </a:lnTo>
                <a:lnTo>
                  <a:pt x="3" y="59"/>
                </a:lnTo>
                <a:lnTo>
                  <a:pt x="7" y="51"/>
                </a:lnTo>
                <a:lnTo>
                  <a:pt x="11" y="46"/>
                </a:lnTo>
                <a:lnTo>
                  <a:pt x="18" y="38"/>
                </a:lnTo>
                <a:lnTo>
                  <a:pt x="25" y="32"/>
                </a:lnTo>
                <a:lnTo>
                  <a:pt x="33" y="26"/>
                </a:lnTo>
                <a:lnTo>
                  <a:pt x="55" y="14"/>
                </a:lnTo>
                <a:lnTo>
                  <a:pt x="68" y="8"/>
                </a:lnTo>
                <a:lnTo>
                  <a:pt x="83" y="4"/>
                </a:lnTo>
                <a:lnTo>
                  <a:pt x="96" y="2"/>
                </a:lnTo>
                <a:lnTo>
                  <a:pt x="109" y="0"/>
                </a:lnTo>
                <a:lnTo>
                  <a:pt x="121" y="0"/>
                </a:lnTo>
                <a:lnTo>
                  <a:pt x="134" y="2"/>
                </a:lnTo>
                <a:lnTo>
                  <a:pt x="145" y="4"/>
                </a:lnTo>
                <a:lnTo>
                  <a:pt x="157" y="8"/>
                </a:lnTo>
                <a:lnTo>
                  <a:pt x="177" y="20"/>
                </a:lnTo>
                <a:lnTo>
                  <a:pt x="192" y="30"/>
                </a:lnTo>
                <a:lnTo>
                  <a:pt x="203" y="40"/>
                </a:lnTo>
                <a:lnTo>
                  <a:pt x="206" y="44"/>
                </a:lnTo>
                <a:lnTo>
                  <a:pt x="210" y="49"/>
                </a:lnTo>
                <a:lnTo>
                  <a:pt x="195" y="42"/>
                </a:lnTo>
                <a:lnTo>
                  <a:pt x="182" y="38"/>
                </a:lnTo>
                <a:lnTo>
                  <a:pt x="168" y="34"/>
                </a:lnTo>
                <a:lnTo>
                  <a:pt x="153" y="30"/>
                </a:lnTo>
                <a:lnTo>
                  <a:pt x="138" y="30"/>
                </a:lnTo>
                <a:lnTo>
                  <a:pt x="123" y="30"/>
                </a:lnTo>
                <a:lnTo>
                  <a:pt x="107" y="30"/>
                </a:lnTo>
                <a:lnTo>
                  <a:pt x="92" y="32"/>
                </a:lnTo>
                <a:lnTo>
                  <a:pt x="81" y="36"/>
                </a:lnTo>
                <a:lnTo>
                  <a:pt x="72" y="40"/>
                </a:lnTo>
                <a:lnTo>
                  <a:pt x="62" y="44"/>
                </a:lnTo>
                <a:lnTo>
                  <a:pt x="55" y="49"/>
                </a:lnTo>
                <a:lnTo>
                  <a:pt x="46" y="55"/>
                </a:lnTo>
                <a:lnTo>
                  <a:pt x="38" y="63"/>
                </a:lnTo>
                <a:lnTo>
                  <a:pt x="31" y="73"/>
                </a:lnTo>
                <a:lnTo>
                  <a:pt x="25" y="81"/>
                </a:lnTo>
                <a:lnTo>
                  <a:pt x="22" y="87"/>
                </a:lnTo>
                <a:lnTo>
                  <a:pt x="20" y="91"/>
                </a:lnTo>
                <a:lnTo>
                  <a:pt x="20" y="97"/>
                </a:lnTo>
                <a:lnTo>
                  <a:pt x="20" y="100"/>
                </a:lnTo>
                <a:lnTo>
                  <a:pt x="20" y="104"/>
                </a:lnTo>
                <a:lnTo>
                  <a:pt x="22" y="110"/>
                </a:lnTo>
                <a:lnTo>
                  <a:pt x="29" y="120"/>
                </a:lnTo>
                <a:lnTo>
                  <a:pt x="33" y="122"/>
                </a:lnTo>
                <a:lnTo>
                  <a:pt x="37" y="122"/>
                </a:lnTo>
                <a:lnTo>
                  <a:pt x="44" y="124"/>
                </a:lnTo>
                <a:lnTo>
                  <a:pt x="49" y="124"/>
                </a:lnTo>
                <a:lnTo>
                  <a:pt x="57" y="122"/>
                </a:lnTo>
                <a:lnTo>
                  <a:pt x="64" y="118"/>
                </a:lnTo>
                <a:lnTo>
                  <a:pt x="72" y="112"/>
                </a:lnTo>
                <a:lnTo>
                  <a:pt x="77" y="106"/>
                </a:lnTo>
                <a:lnTo>
                  <a:pt x="85" y="97"/>
                </a:lnTo>
                <a:lnTo>
                  <a:pt x="88" y="89"/>
                </a:lnTo>
                <a:lnTo>
                  <a:pt x="90" y="83"/>
                </a:lnTo>
                <a:lnTo>
                  <a:pt x="90" y="77"/>
                </a:lnTo>
                <a:lnTo>
                  <a:pt x="90" y="71"/>
                </a:lnTo>
                <a:lnTo>
                  <a:pt x="88" y="65"/>
                </a:lnTo>
                <a:lnTo>
                  <a:pt x="85" y="59"/>
                </a:lnTo>
                <a:lnTo>
                  <a:pt x="81" y="53"/>
                </a:lnTo>
                <a:lnTo>
                  <a:pt x="75" y="48"/>
                </a:lnTo>
                <a:lnTo>
                  <a:pt x="79" y="48"/>
                </a:lnTo>
                <a:lnTo>
                  <a:pt x="85" y="49"/>
                </a:lnTo>
                <a:lnTo>
                  <a:pt x="90" y="49"/>
                </a:lnTo>
                <a:lnTo>
                  <a:pt x="94" y="53"/>
                </a:lnTo>
                <a:lnTo>
                  <a:pt x="103" y="59"/>
                </a:lnTo>
                <a:lnTo>
                  <a:pt x="107" y="63"/>
                </a:lnTo>
                <a:lnTo>
                  <a:pt x="110" y="69"/>
                </a:lnTo>
                <a:lnTo>
                  <a:pt x="112" y="79"/>
                </a:lnTo>
                <a:lnTo>
                  <a:pt x="114" y="89"/>
                </a:lnTo>
                <a:lnTo>
                  <a:pt x="114" y="97"/>
                </a:lnTo>
                <a:lnTo>
                  <a:pt x="112" y="104"/>
                </a:lnTo>
                <a:lnTo>
                  <a:pt x="109" y="112"/>
                </a:lnTo>
                <a:lnTo>
                  <a:pt x="105" y="120"/>
                </a:lnTo>
                <a:lnTo>
                  <a:pt x="97" y="126"/>
                </a:lnTo>
                <a:lnTo>
                  <a:pt x="90" y="134"/>
                </a:lnTo>
                <a:lnTo>
                  <a:pt x="81" y="138"/>
                </a:lnTo>
                <a:lnTo>
                  <a:pt x="72" y="142"/>
                </a:lnTo>
                <a:lnTo>
                  <a:pt x="62" y="142"/>
                </a:lnTo>
                <a:lnTo>
                  <a:pt x="53" y="142"/>
                </a:lnTo>
                <a:lnTo>
                  <a:pt x="44" y="140"/>
                </a:lnTo>
                <a:lnTo>
                  <a:pt x="35" y="136"/>
                </a:lnTo>
                <a:lnTo>
                  <a:pt x="27" y="130"/>
                </a:lnTo>
                <a:lnTo>
                  <a:pt x="18" y="12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4" name="Freeform 28"/>
          <p:cNvSpPr>
            <a:spLocks/>
          </p:cNvSpPr>
          <p:nvPr/>
        </p:nvSpPr>
        <p:spPr bwMode="auto">
          <a:xfrm>
            <a:off x="5387934" y="555625"/>
            <a:ext cx="161925" cy="158750"/>
          </a:xfrm>
          <a:custGeom>
            <a:avLst/>
            <a:gdLst>
              <a:gd name="T0" fmla="*/ 2147483647 w 205"/>
              <a:gd name="T1" fmla="*/ 2147483647 h 200"/>
              <a:gd name="T2" fmla="*/ 2147483647 w 205"/>
              <a:gd name="T3" fmla="*/ 2147483647 h 200"/>
              <a:gd name="T4" fmla="*/ 2147483647 w 205"/>
              <a:gd name="T5" fmla="*/ 2147483647 h 200"/>
              <a:gd name="T6" fmla="*/ 2147483647 w 205"/>
              <a:gd name="T7" fmla="*/ 2147483647 h 200"/>
              <a:gd name="T8" fmla="*/ 2147483647 w 205"/>
              <a:gd name="T9" fmla="*/ 2147483647 h 200"/>
              <a:gd name="T10" fmla="*/ 2147483647 w 205"/>
              <a:gd name="T11" fmla="*/ 2147483647 h 200"/>
              <a:gd name="T12" fmla="*/ 2147483647 w 205"/>
              <a:gd name="T13" fmla="*/ 2147483647 h 200"/>
              <a:gd name="T14" fmla="*/ 2147483647 w 205"/>
              <a:gd name="T15" fmla="*/ 2147483647 h 200"/>
              <a:gd name="T16" fmla="*/ 2147483647 w 205"/>
              <a:gd name="T17" fmla="*/ 2147483647 h 200"/>
              <a:gd name="T18" fmla="*/ 2147483647 w 205"/>
              <a:gd name="T19" fmla="*/ 2147483647 h 200"/>
              <a:gd name="T20" fmla="*/ 2147483647 w 205"/>
              <a:gd name="T21" fmla="*/ 2147483647 h 200"/>
              <a:gd name="T22" fmla="*/ 2147483647 w 205"/>
              <a:gd name="T23" fmla="*/ 2147483647 h 200"/>
              <a:gd name="T24" fmla="*/ 2147483647 w 205"/>
              <a:gd name="T25" fmla="*/ 2147483647 h 200"/>
              <a:gd name="T26" fmla="*/ 2147483647 w 205"/>
              <a:gd name="T27" fmla="*/ 2147483647 h 200"/>
              <a:gd name="T28" fmla="*/ 2147483647 w 205"/>
              <a:gd name="T29" fmla="*/ 2147483647 h 200"/>
              <a:gd name="T30" fmla="*/ 2147483647 w 205"/>
              <a:gd name="T31" fmla="*/ 2147483647 h 200"/>
              <a:gd name="T32" fmla="*/ 2147483647 w 205"/>
              <a:gd name="T33" fmla="*/ 2147483647 h 200"/>
              <a:gd name="T34" fmla="*/ 2147483647 w 205"/>
              <a:gd name="T35" fmla="*/ 2147483647 h 200"/>
              <a:gd name="T36" fmla="*/ 2147483647 w 205"/>
              <a:gd name="T37" fmla="*/ 2147483647 h 200"/>
              <a:gd name="T38" fmla="*/ 2147483647 w 205"/>
              <a:gd name="T39" fmla="*/ 2147483647 h 200"/>
              <a:gd name="T40" fmla="*/ 2147483647 w 205"/>
              <a:gd name="T41" fmla="*/ 2147483647 h 200"/>
              <a:gd name="T42" fmla="*/ 2147483647 w 205"/>
              <a:gd name="T43" fmla="*/ 2147483647 h 200"/>
              <a:gd name="T44" fmla="*/ 2147483647 w 205"/>
              <a:gd name="T45" fmla="*/ 2147483647 h 200"/>
              <a:gd name="T46" fmla="*/ 2147483647 w 205"/>
              <a:gd name="T47" fmla="*/ 2147483647 h 200"/>
              <a:gd name="T48" fmla="*/ 2147483647 w 205"/>
              <a:gd name="T49" fmla="*/ 2147483647 h 200"/>
              <a:gd name="T50" fmla="*/ 2147483647 w 205"/>
              <a:gd name="T51" fmla="*/ 2147483647 h 200"/>
              <a:gd name="T52" fmla="*/ 2147483647 w 205"/>
              <a:gd name="T53" fmla="*/ 2147483647 h 200"/>
              <a:gd name="T54" fmla="*/ 2147483647 w 205"/>
              <a:gd name="T55" fmla="*/ 2147483647 h 200"/>
              <a:gd name="T56" fmla="*/ 2147483647 w 205"/>
              <a:gd name="T57" fmla="*/ 2147483647 h 200"/>
              <a:gd name="T58" fmla="*/ 2147483647 w 205"/>
              <a:gd name="T59" fmla="*/ 2147483647 h 200"/>
              <a:gd name="T60" fmla="*/ 2147483647 w 205"/>
              <a:gd name="T61" fmla="*/ 2147483647 h 200"/>
              <a:gd name="T62" fmla="*/ 2147483647 w 205"/>
              <a:gd name="T63" fmla="*/ 2147483647 h 200"/>
              <a:gd name="T64" fmla="*/ 2147483647 w 205"/>
              <a:gd name="T65" fmla="*/ 2147483647 h 200"/>
              <a:gd name="T66" fmla="*/ 2147483647 w 205"/>
              <a:gd name="T67" fmla="*/ 2147483647 h 200"/>
              <a:gd name="T68" fmla="*/ 2147483647 w 205"/>
              <a:gd name="T69" fmla="*/ 2147483647 h 200"/>
              <a:gd name="T70" fmla="*/ 2147483647 w 205"/>
              <a:gd name="T71" fmla="*/ 2147483647 h 200"/>
              <a:gd name="T72" fmla="*/ 2147483647 w 205"/>
              <a:gd name="T73" fmla="*/ 2147483647 h 200"/>
              <a:gd name="T74" fmla="*/ 2147483647 w 205"/>
              <a:gd name="T75" fmla="*/ 2147483647 h 200"/>
              <a:gd name="T76" fmla="*/ 2147483647 w 205"/>
              <a:gd name="T77" fmla="*/ 2147483647 h 200"/>
              <a:gd name="T78" fmla="*/ 2147483647 w 205"/>
              <a:gd name="T79" fmla="*/ 2147483647 h 200"/>
              <a:gd name="T80" fmla="*/ 2147483647 w 205"/>
              <a:gd name="T81" fmla="*/ 2147483647 h 200"/>
              <a:gd name="T82" fmla="*/ 2147483647 w 205"/>
              <a:gd name="T83" fmla="*/ 2147483647 h 200"/>
              <a:gd name="T84" fmla="*/ 2147483647 w 205"/>
              <a:gd name="T85" fmla="*/ 2147483647 h 200"/>
              <a:gd name="T86" fmla="*/ 2147483647 w 205"/>
              <a:gd name="T87" fmla="*/ 2147483647 h 200"/>
              <a:gd name="T88" fmla="*/ 2147483647 w 205"/>
              <a:gd name="T89" fmla="*/ 2147483647 h 200"/>
              <a:gd name="T90" fmla="*/ 2147483647 w 205"/>
              <a:gd name="T91" fmla="*/ 2147483647 h 200"/>
              <a:gd name="T92" fmla="*/ 2147483647 w 205"/>
              <a:gd name="T93" fmla="*/ 0 h 200"/>
              <a:gd name="T94" fmla="*/ 2147483647 w 205"/>
              <a:gd name="T95" fmla="*/ 0 h 200"/>
              <a:gd name="T96" fmla="*/ 2147483647 w 205"/>
              <a:gd name="T97" fmla="*/ 2147483647 h 200"/>
              <a:gd name="T98" fmla="*/ 2147483647 w 205"/>
              <a:gd name="T99" fmla="*/ 2147483647 h 200"/>
              <a:gd name="T100" fmla="*/ 2147483647 w 205"/>
              <a:gd name="T101" fmla="*/ 2147483647 h 200"/>
              <a:gd name="T102" fmla="*/ 2147483647 w 205"/>
              <a:gd name="T103" fmla="*/ 2147483647 h 200"/>
              <a:gd name="T104" fmla="*/ 2147483647 w 205"/>
              <a:gd name="T105" fmla="*/ 2147483647 h 200"/>
              <a:gd name="T106" fmla="*/ 2147483647 w 205"/>
              <a:gd name="T107" fmla="*/ 2147483647 h 200"/>
              <a:gd name="T108" fmla="*/ 2147483647 w 205"/>
              <a:gd name="T109" fmla="*/ 2147483647 h 200"/>
              <a:gd name="T110" fmla="*/ 2147483647 w 205"/>
              <a:gd name="T111" fmla="*/ 0 h 200"/>
              <a:gd name="T112" fmla="*/ 2147483647 w 205"/>
              <a:gd name="T113" fmla="*/ 0 h 200"/>
              <a:gd name="T114" fmla="*/ 2147483647 w 205"/>
              <a:gd name="T115" fmla="*/ 0 h 20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05"/>
              <a:gd name="T175" fmla="*/ 0 h 200"/>
              <a:gd name="T176" fmla="*/ 205 w 205"/>
              <a:gd name="T177" fmla="*/ 200 h 20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05" h="200">
                <a:moveTo>
                  <a:pt x="26" y="2"/>
                </a:moveTo>
                <a:lnTo>
                  <a:pt x="29" y="4"/>
                </a:lnTo>
                <a:lnTo>
                  <a:pt x="29" y="6"/>
                </a:lnTo>
                <a:lnTo>
                  <a:pt x="35" y="10"/>
                </a:lnTo>
                <a:lnTo>
                  <a:pt x="35" y="12"/>
                </a:lnTo>
                <a:lnTo>
                  <a:pt x="38" y="14"/>
                </a:lnTo>
                <a:lnTo>
                  <a:pt x="42" y="20"/>
                </a:lnTo>
                <a:lnTo>
                  <a:pt x="42" y="22"/>
                </a:lnTo>
                <a:lnTo>
                  <a:pt x="44" y="22"/>
                </a:lnTo>
                <a:lnTo>
                  <a:pt x="44" y="24"/>
                </a:lnTo>
                <a:lnTo>
                  <a:pt x="46" y="25"/>
                </a:lnTo>
                <a:lnTo>
                  <a:pt x="46" y="27"/>
                </a:lnTo>
                <a:lnTo>
                  <a:pt x="46" y="29"/>
                </a:lnTo>
                <a:lnTo>
                  <a:pt x="51" y="35"/>
                </a:lnTo>
                <a:lnTo>
                  <a:pt x="51" y="37"/>
                </a:lnTo>
                <a:lnTo>
                  <a:pt x="53" y="39"/>
                </a:lnTo>
                <a:lnTo>
                  <a:pt x="53" y="41"/>
                </a:lnTo>
                <a:lnTo>
                  <a:pt x="57" y="49"/>
                </a:lnTo>
                <a:lnTo>
                  <a:pt x="61" y="55"/>
                </a:lnTo>
                <a:lnTo>
                  <a:pt x="62" y="57"/>
                </a:lnTo>
                <a:lnTo>
                  <a:pt x="64" y="59"/>
                </a:lnTo>
                <a:lnTo>
                  <a:pt x="66" y="65"/>
                </a:lnTo>
                <a:lnTo>
                  <a:pt x="68" y="67"/>
                </a:lnTo>
                <a:lnTo>
                  <a:pt x="72" y="73"/>
                </a:lnTo>
                <a:lnTo>
                  <a:pt x="72" y="74"/>
                </a:lnTo>
                <a:lnTo>
                  <a:pt x="74" y="74"/>
                </a:lnTo>
                <a:lnTo>
                  <a:pt x="74" y="76"/>
                </a:lnTo>
                <a:lnTo>
                  <a:pt x="75" y="80"/>
                </a:lnTo>
                <a:lnTo>
                  <a:pt x="77" y="84"/>
                </a:lnTo>
                <a:lnTo>
                  <a:pt x="75" y="84"/>
                </a:lnTo>
                <a:lnTo>
                  <a:pt x="74" y="84"/>
                </a:lnTo>
                <a:lnTo>
                  <a:pt x="68" y="84"/>
                </a:lnTo>
                <a:lnTo>
                  <a:pt x="66" y="84"/>
                </a:lnTo>
                <a:lnTo>
                  <a:pt x="59" y="84"/>
                </a:lnTo>
                <a:lnTo>
                  <a:pt x="57" y="84"/>
                </a:lnTo>
                <a:lnTo>
                  <a:pt x="53" y="84"/>
                </a:lnTo>
                <a:lnTo>
                  <a:pt x="50" y="84"/>
                </a:lnTo>
                <a:lnTo>
                  <a:pt x="42" y="84"/>
                </a:lnTo>
                <a:lnTo>
                  <a:pt x="40" y="84"/>
                </a:lnTo>
                <a:lnTo>
                  <a:pt x="33" y="84"/>
                </a:lnTo>
                <a:lnTo>
                  <a:pt x="29" y="84"/>
                </a:lnTo>
                <a:lnTo>
                  <a:pt x="27" y="84"/>
                </a:lnTo>
                <a:lnTo>
                  <a:pt x="13" y="84"/>
                </a:lnTo>
                <a:lnTo>
                  <a:pt x="13" y="82"/>
                </a:lnTo>
                <a:lnTo>
                  <a:pt x="5" y="80"/>
                </a:lnTo>
                <a:lnTo>
                  <a:pt x="0" y="78"/>
                </a:lnTo>
                <a:lnTo>
                  <a:pt x="0" y="106"/>
                </a:lnTo>
                <a:lnTo>
                  <a:pt x="5" y="106"/>
                </a:lnTo>
                <a:lnTo>
                  <a:pt x="7" y="106"/>
                </a:lnTo>
                <a:lnTo>
                  <a:pt x="9" y="106"/>
                </a:lnTo>
                <a:lnTo>
                  <a:pt x="11" y="106"/>
                </a:lnTo>
                <a:lnTo>
                  <a:pt x="13" y="106"/>
                </a:lnTo>
                <a:lnTo>
                  <a:pt x="14" y="106"/>
                </a:lnTo>
                <a:lnTo>
                  <a:pt x="22" y="106"/>
                </a:lnTo>
                <a:lnTo>
                  <a:pt x="29" y="106"/>
                </a:lnTo>
                <a:lnTo>
                  <a:pt x="31" y="106"/>
                </a:lnTo>
                <a:lnTo>
                  <a:pt x="37" y="106"/>
                </a:lnTo>
                <a:lnTo>
                  <a:pt x="42" y="106"/>
                </a:lnTo>
                <a:lnTo>
                  <a:pt x="44" y="106"/>
                </a:lnTo>
                <a:lnTo>
                  <a:pt x="51" y="106"/>
                </a:lnTo>
                <a:lnTo>
                  <a:pt x="55" y="106"/>
                </a:lnTo>
                <a:lnTo>
                  <a:pt x="59" y="106"/>
                </a:lnTo>
                <a:lnTo>
                  <a:pt x="62" y="106"/>
                </a:lnTo>
                <a:lnTo>
                  <a:pt x="64" y="106"/>
                </a:lnTo>
                <a:lnTo>
                  <a:pt x="72" y="106"/>
                </a:lnTo>
                <a:lnTo>
                  <a:pt x="81" y="106"/>
                </a:lnTo>
                <a:lnTo>
                  <a:pt x="86" y="106"/>
                </a:lnTo>
                <a:lnTo>
                  <a:pt x="81" y="114"/>
                </a:lnTo>
                <a:lnTo>
                  <a:pt x="79" y="118"/>
                </a:lnTo>
                <a:lnTo>
                  <a:pt x="77" y="122"/>
                </a:lnTo>
                <a:lnTo>
                  <a:pt x="74" y="125"/>
                </a:lnTo>
                <a:lnTo>
                  <a:pt x="72" y="127"/>
                </a:lnTo>
                <a:lnTo>
                  <a:pt x="72" y="129"/>
                </a:lnTo>
                <a:lnTo>
                  <a:pt x="68" y="137"/>
                </a:lnTo>
                <a:lnTo>
                  <a:pt x="66" y="139"/>
                </a:lnTo>
                <a:lnTo>
                  <a:pt x="62" y="145"/>
                </a:lnTo>
                <a:lnTo>
                  <a:pt x="61" y="147"/>
                </a:lnTo>
                <a:lnTo>
                  <a:pt x="57" y="153"/>
                </a:lnTo>
                <a:lnTo>
                  <a:pt x="55" y="159"/>
                </a:lnTo>
                <a:lnTo>
                  <a:pt x="53" y="159"/>
                </a:lnTo>
                <a:lnTo>
                  <a:pt x="53" y="161"/>
                </a:lnTo>
                <a:lnTo>
                  <a:pt x="51" y="163"/>
                </a:lnTo>
                <a:lnTo>
                  <a:pt x="50" y="165"/>
                </a:lnTo>
                <a:lnTo>
                  <a:pt x="48" y="169"/>
                </a:lnTo>
                <a:lnTo>
                  <a:pt x="46" y="173"/>
                </a:lnTo>
                <a:lnTo>
                  <a:pt x="44" y="174"/>
                </a:lnTo>
                <a:lnTo>
                  <a:pt x="42" y="176"/>
                </a:lnTo>
                <a:lnTo>
                  <a:pt x="42" y="178"/>
                </a:lnTo>
                <a:lnTo>
                  <a:pt x="38" y="182"/>
                </a:lnTo>
                <a:lnTo>
                  <a:pt x="37" y="184"/>
                </a:lnTo>
                <a:lnTo>
                  <a:pt x="33" y="186"/>
                </a:lnTo>
                <a:lnTo>
                  <a:pt x="31" y="190"/>
                </a:lnTo>
                <a:lnTo>
                  <a:pt x="18" y="200"/>
                </a:lnTo>
                <a:lnTo>
                  <a:pt x="20" y="200"/>
                </a:lnTo>
                <a:lnTo>
                  <a:pt x="35" y="200"/>
                </a:lnTo>
                <a:lnTo>
                  <a:pt x="40" y="200"/>
                </a:lnTo>
                <a:lnTo>
                  <a:pt x="42" y="200"/>
                </a:lnTo>
                <a:lnTo>
                  <a:pt x="44" y="200"/>
                </a:lnTo>
                <a:lnTo>
                  <a:pt x="46" y="200"/>
                </a:lnTo>
                <a:lnTo>
                  <a:pt x="48" y="200"/>
                </a:lnTo>
                <a:lnTo>
                  <a:pt x="57" y="200"/>
                </a:lnTo>
                <a:lnTo>
                  <a:pt x="57" y="194"/>
                </a:lnTo>
                <a:lnTo>
                  <a:pt x="57" y="190"/>
                </a:lnTo>
                <a:lnTo>
                  <a:pt x="59" y="184"/>
                </a:lnTo>
                <a:lnTo>
                  <a:pt x="61" y="178"/>
                </a:lnTo>
                <a:lnTo>
                  <a:pt x="62" y="176"/>
                </a:lnTo>
                <a:lnTo>
                  <a:pt x="64" y="171"/>
                </a:lnTo>
                <a:lnTo>
                  <a:pt x="66" y="171"/>
                </a:lnTo>
                <a:lnTo>
                  <a:pt x="66" y="169"/>
                </a:lnTo>
                <a:lnTo>
                  <a:pt x="68" y="165"/>
                </a:lnTo>
                <a:lnTo>
                  <a:pt x="72" y="159"/>
                </a:lnTo>
                <a:lnTo>
                  <a:pt x="74" y="159"/>
                </a:lnTo>
                <a:lnTo>
                  <a:pt x="77" y="153"/>
                </a:lnTo>
                <a:lnTo>
                  <a:pt x="77" y="151"/>
                </a:lnTo>
                <a:lnTo>
                  <a:pt x="79" y="149"/>
                </a:lnTo>
                <a:lnTo>
                  <a:pt x="79" y="147"/>
                </a:lnTo>
                <a:lnTo>
                  <a:pt x="81" y="147"/>
                </a:lnTo>
                <a:lnTo>
                  <a:pt x="81" y="145"/>
                </a:lnTo>
                <a:lnTo>
                  <a:pt x="83" y="143"/>
                </a:lnTo>
                <a:lnTo>
                  <a:pt x="85" y="141"/>
                </a:lnTo>
                <a:lnTo>
                  <a:pt x="85" y="139"/>
                </a:lnTo>
                <a:lnTo>
                  <a:pt x="86" y="137"/>
                </a:lnTo>
                <a:lnTo>
                  <a:pt x="88" y="133"/>
                </a:lnTo>
                <a:lnTo>
                  <a:pt x="88" y="131"/>
                </a:lnTo>
                <a:lnTo>
                  <a:pt x="90" y="129"/>
                </a:lnTo>
                <a:lnTo>
                  <a:pt x="92" y="129"/>
                </a:lnTo>
                <a:lnTo>
                  <a:pt x="92" y="127"/>
                </a:lnTo>
                <a:lnTo>
                  <a:pt x="97" y="118"/>
                </a:lnTo>
                <a:lnTo>
                  <a:pt x="99" y="120"/>
                </a:lnTo>
                <a:lnTo>
                  <a:pt x="101" y="122"/>
                </a:lnTo>
                <a:lnTo>
                  <a:pt x="101" y="124"/>
                </a:lnTo>
                <a:lnTo>
                  <a:pt x="105" y="131"/>
                </a:lnTo>
                <a:lnTo>
                  <a:pt x="107" y="133"/>
                </a:lnTo>
                <a:lnTo>
                  <a:pt x="107" y="135"/>
                </a:lnTo>
                <a:lnTo>
                  <a:pt x="109" y="137"/>
                </a:lnTo>
                <a:lnTo>
                  <a:pt x="110" y="139"/>
                </a:lnTo>
                <a:lnTo>
                  <a:pt x="110" y="141"/>
                </a:lnTo>
                <a:lnTo>
                  <a:pt x="114" y="145"/>
                </a:lnTo>
                <a:lnTo>
                  <a:pt x="114" y="147"/>
                </a:lnTo>
                <a:lnTo>
                  <a:pt x="116" y="149"/>
                </a:lnTo>
                <a:lnTo>
                  <a:pt x="118" y="153"/>
                </a:lnTo>
                <a:lnTo>
                  <a:pt x="120" y="157"/>
                </a:lnTo>
                <a:lnTo>
                  <a:pt x="121" y="161"/>
                </a:lnTo>
                <a:lnTo>
                  <a:pt x="123" y="163"/>
                </a:lnTo>
                <a:lnTo>
                  <a:pt x="125" y="169"/>
                </a:lnTo>
                <a:lnTo>
                  <a:pt x="129" y="174"/>
                </a:lnTo>
                <a:lnTo>
                  <a:pt x="129" y="176"/>
                </a:lnTo>
                <a:lnTo>
                  <a:pt x="131" y="176"/>
                </a:lnTo>
                <a:lnTo>
                  <a:pt x="131" y="178"/>
                </a:lnTo>
                <a:lnTo>
                  <a:pt x="131" y="180"/>
                </a:lnTo>
                <a:lnTo>
                  <a:pt x="134" y="186"/>
                </a:lnTo>
                <a:lnTo>
                  <a:pt x="134" y="192"/>
                </a:lnTo>
                <a:lnTo>
                  <a:pt x="134" y="200"/>
                </a:lnTo>
                <a:lnTo>
                  <a:pt x="136" y="200"/>
                </a:lnTo>
                <a:lnTo>
                  <a:pt x="140" y="200"/>
                </a:lnTo>
                <a:lnTo>
                  <a:pt x="142" y="200"/>
                </a:lnTo>
                <a:lnTo>
                  <a:pt x="144" y="200"/>
                </a:lnTo>
                <a:lnTo>
                  <a:pt x="151" y="200"/>
                </a:lnTo>
                <a:lnTo>
                  <a:pt x="157" y="200"/>
                </a:lnTo>
                <a:lnTo>
                  <a:pt x="158" y="200"/>
                </a:lnTo>
                <a:lnTo>
                  <a:pt x="168" y="200"/>
                </a:lnTo>
                <a:lnTo>
                  <a:pt x="169" y="200"/>
                </a:lnTo>
                <a:lnTo>
                  <a:pt x="171" y="200"/>
                </a:lnTo>
                <a:lnTo>
                  <a:pt x="173" y="200"/>
                </a:lnTo>
                <a:lnTo>
                  <a:pt x="181" y="200"/>
                </a:lnTo>
                <a:lnTo>
                  <a:pt x="182" y="200"/>
                </a:lnTo>
                <a:lnTo>
                  <a:pt x="186" y="200"/>
                </a:lnTo>
                <a:lnTo>
                  <a:pt x="186" y="198"/>
                </a:lnTo>
                <a:lnTo>
                  <a:pt x="184" y="198"/>
                </a:lnTo>
                <a:lnTo>
                  <a:pt x="182" y="196"/>
                </a:lnTo>
                <a:lnTo>
                  <a:pt x="173" y="186"/>
                </a:lnTo>
                <a:lnTo>
                  <a:pt x="173" y="184"/>
                </a:lnTo>
                <a:lnTo>
                  <a:pt x="169" y="180"/>
                </a:lnTo>
                <a:lnTo>
                  <a:pt x="168" y="176"/>
                </a:lnTo>
                <a:lnTo>
                  <a:pt x="166" y="174"/>
                </a:lnTo>
                <a:lnTo>
                  <a:pt x="166" y="173"/>
                </a:lnTo>
                <a:lnTo>
                  <a:pt x="162" y="169"/>
                </a:lnTo>
                <a:lnTo>
                  <a:pt x="162" y="167"/>
                </a:lnTo>
                <a:lnTo>
                  <a:pt x="160" y="165"/>
                </a:lnTo>
                <a:lnTo>
                  <a:pt x="157" y="159"/>
                </a:lnTo>
                <a:lnTo>
                  <a:pt x="155" y="153"/>
                </a:lnTo>
                <a:lnTo>
                  <a:pt x="153" y="151"/>
                </a:lnTo>
                <a:lnTo>
                  <a:pt x="151" y="149"/>
                </a:lnTo>
                <a:lnTo>
                  <a:pt x="151" y="147"/>
                </a:lnTo>
                <a:lnTo>
                  <a:pt x="149" y="145"/>
                </a:lnTo>
                <a:lnTo>
                  <a:pt x="144" y="135"/>
                </a:lnTo>
                <a:lnTo>
                  <a:pt x="144" y="133"/>
                </a:lnTo>
                <a:lnTo>
                  <a:pt x="142" y="131"/>
                </a:lnTo>
                <a:lnTo>
                  <a:pt x="140" y="129"/>
                </a:lnTo>
                <a:lnTo>
                  <a:pt x="140" y="127"/>
                </a:lnTo>
                <a:lnTo>
                  <a:pt x="140" y="125"/>
                </a:lnTo>
                <a:lnTo>
                  <a:pt x="138" y="124"/>
                </a:lnTo>
                <a:lnTo>
                  <a:pt x="138" y="122"/>
                </a:lnTo>
                <a:lnTo>
                  <a:pt x="136" y="122"/>
                </a:lnTo>
                <a:lnTo>
                  <a:pt x="134" y="118"/>
                </a:lnTo>
                <a:lnTo>
                  <a:pt x="133" y="116"/>
                </a:lnTo>
                <a:lnTo>
                  <a:pt x="133" y="114"/>
                </a:lnTo>
                <a:lnTo>
                  <a:pt x="129" y="108"/>
                </a:lnTo>
                <a:lnTo>
                  <a:pt x="127" y="106"/>
                </a:lnTo>
                <a:lnTo>
                  <a:pt x="129" y="106"/>
                </a:lnTo>
                <a:lnTo>
                  <a:pt x="131" y="106"/>
                </a:lnTo>
                <a:lnTo>
                  <a:pt x="133" y="106"/>
                </a:lnTo>
                <a:lnTo>
                  <a:pt x="134" y="106"/>
                </a:lnTo>
                <a:lnTo>
                  <a:pt x="136" y="106"/>
                </a:lnTo>
                <a:lnTo>
                  <a:pt x="144" y="106"/>
                </a:lnTo>
                <a:lnTo>
                  <a:pt x="145" y="106"/>
                </a:lnTo>
                <a:lnTo>
                  <a:pt x="149" y="106"/>
                </a:lnTo>
                <a:lnTo>
                  <a:pt x="155" y="106"/>
                </a:lnTo>
                <a:lnTo>
                  <a:pt x="157" y="106"/>
                </a:lnTo>
                <a:lnTo>
                  <a:pt x="164" y="106"/>
                </a:lnTo>
                <a:lnTo>
                  <a:pt x="169" y="106"/>
                </a:lnTo>
                <a:lnTo>
                  <a:pt x="171" y="106"/>
                </a:lnTo>
                <a:lnTo>
                  <a:pt x="173" y="106"/>
                </a:lnTo>
                <a:lnTo>
                  <a:pt x="175" y="106"/>
                </a:lnTo>
                <a:lnTo>
                  <a:pt x="182" y="106"/>
                </a:lnTo>
                <a:lnTo>
                  <a:pt x="188" y="106"/>
                </a:lnTo>
                <a:lnTo>
                  <a:pt x="190" y="106"/>
                </a:lnTo>
                <a:lnTo>
                  <a:pt x="197" y="106"/>
                </a:lnTo>
                <a:lnTo>
                  <a:pt x="199" y="106"/>
                </a:lnTo>
                <a:lnTo>
                  <a:pt x="205" y="106"/>
                </a:lnTo>
                <a:lnTo>
                  <a:pt x="205" y="100"/>
                </a:lnTo>
                <a:lnTo>
                  <a:pt x="205" y="98"/>
                </a:lnTo>
                <a:lnTo>
                  <a:pt x="205" y="96"/>
                </a:lnTo>
                <a:lnTo>
                  <a:pt x="205" y="94"/>
                </a:lnTo>
                <a:lnTo>
                  <a:pt x="205" y="86"/>
                </a:lnTo>
                <a:lnTo>
                  <a:pt x="205" y="84"/>
                </a:lnTo>
                <a:lnTo>
                  <a:pt x="205" y="78"/>
                </a:lnTo>
                <a:lnTo>
                  <a:pt x="203" y="78"/>
                </a:lnTo>
                <a:lnTo>
                  <a:pt x="199" y="80"/>
                </a:lnTo>
                <a:lnTo>
                  <a:pt x="192" y="84"/>
                </a:lnTo>
                <a:lnTo>
                  <a:pt x="188" y="84"/>
                </a:lnTo>
                <a:lnTo>
                  <a:pt x="186" y="84"/>
                </a:lnTo>
                <a:lnTo>
                  <a:pt x="184" y="84"/>
                </a:lnTo>
                <a:lnTo>
                  <a:pt x="182" y="84"/>
                </a:lnTo>
                <a:lnTo>
                  <a:pt x="181" y="84"/>
                </a:lnTo>
                <a:lnTo>
                  <a:pt x="173" y="84"/>
                </a:lnTo>
                <a:lnTo>
                  <a:pt x="169" y="84"/>
                </a:lnTo>
                <a:lnTo>
                  <a:pt x="168" y="84"/>
                </a:lnTo>
                <a:lnTo>
                  <a:pt x="166" y="84"/>
                </a:lnTo>
                <a:lnTo>
                  <a:pt x="164" y="84"/>
                </a:lnTo>
                <a:lnTo>
                  <a:pt x="155" y="84"/>
                </a:lnTo>
                <a:lnTo>
                  <a:pt x="149" y="84"/>
                </a:lnTo>
                <a:lnTo>
                  <a:pt x="147" y="84"/>
                </a:lnTo>
                <a:lnTo>
                  <a:pt x="140" y="84"/>
                </a:lnTo>
                <a:lnTo>
                  <a:pt x="138" y="84"/>
                </a:lnTo>
                <a:lnTo>
                  <a:pt x="136" y="84"/>
                </a:lnTo>
                <a:lnTo>
                  <a:pt x="134" y="84"/>
                </a:lnTo>
                <a:lnTo>
                  <a:pt x="127" y="84"/>
                </a:lnTo>
                <a:lnTo>
                  <a:pt x="125" y="84"/>
                </a:lnTo>
                <a:lnTo>
                  <a:pt x="120" y="84"/>
                </a:lnTo>
                <a:lnTo>
                  <a:pt x="121" y="80"/>
                </a:lnTo>
                <a:lnTo>
                  <a:pt x="123" y="80"/>
                </a:lnTo>
                <a:lnTo>
                  <a:pt x="123" y="78"/>
                </a:lnTo>
                <a:lnTo>
                  <a:pt x="125" y="74"/>
                </a:lnTo>
                <a:lnTo>
                  <a:pt x="129" y="71"/>
                </a:lnTo>
                <a:lnTo>
                  <a:pt x="131" y="67"/>
                </a:lnTo>
                <a:lnTo>
                  <a:pt x="133" y="65"/>
                </a:lnTo>
                <a:lnTo>
                  <a:pt x="136" y="59"/>
                </a:lnTo>
                <a:lnTo>
                  <a:pt x="138" y="55"/>
                </a:lnTo>
                <a:lnTo>
                  <a:pt x="140" y="53"/>
                </a:lnTo>
                <a:lnTo>
                  <a:pt x="142" y="49"/>
                </a:lnTo>
                <a:lnTo>
                  <a:pt x="142" y="47"/>
                </a:lnTo>
                <a:lnTo>
                  <a:pt x="145" y="43"/>
                </a:lnTo>
                <a:lnTo>
                  <a:pt x="147" y="41"/>
                </a:lnTo>
                <a:lnTo>
                  <a:pt x="147" y="39"/>
                </a:lnTo>
                <a:lnTo>
                  <a:pt x="147" y="37"/>
                </a:lnTo>
                <a:lnTo>
                  <a:pt x="149" y="37"/>
                </a:lnTo>
                <a:lnTo>
                  <a:pt x="149" y="35"/>
                </a:lnTo>
                <a:lnTo>
                  <a:pt x="151" y="33"/>
                </a:lnTo>
                <a:lnTo>
                  <a:pt x="151" y="31"/>
                </a:lnTo>
                <a:lnTo>
                  <a:pt x="155" y="27"/>
                </a:lnTo>
                <a:lnTo>
                  <a:pt x="155" y="25"/>
                </a:lnTo>
                <a:lnTo>
                  <a:pt x="158" y="22"/>
                </a:lnTo>
                <a:lnTo>
                  <a:pt x="162" y="16"/>
                </a:lnTo>
                <a:lnTo>
                  <a:pt x="164" y="14"/>
                </a:lnTo>
                <a:lnTo>
                  <a:pt x="166" y="14"/>
                </a:lnTo>
                <a:lnTo>
                  <a:pt x="168" y="10"/>
                </a:lnTo>
                <a:lnTo>
                  <a:pt x="169" y="8"/>
                </a:lnTo>
                <a:lnTo>
                  <a:pt x="171" y="8"/>
                </a:lnTo>
                <a:lnTo>
                  <a:pt x="171" y="6"/>
                </a:lnTo>
                <a:lnTo>
                  <a:pt x="173" y="6"/>
                </a:lnTo>
                <a:lnTo>
                  <a:pt x="179" y="0"/>
                </a:lnTo>
                <a:lnTo>
                  <a:pt x="177" y="0"/>
                </a:lnTo>
                <a:lnTo>
                  <a:pt x="164" y="0"/>
                </a:lnTo>
                <a:lnTo>
                  <a:pt x="157" y="0"/>
                </a:lnTo>
                <a:lnTo>
                  <a:pt x="153" y="0"/>
                </a:lnTo>
                <a:lnTo>
                  <a:pt x="151" y="0"/>
                </a:lnTo>
                <a:lnTo>
                  <a:pt x="149" y="0"/>
                </a:lnTo>
                <a:lnTo>
                  <a:pt x="140" y="0"/>
                </a:lnTo>
                <a:lnTo>
                  <a:pt x="142" y="8"/>
                </a:lnTo>
                <a:lnTo>
                  <a:pt x="142" y="16"/>
                </a:lnTo>
                <a:lnTo>
                  <a:pt x="140" y="18"/>
                </a:lnTo>
                <a:lnTo>
                  <a:pt x="140" y="20"/>
                </a:lnTo>
                <a:lnTo>
                  <a:pt x="138" y="24"/>
                </a:lnTo>
                <a:lnTo>
                  <a:pt x="136" y="27"/>
                </a:lnTo>
                <a:lnTo>
                  <a:pt x="134" y="27"/>
                </a:lnTo>
                <a:lnTo>
                  <a:pt x="133" y="31"/>
                </a:lnTo>
                <a:lnTo>
                  <a:pt x="131" y="35"/>
                </a:lnTo>
                <a:lnTo>
                  <a:pt x="129" y="37"/>
                </a:lnTo>
                <a:lnTo>
                  <a:pt x="129" y="39"/>
                </a:lnTo>
                <a:lnTo>
                  <a:pt x="127" y="41"/>
                </a:lnTo>
                <a:lnTo>
                  <a:pt x="125" y="43"/>
                </a:lnTo>
                <a:lnTo>
                  <a:pt x="123" y="45"/>
                </a:lnTo>
                <a:lnTo>
                  <a:pt x="123" y="47"/>
                </a:lnTo>
                <a:lnTo>
                  <a:pt x="123" y="49"/>
                </a:lnTo>
                <a:lnTo>
                  <a:pt x="121" y="51"/>
                </a:lnTo>
                <a:lnTo>
                  <a:pt x="120" y="53"/>
                </a:lnTo>
                <a:lnTo>
                  <a:pt x="118" y="57"/>
                </a:lnTo>
                <a:lnTo>
                  <a:pt x="116" y="59"/>
                </a:lnTo>
                <a:lnTo>
                  <a:pt x="116" y="61"/>
                </a:lnTo>
                <a:lnTo>
                  <a:pt x="114" y="61"/>
                </a:lnTo>
                <a:lnTo>
                  <a:pt x="114" y="63"/>
                </a:lnTo>
                <a:lnTo>
                  <a:pt x="109" y="71"/>
                </a:lnTo>
                <a:lnTo>
                  <a:pt x="107" y="69"/>
                </a:lnTo>
                <a:lnTo>
                  <a:pt x="107" y="67"/>
                </a:lnTo>
                <a:lnTo>
                  <a:pt x="105" y="65"/>
                </a:lnTo>
                <a:lnTo>
                  <a:pt x="103" y="63"/>
                </a:lnTo>
                <a:lnTo>
                  <a:pt x="103" y="61"/>
                </a:lnTo>
                <a:lnTo>
                  <a:pt x="101" y="59"/>
                </a:lnTo>
                <a:lnTo>
                  <a:pt x="99" y="53"/>
                </a:lnTo>
                <a:lnTo>
                  <a:pt x="97" y="53"/>
                </a:lnTo>
                <a:lnTo>
                  <a:pt x="97" y="51"/>
                </a:lnTo>
                <a:lnTo>
                  <a:pt x="96" y="49"/>
                </a:lnTo>
                <a:lnTo>
                  <a:pt x="96" y="47"/>
                </a:lnTo>
                <a:lnTo>
                  <a:pt x="94" y="43"/>
                </a:lnTo>
                <a:lnTo>
                  <a:pt x="92" y="43"/>
                </a:lnTo>
                <a:lnTo>
                  <a:pt x="88" y="35"/>
                </a:lnTo>
                <a:lnTo>
                  <a:pt x="85" y="29"/>
                </a:lnTo>
                <a:lnTo>
                  <a:pt x="85" y="27"/>
                </a:lnTo>
                <a:lnTo>
                  <a:pt x="83" y="25"/>
                </a:lnTo>
                <a:lnTo>
                  <a:pt x="81" y="24"/>
                </a:lnTo>
                <a:lnTo>
                  <a:pt x="81" y="22"/>
                </a:lnTo>
                <a:lnTo>
                  <a:pt x="79" y="18"/>
                </a:lnTo>
                <a:lnTo>
                  <a:pt x="75" y="10"/>
                </a:lnTo>
                <a:lnTo>
                  <a:pt x="75" y="0"/>
                </a:lnTo>
                <a:lnTo>
                  <a:pt x="74" y="0"/>
                </a:lnTo>
                <a:lnTo>
                  <a:pt x="70" y="0"/>
                </a:lnTo>
                <a:lnTo>
                  <a:pt x="68" y="0"/>
                </a:lnTo>
                <a:lnTo>
                  <a:pt x="64" y="0"/>
                </a:lnTo>
                <a:lnTo>
                  <a:pt x="62" y="0"/>
                </a:lnTo>
                <a:lnTo>
                  <a:pt x="61" y="0"/>
                </a:lnTo>
                <a:lnTo>
                  <a:pt x="59" y="0"/>
                </a:lnTo>
                <a:lnTo>
                  <a:pt x="50" y="0"/>
                </a:lnTo>
                <a:lnTo>
                  <a:pt x="46" y="0"/>
                </a:lnTo>
                <a:lnTo>
                  <a:pt x="44" y="0"/>
                </a:lnTo>
                <a:lnTo>
                  <a:pt x="42" y="0"/>
                </a:lnTo>
                <a:lnTo>
                  <a:pt x="40" y="0"/>
                </a:lnTo>
                <a:lnTo>
                  <a:pt x="38" y="0"/>
                </a:lnTo>
                <a:lnTo>
                  <a:pt x="31" y="0"/>
                </a:lnTo>
                <a:lnTo>
                  <a:pt x="29" y="0"/>
                </a:lnTo>
                <a:lnTo>
                  <a:pt x="24" y="0"/>
                </a:lnTo>
                <a:lnTo>
                  <a:pt x="26" y="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5" name="Freeform 29"/>
          <p:cNvSpPr>
            <a:spLocks noEditPoints="1"/>
          </p:cNvSpPr>
          <p:nvPr/>
        </p:nvSpPr>
        <p:spPr bwMode="auto">
          <a:xfrm>
            <a:off x="5395871" y="1804988"/>
            <a:ext cx="146050" cy="155575"/>
          </a:xfrm>
          <a:custGeom>
            <a:avLst/>
            <a:gdLst>
              <a:gd name="T0" fmla="*/ 2147483647 w 182"/>
              <a:gd name="T1" fmla="*/ 0 h 196"/>
              <a:gd name="T2" fmla="*/ 2147483647 w 182"/>
              <a:gd name="T3" fmla="*/ 2147483647 h 196"/>
              <a:gd name="T4" fmla="*/ 0 w 182"/>
              <a:gd name="T5" fmla="*/ 2147483647 h 196"/>
              <a:gd name="T6" fmla="*/ 0 w 182"/>
              <a:gd name="T7" fmla="*/ 0 h 196"/>
              <a:gd name="T8" fmla="*/ 2147483647 w 182"/>
              <a:gd name="T9" fmla="*/ 0 h 196"/>
              <a:gd name="T10" fmla="*/ 2147483647 w 182"/>
              <a:gd name="T11" fmla="*/ 2147483647 h 196"/>
              <a:gd name="T12" fmla="*/ 2147483647 w 182"/>
              <a:gd name="T13" fmla="*/ 2147483647 h 196"/>
              <a:gd name="T14" fmla="*/ 2147483647 w 182"/>
              <a:gd name="T15" fmla="*/ 2147483647 h 196"/>
              <a:gd name="T16" fmla="*/ 2147483647 w 182"/>
              <a:gd name="T17" fmla="*/ 2147483647 h 196"/>
              <a:gd name="T18" fmla="*/ 2147483647 w 182"/>
              <a:gd name="T19" fmla="*/ 2147483647 h 1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2"/>
              <a:gd name="T31" fmla="*/ 0 h 196"/>
              <a:gd name="T32" fmla="*/ 182 w 182"/>
              <a:gd name="T33" fmla="*/ 196 h 19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2" h="196">
                <a:moveTo>
                  <a:pt x="182" y="0"/>
                </a:moveTo>
                <a:lnTo>
                  <a:pt x="182" y="196"/>
                </a:lnTo>
                <a:lnTo>
                  <a:pt x="0" y="196"/>
                </a:lnTo>
                <a:lnTo>
                  <a:pt x="0" y="0"/>
                </a:lnTo>
                <a:lnTo>
                  <a:pt x="182" y="0"/>
                </a:lnTo>
                <a:close/>
                <a:moveTo>
                  <a:pt x="162" y="22"/>
                </a:moveTo>
                <a:lnTo>
                  <a:pt x="18" y="22"/>
                </a:lnTo>
                <a:lnTo>
                  <a:pt x="18" y="175"/>
                </a:lnTo>
                <a:lnTo>
                  <a:pt x="162" y="175"/>
                </a:lnTo>
                <a:lnTo>
                  <a:pt x="162" y="2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6" name="Freeform 30"/>
          <p:cNvSpPr>
            <a:spLocks noEditPoints="1"/>
          </p:cNvSpPr>
          <p:nvPr/>
        </p:nvSpPr>
        <p:spPr bwMode="auto">
          <a:xfrm>
            <a:off x="5359359" y="2085975"/>
            <a:ext cx="217487" cy="185738"/>
          </a:xfrm>
          <a:custGeom>
            <a:avLst/>
            <a:gdLst>
              <a:gd name="T0" fmla="*/ 2147483647 w 273"/>
              <a:gd name="T1" fmla="*/ 0 h 234"/>
              <a:gd name="T2" fmla="*/ 2147483647 w 273"/>
              <a:gd name="T3" fmla="*/ 2147483647 h 234"/>
              <a:gd name="T4" fmla="*/ 0 w 273"/>
              <a:gd name="T5" fmla="*/ 2147483647 h 234"/>
              <a:gd name="T6" fmla="*/ 2147483647 w 273"/>
              <a:gd name="T7" fmla="*/ 0 h 234"/>
              <a:gd name="T8" fmla="*/ 2147483647 w 273"/>
              <a:gd name="T9" fmla="*/ 2147483647 h 234"/>
              <a:gd name="T10" fmla="*/ 2147483647 w 273"/>
              <a:gd name="T11" fmla="*/ 2147483647 h 234"/>
              <a:gd name="T12" fmla="*/ 2147483647 w 273"/>
              <a:gd name="T13" fmla="*/ 2147483647 h 234"/>
              <a:gd name="T14" fmla="*/ 2147483647 w 273"/>
              <a:gd name="T15" fmla="*/ 2147483647 h 234"/>
              <a:gd name="T16" fmla="*/ 0 60000 65536"/>
              <a:gd name="T17" fmla="*/ 0 60000 65536"/>
              <a:gd name="T18" fmla="*/ 0 60000 65536"/>
              <a:gd name="T19" fmla="*/ 0 60000 65536"/>
              <a:gd name="T20" fmla="*/ 0 60000 65536"/>
              <a:gd name="T21" fmla="*/ 0 60000 65536"/>
              <a:gd name="T22" fmla="*/ 0 60000 65536"/>
              <a:gd name="T23" fmla="*/ 0 60000 65536"/>
              <a:gd name="T24" fmla="*/ 0 w 273"/>
              <a:gd name="T25" fmla="*/ 0 h 234"/>
              <a:gd name="T26" fmla="*/ 273 w 273"/>
              <a:gd name="T27" fmla="*/ 234 h 2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73" h="234">
                <a:moveTo>
                  <a:pt x="136" y="0"/>
                </a:moveTo>
                <a:lnTo>
                  <a:pt x="273" y="234"/>
                </a:lnTo>
                <a:lnTo>
                  <a:pt x="0" y="234"/>
                </a:lnTo>
                <a:lnTo>
                  <a:pt x="136" y="0"/>
                </a:lnTo>
                <a:close/>
                <a:moveTo>
                  <a:pt x="136" y="39"/>
                </a:moveTo>
                <a:lnTo>
                  <a:pt x="37" y="212"/>
                </a:lnTo>
                <a:lnTo>
                  <a:pt x="238" y="212"/>
                </a:lnTo>
                <a:lnTo>
                  <a:pt x="136" y="39"/>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7" name="Freeform 31"/>
          <p:cNvSpPr>
            <a:spLocks/>
          </p:cNvSpPr>
          <p:nvPr/>
        </p:nvSpPr>
        <p:spPr bwMode="auto">
          <a:xfrm>
            <a:off x="5375234" y="847725"/>
            <a:ext cx="185737" cy="177800"/>
          </a:xfrm>
          <a:custGeom>
            <a:avLst/>
            <a:gdLst>
              <a:gd name="T0" fmla="*/ 0 w 232"/>
              <a:gd name="T1" fmla="*/ 2147483647 h 223"/>
              <a:gd name="T2" fmla="*/ 2147483647 w 232"/>
              <a:gd name="T3" fmla="*/ 0 h 223"/>
              <a:gd name="T4" fmla="*/ 2147483647 w 232"/>
              <a:gd name="T5" fmla="*/ 2147483647 h 223"/>
              <a:gd name="T6" fmla="*/ 2147483647 w 232"/>
              <a:gd name="T7" fmla="*/ 2147483647 h 223"/>
              <a:gd name="T8" fmla="*/ 2147483647 w 232"/>
              <a:gd name="T9" fmla="*/ 2147483647 h 223"/>
              <a:gd name="T10" fmla="*/ 2147483647 w 232"/>
              <a:gd name="T11" fmla="*/ 2147483647 h 223"/>
              <a:gd name="T12" fmla="*/ 0 w 232"/>
              <a:gd name="T13" fmla="*/ 2147483647 h 223"/>
              <a:gd name="T14" fmla="*/ 0 60000 65536"/>
              <a:gd name="T15" fmla="*/ 0 60000 65536"/>
              <a:gd name="T16" fmla="*/ 0 60000 65536"/>
              <a:gd name="T17" fmla="*/ 0 60000 65536"/>
              <a:gd name="T18" fmla="*/ 0 60000 65536"/>
              <a:gd name="T19" fmla="*/ 0 60000 65536"/>
              <a:gd name="T20" fmla="*/ 0 60000 65536"/>
              <a:gd name="T21" fmla="*/ 0 w 232"/>
              <a:gd name="T22" fmla="*/ 0 h 223"/>
              <a:gd name="T23" fmla="*/ 232 w 232"/>
              <a:gd name="T24" fmla="*/ 223 h 2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2" h="223">
                <a:moveTo>
                  <a:pt x="0" y="223"/>
                </a:moveTo>
                <a:lnTo>
                  <a:pt x="118" y="0"/>
                </a:lnTo>
                <a:lnTo>
                  <a:pt x="138" y="41"/>
                </a:lnTo>
                <a:lnTo>
                  <a:pt x="61" y="186"/>
                </a:lnTo>
                <a:lnTo>
                  <a:pt x="212" y="182"/>
                </a:lnTo>
                <a:lnTo>
                  <a:pt x="232" y="223"/>
                </a:lnTo>
                <a:lnTo>
                  <a:pt x="0" y="223"/>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8" name="Freeform 32"/>
          <p:cNvSpPr>
            <a:spLocks noEditPoints="1"/>
          </p:cNvSpPr>
          <p:nvPr/>
        </p:nvSpPr>
        <p:spPr bwMode="auto">
          <a:xfrm>
            <a:off x="3582946" y="533400"/>
            <a:ext cx="141288" cy="166688"/>
          </a:xfrm>
          <a:custGeom>
            <a:avLst/>
            <a:gdLst>
              <a:gd name="T0" fmla="*/ 2147483647 w 179"/>
              <a:gd name="T1" fmla="*/ 2147483647 h 209"/>
              <a:gd name="T2" fmla="*/ 2147483647 w 179"/>
              <a:gd name="T3" fmla="*/ 2147483647 h 209"/>
              <a:gd name="T4" fmla="*/ 2147483647 w 179"/>
              <a:gd name="T5" fmla="*/ 2147483647 h 209"/>
              <a:gd name="T6" fmla="*/ 2147483647 w 179"/>
              <a:gd name="T7" fmla="*/ 2147483647 h 209"/>
              <a:gd name="T8" fmla="*/ 2147483647 w 179"/>
              <a:gd name="T9" fmla="*/ 2147483647 h 209"/>
              <a:gd name="T10" fmla="*/ 2147483647 w 179"/>
              <a:gd name="T11" fmla="*/ 2147483647 h 209"/>
              <a:gd name="T12" fmla="*/ 2147483647 w 179"/>
              <a:gd name="T13" fmla="*/ 2147483647 h 209"/>
              <a:gd name="T14" fmla="*/ 2147483647 w 179"/>
              <a:gd name="T15" fmla="*/ 2147483647 h 209"/>
              <a:gd name="T16" fmla="*/ 2147483647 w 179"/>
              <a:gd name="T17" fmla="*/ 2147483647 h 209"/>
              <a:gd name="T18" fmla="*/ 2147483647 w 179"/>
              <a:gd name="T19" fmla="*/ 2147483647 h 209"/>
              <a:gd name="T20" fmla="*/ 2147483647 w 179"/>
              <a:gd name="T21" fmla="*/ 2147483647 h 209"/>
              <a:gd name="T22" fmla="*/ 2147483647 w 179"/>
              <a:gd name="T23" fmla="*/ 0 h 209"/>
              <a:gd name="T24" fmla="*/ 2147483647 w 179"/>
              <a:gd name="T25" fmla="*/ 2147483647 h 209"/>
              <a:gd name="T26" fmla="*/ 2147483647 w 179"/>
              <a:gd name="T27" fmla="*/ 2147483647 h 209"/>
              <a:gd name="T28" fmla="*/ 2147483647 w 179"/>
              <a:gd name="T29" fmla="*/ 2147483647 h 209"/>
              <a:gd name="T30" fmla="*/ 2147483647 w 179"/>
              <a:gd name="T31" fmla="*/ 2147483647 h 209"/>
              <a:gd name="T32" fmla="*/ 2147483647 w 179"/>
              <a:gd name="T33" fmla="*/ 0 h 209"/>
              <a:gd name="T34" fmla="*/ 2147483647 w 179"/>
              <a:gd name="T35" fmla="*/ 2147483647 h 209"/>
              <a:gd name="T36" fmla="*/ 2147483647 w 179"/>
              <a:gd name="T37" fmla="*/ 2147483647 h 209"/>
              <a:gd name="T38" fmla="*/ 2147483647 w 179"/>
              <a:gd name="T39" fmla="*/ 2147483647 h 209"/>
              <a:gd name="T40" fmla="*/ 2147483647 w 179"/>
              <a:gd name="T41" fmla="*/ 2147483647 h 209"/>
              <a:gd name="T42" fmla="*/ 2147483647 w 179"/>
              <a:gd name="T43" fmla="*/ 2147483647 h 209"/>
              <a:gd name="T44" fmla="*/ 2147483647 w 179"/>
              <a:gd name="T45" fmla="*/ 2147483647 h 209"/>
              <a:gd name="T46" fmla="*/ 2147483647 w 179"/>
              <a:gd name="T47" fmla="*/ 2147483647 h 209"/>
              <a:gd name="T48" fmla="*/ 2147483647 w 179"/>
              <a:gd name="T49" fmla="*/ 2147483647 h 209"/>
              <a:gd name="T50" fmla="*/ 2147483647 w 179"/>
              <a:gd name="T51" fmla="*/ 2147483647 h 209"/>
              <a:gd name="T52" fmla="*/ 2147483647 w 179"/>
              <a:gd name="T53" fmla="*/ 2147483647 h 209"/>
              <a:gd name="T54" fmla="*/ 2147483647 w 179"/>
              <a:gd name="T55" fmla="*/ 2147483647 h 209"/>
              <a:gd name="T56" fmla="*/ 0 w 179"/>
              <a:gd name="T57" fmla="*/ 2147483647 h 209"/>
              <a:gd name="T58" fmla="*/ 2147483647 w 179"/>
              <a:gd name="T59" fmla="*/ 2147483647 h 209"/>
              <a:gd name="T60" fmla="*/ 2147483647 w 179"/>
              <a:gd name="T61" fmla="*/ 2147483647 h 209"/>
              <a:gd name="T62" fmla="*/ 2147483647 w 179"/>
              <a:gd name="T63" fmla="*/ 2147483647 h 209"/>
              <a:gd name="T64" fmla="*/ 2147483647 w 179"/>
              <a:gd name="T65" fmla="*/ 2147483647 h 209"/>
              <a:gd name="T66" fmla="*/ 2147483647 w 179"/>
              <a:gd name="T67" fmla="*/ 2147483647 h 209"/>
              <a:gd name="T68" fmla="*/ 2147483647 w 179"/>
              <a:gd name="T69" fmla="*/ 2147483647 h 209"/>
              <a:gd name="T70" fmla="*/ 2147483647 w 179"/>
              <a:gd name="T71" fmla="*/ 2147483647 h 209"/>
              <a:gd name="T72" fmla="*/ 2147483647 w 179"/>
              <a:gd name="T73" fmla="*/ 2147483647 h 209"/>
              <a:gd name="T74" fmla="*/ 2147483647 w 179"/>
              <a:gd name="T75" fmla="*/ 2147483647 h 209"/>
              <a:gd name="T76" fmla="*/ 2147483647 w 179"/>
              <a:gd name="T77" fmla="*/ 2147483647 h 209"/>
              <a:gd name="T78" fmla="*/ 2147483647 w 179"/>
              <a:gd name="T79" fmla="*/ 2147483647 h 209"/>
              <a:gd name="T80" fmla="*/ 2147483647 w 179"/>
              <a:gd name="T81" fmla="*/ 2147483647 h 209"/>
              <a:gd name="T82" fmla="*/ 2147483647 w 179"/>
              <a:gd name="T83" fmla="*/ 2147483647 h 209"/>
              <a:gd name="T84" fmla="*/ 2147483647 w 179"/>
              <a:gd name="T85" fmla="*/ 2147483647 h 209"/>
              <a:gd name="T86" fmla="*/ 2147483647 w 179"/>
              <a:gd name="T87" fmla="*/ 2147483647 h 209"/>
              <a:gd name="T88" fmla="*/ 2147483647 w 179"/>
              <a:gd name="T89" fmla="*/ 2147483647 h 209"/>
              <a:gd name="T90" fmla="*/ 2147483647 w 179"/>
              <a:gd name="T91" fmla="*/ 2147483647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79"/>
              <a:gd name="T139" fmla="*/ 0 h 209"/>
              <a:gd name="T140" fmla="*/ 179 w 179"/>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79" h="209">
                <a:moveTo>
                  <a:pt x="136" y="203"/>
                </a:moveTo>
                <a:lnTo>
                  <a:pt x="149" y="203"/>
                </a:lnTo>
                <a:lnTo>
                  <a:pt x="158" y="202"/>
                </a:lnTo>
                <a:lnTo>
                  <a:pt x="164" y="198"/>
                </a:lnTo>
                <a:lnTo>
                  <a:pt x="166" y="194"/>
                </a:lnTo>
                <a:lnTo>
                  <a:pt x="168" y="190"/>
                </a:lnTo>
                <a:lnTo>
                  <a:pt x="170" y="184"/>
                </a:lnTo>
                <a:lnTo>
                  <a:pt x="170" y="178"/>
                </a:lnTo>
                <a:lnTo>
                  <a:pt x="170" y="168"/>
                </a:lnTo>
                <a:lnTo>
                  <a:pt x="166" y="162"/>
                </a:lnTo>
                <a:lnTo>
                  <a:pt x="162" y="158"/>
                </a:lnTo>
                <a:lnTo>
                  <a:pt x="158" y="154"/>
                </a:lnTo>
                <a:lnTo>
                  <a:pt x="155" y="154"/>
                </a:lnTo>
                <a:lnTo>
                  <a:pt x="149" y="153"/>
                </a:lnTo>
                <a:lnTo>
                  <a:pt x="136" y="153"/>
                </a:lnTo>
                <a:lnTo>
                  <a:pt x="136" y="203"/>
                </a:lnTo>
                <a:close/>
                <a:moveTo>
                  <a:pt x="127" y="209"/>
                </a:moveTo>
                <a:lnTo>
                  <a:pt x="127" y="147"/>
                </a:lnTo>
                <a:lnTo>
                  <a:pt x="149" y="147"/>
                </a:lnTo>
                <a:lnTo>
                  <a:pt x="160" y="147"/>
                </a:lnTo>
                <a:lnTo>
                  <a:pt x="164" y="149"/>
                </a:lnTo>
                <a:lnTo>
                  <a:pt x="168" y="151"/>
                </a:lnTo>
                <a:lnTo>
                  <a:pt x="173" y="156"/>
                </a:lnTo>
                <a:lnTo>
                  <a:pt x="175" y="162"/>
                </a:lnTo>
                <a:lnTo>
                  <a:pt x="177" y="170"/>
                </a:lnTo>
                <a:lnTo>
                  <a:pt x="179" y="178"/>
                </a:lnTo>
                <a:lnTo>
                  <a:pt x="177" y="184"/>
                </a:lnTo>
                <a:lnTo>
                  <a:pt x="177" y="188"/>
                </a:lnTo>
                <a:lnTo>
                  <a:pt x="177" y="190"/>
                </a:lnTo>
                <a:lnTo>
                  <a:pt x="175" y="196"/>
                </a:lnTo>
                <a:lnTo>
                  <a:pt x="171" y="200"/>
                </a:lnTo>
                <a:lnTo>
                  <a:pt x="166" y="205"/>
                </a:lnTo>
                <a:lnTo>
                  <a:pt x="158" y="209"/>
                </a:lnTo>
                <a:lnTo>
                  <a:pt x="149" y="209"/>
                </a:lnTo>
                <a:lnTo>
                  <a:pt x="127" y="209"/>
                </a:lnTo>
                <a:close/>
                <a:moveTo>
                  <a:pt x="5" y="0"/>
                </a:moveTo>
                <a:lnTo>
                  <a:pt x="27" y="0"/>
                </a:lnTo>
                <a:lnTo>
                  <a:pt x="29" y="9"/>
                </a:lnTo>
                <a:lnTo>
                  <a:pt x="31" y="15"/>
                </a:lnTo>
                <a:lnTo>
                  <a:pt x="33" y="19"/>
                </a:lnTo>
                <a:lnTo>
                  <a:pt x="37" y="21"/>
                </a:lnTo>
                <a:lnTo>
                  <a:pt x="40" y="25"/>
                </a:lnTo>
                <a:lnTo>
                  <a:pt x="46" y="27"/>
                </a:lnTo>
                <a:lnTo>
                  <a:pt x="51" y="27"/>
                </a:lnTo>
                <a:lnTo>
                  <a:pt x="57" y="27"/>
                </a:lnTo>
                <a:lnTo>
                  <a:pt x="61" y="25"/>
                </a:lnTo>
                <a:lnTo>
                  <a:pt x="68" y="19"/>
                </a:lnTo>
                <a:lnTo>
                  <a:pt x="70" y="15"/>
                </a:lnTo>
                <a:lnTo>
                  <a:pt x="72" y="11"/>
                </a:lnTo>
                <a:lnTo>
                  <a:pt x="72" y="5"/>
                </a:lnTo>
                <a:lnTo>
                  <a:pt x="74" y="0"/>
                </a:lnTo>
                <a:lnTo>
                  <a:pt x="94" y="0"/>
                </a:lnTo>
                <a:lnTo>
                  <a:pt x="92" y="9"/>
                </a:lnTo>
                <a:lnTo>
                  <a:pt x="90" y="13"/>
                </a:lnTo>
                <a:lnTo>
                  <a:pt x="88" y="17"/>
                </a:lnTo>
                <a:lnTo>
                  <a:pt x="83" y="25"/>
                </a:lnTo>
                <a:lnTo>
                  <a:pt x="74" y="33"/>
                </a:lnTo>
                <a:lnTo>
                  <a:pt x="79" y="35"/>
                </a:lnTo>
                <a:lnTo>
                  <a:pt x="83" y="39"/>
                </a:lnTo>
                <a:lnTo>
                  <a:pt x="86" y="43"/>
                </a:lnTo>
                <a:lnTo>
                  <a:pt x="90" y="49"/>
                </a:lnTo>
                <a:lnTo>
                  <a:pt x="92" y="53"/>
                </a:lnTo>
                <a:lnTo>
                  <a:pt x="94" y="58"/>
                </a:lnTo>
                <a:lnTo>
                  <a:pt x="96" y="66"/>
                </a:lnTo>
                <a:lnTo>
                  <a:pt x="94" y="72"/>
                </a:lnTo>
                <a:lnTo>
                  <a:pt x="92" y="84"/>
                </a:lnTo>
                <a:lnTo>
                  <a:pt x="88" y="88"/>
                </a:lnTo>
                <a:lnTo>
                  <a:pt x="86" y="92"/>
                </a:lnTo>
                <a:lnTo>
                  <a:pt x="79" y="100"/>
                </a:lnTo>
                <a:lnTo>
                  <a:pt x="70" y="103"/>
                </a:lnTo>
                <a:lnTo>
                  <a:pt x="70" y="145"/>
                </a:lnTo>
                <a:lnTo>
                  <a:pt x="99" y="147"/>
                </a:lnTo>
                <a:lnTo>
                  <a:pt x="109" y="147"/>
                </a:lnTo>
                <a:lnTo>
                  <a:pt x="105" y="160"/>
                </a:lnTo>
                <a:lnTo>
                  <a:pt x="72" y="160"/>
                </a:lnTo>
                <a:lnTo>
                  <a:pt x="72" y="172"/>
                </a:lnTo>
                <a:lnTo>
                  <a:pt x="72" y="182"/>
                </a:lnTo>
                <a:lnTo>
                  <a:pt x="72" y="190"/>
                </a:lnTo>
                <a:lnTo>
                  <a:pt x="75" y="198"/>
                </a:lnTo>
                <a:lnTo>
                  <a:pt x="79" y="205"/>
                </a:lnTo>
                <a:lnTo>
                  <a:pt x="79" y="207"/>
                </a:lnTo>
                <a:lnTo>
                  <a:pt x="29" y="207"/>
                </a:lnTo>
                <a:lnTo>
                  <a:pt x="35" y="198"/>
                </a:lnTo>
                <a:lnTo>
                  <a:pt x="39" y="188"/>
                </a:lnTo>
                <a:lnTo>
                  <a:pt x="39" y="174"/>
                </a:lnTo>
                <a:lnTo>
                  <a:pt x="37" y="160"/>
                </a:lnTo>
                <a:lnTo>
                  <a:pt x="0" y="160"/>
                </a:lnTo>
                <a:lnTo>
                  <a:pt x="3" y="145"/>
                </a:lnTo>
                <a:lnTo>
                  <a:pt x="37" y="145"/>
                </a:lnTo>
                <a:lnTo>
                  <a:pt x="37" y="107"/>
                </a:lnTo>
                <a:lnTo>
                  <a:pt x="26" y="103"/>
                </a:lnTo>
                <a:lnTo>
                  <a:pt x="20" y="100"/>
                </a:lnTo>
                <a:lnTo>
                  <a:pt x="16" y="96"/>
                </a:lnTo>
                <a:lnTo>
                  <a:pt x="9" y="88"/>
                </a:lnTo>
                <a:lnTo>
                  <a:pt x="7" y="82"/>
                </a:lnTo>
                <a:lnTo>
                  <a:pt x="5" y="74"/>
                </a:lnTo>
                <a:lnTo>
                  <a:pt x="5" y="68"/>
                </a:lnTo>
                <a:lnTo>
                  <a:pt x="7" y="62"/>
                </a:lnTo>
                <a:lnTo>
                  <a:pt x="7" y="56"/>
                </a:lnTo>
                <a:lnTo>
                  <a:pt x="11" y="51"/>
                </a:lnTo>
                <a:lnTo>
                  <a:pt x="13" y="47"/>
                </a:lnTo>
                <a:lnTo>
                  <a:pt x="16" y="41"/>
                </a:lnTo>
                <a:lnTo>
                  <a:pt x="27" y="33"/>
                </a:lnTo>
                <a:lnTo>
                  <a:pt x="22" y="31"/>
                </a:lnTo>
                <a:lnTo>
                  <a:pt x="18" y="29"/>
                </a:lnTo>
                <a:lnTo>
                  <a:pt x="15" y="25"/>
                </a:lnTo>
                <a:lnTo>
                  <a:pt x="11" y="21"/>
                </a:lnTo>
                <a:lnTo>
                  <a:pt x="9" y="15"/>
                </a:lnTo>
                <a:lnTo>
                  <a:pt x="7" y="11"/>
                </a:lnTo>
                <a:lnTo>
                  <a:pt x="5" y="0"/>
                </a:lnTo>
                <a:close/>
                <a:moveTo>
                  <a:pt x="46" y="37"/>
                </a:moveTo>
                <a:lnTo>
                  <a:pt x="40" y="41"/>
                </a:lnTo>
                <a:lnTo>
                  <a:pt x="37" y="43"/>
                </a:lnTo>
                <a:lnTo>
                  <a:pt x="33" y="47"/>
                </a:lnTo>
                <a:lnTo>
                  <a:pt x="31" y="53"/>
                </a:lnTo>
                <a:lnTo>
                  <a:pt x="29" y="56"/>
                </a:lnTo>
                <a:lnTo>
                  <a:pt x="27" y="62"/>
                </a:lnTo>
                <a:lnTo>
                  <a:pt x="27" y="70"/>
                </a:lnTo>
                <a:lnTo>
                  <a:pt x="29" y="76"/>
                </a:lnTo>
                <a:lnTo>
                  <a:pt x="29" y="82"/>
                </a:lnTo>
                <a:lnTo>
                  <a:pt x="31" y="86"/>
                </a:lnTo>
                <a:lnTo>
                  <a:pt x="37" y="92"/>
                </a:lnTo>
                <a:lnTo>
                  <a:pt x="39" y="94"/>
                </a:lnTo>
                <a:lnTo>
                  <a:pt x="42" y="96"/>
                </a:lnTo>
                <a:lnTo>
                  <a:pt x="50" y="98"/>
                </a:lnTo>
                <a:lnTo>
                  <a:pt x="57" y="98"/>
                </a:lnTo>
                <a:lnTo>
                  <a:pt x="63" y="96"/>
                </a:lnTo>
                <a:lnTo>
                  <a:pt x="64" y="94"/>
                </a:lnTo>
                <a:lnTo>
                  <a:pt x="66" y="90"/>
                </a:lnTo>
                <a:lnTo>
                  <a:pt x="70" y="84"/>
                </a:lnTo>
                <a:lnTo>
                  <a:pt x="72" y="76"/>
                </a:lnTo>
                <a:lnTo>
                  <a:pt x="74" y="68"/>
                </a:lnTo>
                <a:lnTo>
                  <a:pt x="72" y="58"/>
                </a:lnTo>
                <a:lnTo>
                  <a:pt x="68" y="51"/>
                </a:lnTo>
                <a:lnTo>
                  <a:pt x="64" y="45"/>
                </a:lnTo>
                <a:lnTo>
                  <a:pt x="59" y="41"/>
                </a:lnTo>
                <a:lnTo>
                  <a:pt x="57" y="39"/>
                </a:lnTo>
                <a:lnTo>
                  <a:pt x="53" y="39"/>
                </a:lnTo>
                <a:lnTo>
                  <a:pt x="46" y="37"/>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09" name="Freeform 33"/>
          <p:cNvSpPr>
            <a:spLocks noEditPoints="1"/>
          </p:cNvSpPr>
          <p:nvPr/>
        </p:nvSpPr>
        <p:spPr bwMode="auto">
          <a:xfrm>
            <a:off x="2297071" y="4133850"/>
            <a:ext cx="87313" cy="165100"/>
          </a:xfrm>
          <a:custGeom>
            <a:avLst/>
            <a:gdLst>
              <a:gd name="T0" fmla="*/ 2147483647 w 111"/>
              <a:gd name="T1" fmla="*/ 2147483647 h 208"/>
              <a:gd name="T2" fmla="*/ 2147483647 w 111"/>
              <a:gd name="T3" fmla="*/ 2147483647 h 208"/>
              <a:gd name="T4" fmla="*/ 2147483647 w 111"/>
              <a:gd name="T5" fmla="*/ 2147483647 h 208"/>
              <a:gd name="T6" fmla="*/ 2147483647 w 111"/>
              <a:gd name="T7" fmla="*/ 2147483647 h 208"/>
              <a:gd name="T8" fmla="*/ 2147483647 w 111"/>
              <a:gd name="T9" fmla="*/ 2147483647 h 208"/>
              <a:gd name="T10" fmla="*/ 2147483647 w 111"/>
              <a:gd name="T11" fmla="*/ 2147483647 h 208"/>
              <a:gd name="T12" fmla="*/ 2147483647 w 111"/>
              <a:gd name="T13" fmla="*/ 2147483647 h 208"/>
              <a:gd name="T14" fmla="*/ 2147483647 w 111"/>
              <a:gd name="T15" fmla="*/ 2147483647 h 208"/>
              <a:gd name="T16" fmla="*/ 2147483647 w 111"/>
              <a:gd name="T17" fmla="*/ 2147483647 h 208"/>
              <a:gd name="T18" fmla="*/ 2147483647 w 111"/>
              <a:gd name="T19" fmla="*/ 2147483647 h 208"/>
              <a:gd name="T20" fmla="*/ 2147483647 w 111"/>
              <a:gd name="T21" fmla="*/ 2147483647 h 208"/>
              <a:gd name="T22" fmla="*/ 2147483647 w 111"/>
              <a:gd name="T23" fmla="*/ 2147483647 h 208"/>
              <a:gd name="T24" fmla="*/ 2147483647 w 111"/>
              <a:gd name="T25" fmla="*/ 2147483647 h 208"/>
              <a:gd name="T26" fmla="*/ 2147483647 w 111"/>
              <a:gd name="T27" fmla="*/ 2147483647 h 208"/>
              <a:gd name="T28" fmla="*/ 2147483647 w 111"/>
              <a:gd name="T29" fmla="*/ 2147483647 h 208"/>
              <a:gd name="T30" fmla="*/ 2147483647 w 111"/>
              <a:gd name="T31" fmla="*/ 2147483647 h 208"/>
              <a:gd name="T32" fmla="*/ 2147483647 w 111"/>
              <a:gd name="T33" fmla="*/ 2147483647 h 208"/>
              <a:gd name="T34" fmla="*/ 2147483647 w 111"/>
              <a:gd name="T35" fmla="*/ 2147483647 h 208"/>
              <a:gd name="T36" fmla="*/ 2147483647 w 111"/>
              <a:gd name="T37" fmla="*/ 2147483647 h 208"/>
              <a:gd name="T38" fmla="*/ 2147483647 w 111"/>
              <a:gd name="T39" fmla="*/ 2147483647 h 208"/>
              <a:gd name="T40" fmla="*/ 2147483647 w 111"/>
              <a:gd name="T41" fmla="*/ 2147483647 h 208"/>
              <a:gd name="T42" fmla="*/ 2147483647 w 111"/>
              <a:gd name="T43" fmla="*/ 2147483647 h 208"/>
              <a:gd name="T44" fmla="*/ 2147483647 w 111"/>
              <a:gd name="T45" fmla="*/ 2147483647 h 208"/>
              <a:gd name="T46" fmla="*/ 2147483647 w 111"/>
              <a:gd name="T47" fmla="*/ 2147483647 h 208"/>
              <a:gd name="T48" fmla="*/ 2147483647 w 111"/>
              <a:gd name="T49" fmla="*/ 2147483647 h 208"/>
              <a:gd name="T50" fmla="*/ 2147483647 w 111"/>
              <a:gd name="T51" fmla="*/ 2147483647 h 208"/>
              <a:gd name="T52" fmla="*/ 2147483647 w 111"/>
              <a:gd name="T53" fmla="*/ 2147483647 h 208"/>
              <a:gd name="T54" fmla="*/ 2147483647 w 111"/>
              <a:gd name="T55" fmla="*/ 2147483647 h 208"/>
              <a:gd name="T56" fmla="*/ 2147483647 w 111"/>
              <a:gd name="T57" fmla="*/ 2147483647 h 208"/>
              <a:gd name="T58" fmla="*/ 2147483647 w 111"/>
              <a:gd name="T59" fmla="*/ 2147483647 h 208"/>
              <a:gd name="T60" fmla="*/ 2147483647 w 111"/>
              <a:gd name="T61" fmla="*/ 2147483647 h 208"/>
              <a:gd name="T62" fmla="*/ 2147483647 w 111"/>
              <a:gd name="T63" fmla="*/ 2147483647 h 208"/>
              <a:gd name="T64" fmla="*/ 2147483647 w 111"/>
              <a:gd name="T65" fmla="*/ 2147483647 h 208"/>
              <a:gd name="T66" fmla="*/ 2147483647 w 111"/>
              <a:gd name="T67" fmla="*/ 2147483647 h 208"/>
              <a:gd name="T68" fmla="*/ 2147483647 w 111"/>
              <a:gd name="T69" fmla="*/ 0 h 208"/>
              <a:gd name="T70" fmla="*/ 2147483647 w 111"/>
              <a:gd name="T71" fmla="*/ 2147483647 h 208"/>
              <a:gd name="T72" fmla="*/ 2147483647 w 111"/>
              <a:gd name="T73" fmla="*/ 2147483647 h 208"/>
              <a:gd name="T74" fmla="*/ 2147483647 w 111"/>
              <a:gd name="T75" fmla="*/ 2147483647 h 208"/>
              <a:gd name="T76" fmla="*/ 2147483647 w 111"/>
              <a:gd name="T77" fmla="*/ 2147483647 h 208"/>
              <a:gd name="T78" fmla="*/ 2147483647 w 111"/>
              <a:gd name="T79" fmla="*/ 2147483647 h 208"/>
              <a:gd name="T80" fmla="*/ 2147483647 w 111"/>
              <a:gd name="T81" fmla="*/ 2147483647 h 208"/>
              <a:gd name="T82" fmla="*/ 2147483647 w 111"/>
              <a:gd name="T83" fmla="*/ 2147483647 h 208"/>
              <a:gd name="T84" fmla="*/ 2147483647 w 111"/>
              <a:gd name="T85" fmla="*/ 2147483647 h 208"/>
              <a:gd name="T86" fmla="*/ 2147483647 w 111"/>
              <a:gd name="T87" fmla="*/ 0 h 208"/>
              <a:gd name="T88" fmla="*/ 2147483647 w 111"/>
              <a:gd name="T89" fmla="*/ 2147483647 h 208"/>
              <a:gd name="T90" fmla="*/ 2147483647 w 111"/>
              <a:gd name="T91" fmla="*/ 2147483647 h 208"/>
              <a:gd name="T92" fmla="*/ 2147483647 w 111"/>
              <a:gd name="T93" fmla="*/ 2147483647 h 208"/>
              <a:gd name="T94" fmla="*/ 2147483647 w 111"/>
              <a:gd name="T95" fmla="*/ 2147483647 h 208"/>
              <a:gd name="T96" fmla="*/ 2147483647 w 111"/>
              <a:gd name="T97" fmla="*/ 2147483647 h 208"/>
              <a:gd name="T98" fmla="*/ 2147483647 w 111"/>
              <a:gd name="T99" fmla="*/ 2147483647 h 208"/>
              <a:gd name="T100" fmla="*/ 2147483647 w 111"/>
              <a:gd name="T101" fmla="*/ 2147483647 h 208"/>
              <a:gd name="T102" fmla="*/ 2147483647 w 111"/>
              <a:gd name="T103" fmla="*/ 2147483647 h 208"/>
              <a:gd name="T104" fmla="*/ 2147483647 w 111"/>
              <a:gd name="T105" fmla="*/ 2147483647 h 208"/>
              <a:gd name="T106" fmla="*/ 2147483647 w 111"/>
              <a:gd name="T107" fmla="*/ 2147483647 h 208"/>
              <a:gd name="T108" fmla="*/ 2147483647 w 111"/>
              <a:gd name="T109" fmla="*/ 2147483647 h 208"/>
              <a:gd name="T110" fmla="*/ 2147483647 w 111"/>
              <a:gd name="T111" fmla="*/ 2147483647 h 208"/>
              <a:gd name="T112" fmla="*/ 2147483647 w 111"/>
              <a:gd name="T113" fmla="*/ 2147483647 h 208"/>
              <a:gd name="T114" fmla="*/ 2147483647 w 111"/>
              <a:gd name="T115" fmla="*/ 2147483647 h 20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1"/>
              <a:gd name="T175" fmla="*/ 0 h 208"/>
              <a:gd name="T176" fmla="*/ 111 w 111"/>
              <a:gd name="T177" fmla="*/ 208 h 20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1" h="208">
                <a:moveTo>
                  <a:pt x="8" y="0"/>
                </a:moveTo>
                <a:lnTo>
                  <a:pt x="8" y="6"/>
                </a:lnTo>
                <a:lnTo>
                  <a:pt x="9" y="12"/>
                </a:lnTo>
                <a:lnTo>
                  <a:pt x="11" y="18"/>
                </a:lnTo>
                <a:lnTo>
                  <a:pt x="13" y="22"/>
                </a:lnTo>
                <a:lnTo>
                  <a:pt x="17" y="26"/>
                </a:lnTo>
                <a:lnTo>
                  <a:pt x="21" y="30"/>
                </a:lnTo>
                <a:lnTo>
                  <a:pt x="24" y="32"/>
                </a:lnTo>
                <a:lnTo>
                  <a:pt x="30" y="36"/>
                </a:lnTo>
                <a:lnTo>
                  <a:pt x="24" y="40"/>
                </a:lnTo>
                <a:lnTo>
                  <a:pt x="19" y="44"/>
                </a:lnTo>
                <a:lnTo>
                  <a:pt x="15" y="48"/>
                </a:lnTo>
                <a:lnTo>
                  <a:pt x="11" y="53"/>
                </a:lnTo>
                <a:lnTo>
                  <a:pt x="9" y="57"/>
                </a:lnTo>
                <a:lnTo>
                  <a:pt x="8" y="63"/>
                </a:lnTo>
                <a:lnTo>
                  <a:pt x="8" y="69"/>
                </a:lnTo>
                <a:lnTo>
                  <a:pt x="8" y="77"/>
                </a:lnTo>
                <a:lnTo>
                  <a:pt x="11" y="89"/>
                </a:lnTo>
                <a:lnTo>
                  <a:pt x="15" y="93"/>
                </a:lnTo>
                <a:lnTo>
                  <a:pt x="19" y="99"/>
                </a:lnTo>
                <a:lnTo>
                  <a:pt x="22" y="100"/>
                </a:lnTo>
                <a:lnTo>
                  <a:pt x="26" y="104"/>
                </a:lnTo>
                <a:lnTo>
                  <a:pt x="32" y="106"/>
                </a:lnTo>
                <a:lnTo>
                  <a:pt x="37" y="108"/>
                </a:lnTo>
                <a:lnTo>
                  <a:pt x="39" y="148"/>
                </a:lnTo>
                <a:lnTo>
                  <a:pt x="6" y="148"/>
                </a:lnTo>
                <a:lnTo>
                  <a:pt x="0" y="163"/>
                </a:lnTo>
                <a:lnTo>
                  <a:pt x="39" y="163"/>
                </a:lnTo>
                <a:lnTo>
                  <a:pt x="41" y="177"/>
                </a:lnTo>
                <a:lnTo>
                  <a:pt x="39" y="189"/>
                </a:lnTo>
                <a:lnTo>
                  <a:pt x="39" y="195"/>
                </a:lnTo>
                <a:lnTo>
                  <a:pt x="37" y="198"/>
                </a:lnTo>
                <a:lnTo>
                  <a:pt x="32" y="208"/>
                </a:lnTo>
                <a:lnTo>
                  <a:pt x="80" y="208"/>
                </a:lnTo>
                <a:lnTo>
                  <a:pt x="81" y="208"/>
                </a:lnTo>
                <a:lnTo>
                  <a:pt x="81" y="206"/>
                </a:lnTo>
                <a:lnTo>
                  <a:pt x="76" y="198"/>
                </a:lnTo>
                <a:lnTo>
                  <a:pt x="76" y="195"/>
                </a:lnTo>
                <a:lnTo>
                  <a:pt x="74" y="191"/>
                </a:lnTo>
                <a:lnTo>
                  <a:pt x="72" y="187"/>
                </a:lnTo>
                <a:lnTo>
                  <a:pt x="72" y="183"/>
                </a:lnTo>
                <a:lnTo>
                  <a:pt x="72" y="175"/>
                </a:lnTo>
                <a:lnTo>
                  <a:pt x="72" y="163"/>
                </a:lnTo>
                <a:lnTo>
                  <a:pt x="105" y="163"/>
                </a:lnTo>
                <a:lnTo>
                  <a:pt x="111" y="148"/>
                </a:lnTo>
                <a:lnTo>
                  <a:pt x="100" y="148"/>
                </a:lnTo>
                <a:lnTo>
                  <a:pt x="72" y="148"/>
                </a:lnTo>
                <a:lnTo>
                  <a:pt x="70" y="106"/>
                </a:lnTo>
                <a:lnTo>
                  <a:pt x="80" y="100"/>
                </a:lnTo>
                <a:lnTo>
                  <a:pt x="85" y="97"/>
                </a:lnTo>
                <a:lnTo>
                  <a:pt x="87" y="93"/>
                </a:lnTo>
                <a:lnTo>
                  <a:pt x="91" y="89"/>
                </a:lnTo>
                <a:lnTo>
                  <a:pt x="92" y="85"/>
                </a:lnTo>
                <a:lnTo>
                  <a:pt x="96" y="75"/>
                </a:lnTo>
                <a:lnTo>
                  <a:pt x="96" y="67"/>
                </a:lnTo>
                <a:lnTo>
                  <a:pt x="96" y="61"/>
                </a:lnTo>
                <a:lnTo>
                  <a:pt x="94" y="55"/>
                </a:lnTo>
                <a:lnTo>
                  <a:pt x="92" y="49"/>
                </a:lnTo>
                <a:lnTo>
                  <a:pt x="89" y="44"/>
                </a:lnTo>
                <a:lnTo>
                  <a:pt x="87" y="42"/>
                </a:lnTo>
                <a:lnTo>
                  <a:pt x="85" y="40"/>
                </a:lnTo>
                <a:lnTo>
                  <a:pt x="80" y="38"/>
                </a:lnTo>
                <a:lnTo>
                  <a:pt x="74" y="34"/>
                </a:lnTo>
                <a:lnTo>
                  <a:pt x="83" y="28"/>
                </a:lnTo>
                <a:lnTo>
                  <a:pt x="87" y="24"/>
                </a:lnTo>
                <a:lnTo>
                  <a:pt x="91" y="20"/>
                </a:lnTo>
                <a:lnTo>
                  <a:pt x="92" y="16"/>
                </a:lnTo>
                <a:lnTo>
                  <a:pt x="94" y="10"/>
                </a:lnTo>
                <a:lnTo>
                  <a:pt x="96" y="6"/>
                </a:lnTo>
                <a:lnTo>
                  <a:pt x="96" y="0"/>
                </a:lnTo>
                <a:lnTo>
                  <a:pt x="74" y="0"/>
                </a:lnTo>
                <a:lnTo>
                  <a:pt x="74" y="6"/>
                </a:lnTo>
                <a:lnTo>
                  <a:pt x="74" y="12"/>
                </a:lnTo>
                <a:lnTo>
                  <a:pt x="72" y="16"/>
                </a:lnTo>
                <a:lnTo>
                  <a:pt x="68" y="20"/>
                </a:lnTo>
                <a:lnTo>
                  <a:pt x="67" y="24"/>
                </a:lnTo>
                <a:lnTo>
                  <a:pt x="63" y="26"/>
                </a:lnTo>
                <a:lnTo>
                  <a:pt x="57" y="28"/>
                </a:lnTo>
                <a:lnTo>
                  <a:pt x="52" y="30"/>
                </a:lnTo>
                <a:lnTo>
                  <a:pt x="46" y="28"/>
                </a:lnTo>
                <a:lnTo>
                  <a:pt x="43" y="26"/>
                </a:lnTo>
                <a:lnTo>
                  <a:pt x="39" y="24"/>
                </a:lnTo>
                <a:lnTo>
                  <a:pt x="35" y="20"/>
                </a:lnTo>
                <a:lnTo>
                  <a:pt x="33" y="16"/>
                </a:lnTo>
                <a:lnTo>
                  <a:pt x="32" y="12"/>
                </a:lnTo>
                <a:lnTo>
                  <a:pt x="30" y="6"/>
                </a:lnTo>
                <a:lnTo>
                  <a:pt x="30" y="0"/>
                </a:lnTo>
                <a:lnTo>
                  <a:pt x="8" y="0"/>
                </a:lnTo>
                <a:close/>
                <a:moveTo>
                  <a:pt x="46" y="40"/>
                </a:moveTo>
                <a:lnTo>
                  <a:pt x="54" y="40"/>
                </a:lnTo>
                <a:lnTo>
                  <a:pt x="61" y="42"/>
                </a:lnTo>
                <a:lnTo>
                  <a:pt x="67" y="46"/>
                </a:lnTo>
                <a:lnTo>
                  <a:pt x="70" y="51"/>
                </a:lnTo>
                <a:lnTo>
                  <a:pt x="74" y="59"/>
                </a:lnTo>
                <a:lnTo>
                  <a:pt x="74" y="69"/>
                </a:lnTo>
                <a:lnTo>
                  <a:pt x="74" y="77"/>
                </a:lnTo>
                <a:lnTo>
                  <a:pt x="72" y="85"/>
                </a:lnTo>
                <a:lnTo>
                  <a:pt x="68" y="93"/>
                </a:lnTo>
                <a:lnTo>
                  <a:pt x="67" y="95"/>
                </a:lnTo>
                <a:lnTo>
                  <a:pt x="63" y="97"/>
                </a:lnTo>
                <a:lnTo>
                  <a:pt x="57" y="99"/>
                </a:lnTo>
                <a:lnTo>
                  <a:pt x="52" y="99"/>
                </a:lnTo>
                <a:lnTo>
                  <a:pt x="44" y="97"/>
                </a:lnTo>
                <a:lnTo>
                  <a:pt x="41" y="95"/>
                </a:lnTo>
                <a:lnTo>
                  <a:pt x="37" y="93"/>
                </a:lnTo>
                <a:lnTo>
                  <a:pt x="33" y="87"/>
                </a:lnTo>
                <a:lnTo>
                  <a:pt x="32" y="83"/>
                </a:lnTo>
                <a:lnTo>
                  <a:pt x="30" y="79"/>
                </a:lnTo>
                <a:lnTo>
                  <a:pt x="30" y="71"/>
                </a:lnTo>
                <a:lnTo>
                  <a:pt x="30" y="65"/>
                </a:lnTo>
                <a:lnTo>
                  <a:pt x="30" y="59"/>
                </a:lnTo>
                <a:lnTo>
                  <a:pt x="32" y="53"/>
                </a:lnTo>
                <a:lnTo>
                  <a:pt x="35" y="49"/>
                </a:lnTo>
                <a:lnTo>
                  <a:pt x="37" y="46"/>
                </a:lnTo>
                <a:lnTo>
                  <a:pt x="43" y="42"/>
                </a:lnTo>
                <a:lnTo>
                  <a:pt x="46" y="4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0" name="Freeform 34"/>
          <p:cNvSpPr>
            <a:spLocks noEditPoints="1"/>
          </p:cNvSpPr>
          <p:nvPr/>
        </p:nvSpPr>
        <p:spPr bwMode="auto">
          <a:xfrm>
            <a:off x="2297071" y="4689475"/>
            <a:ext cx="136525" cy="165100"/>
          </a:xfrm>
          <a:custGeom>
            <a:avLst/>
            <a:gdLst>
              <a:gd name="T0" fmla="*/ 2147483647 w 174"/>
              <a:gd name="T1" fmla="*/ 2147483647 h 208"/>
              <a:gd name="T2" fmla="*/ 2147483647 w 174"/>
              <a:gd name="T3" fmla="*/ 2147483647 h 208"/>
              <a:gd name="T4" fmla="*/ 2147483647 w 174"/>
              <a:gd name="T5" fmla="*/ 2147483647 h 208"/>
              <a:gd name="T6" fmla="*/ 2147483647 w 174"/>
              <a:gd name="T7" fmla="*/ 2147483647 h 208"/>
              <a:gd name="T8" fmla="*/ 2147483647 w 174"/>
              <a:gd name="T9" fmla="*/ 2147483647 h 208"/>
              <a:gd name="T10" fmla="*/ 2147483647 w 174"/>
              <a:gd name="T11" fmla="*/ 2147483647 h 208"/>
              <a:gd name="T12" fmla="*/ 2147483647 w 174"/>
              <a:gd name="T13" fmla="*/ 2147483647 h 208"/>
              <a:gd name="T14" fmla="*/ 2147483647 w 174"/>
              <a:gd name="T15" fmla="*/ 2147483647 h 208"/>
              <a:gd name="T16" fmla="*/ 2147483647 w 174"/>
              <a:gd name="T17" fmla="*/ 2147483647 h 208"/>
              <a:gd name="T18" fmla="*/ 0 w 174"/>
              <a:gd name="T19" fmla="*/ 2147483647 h 208"/>
              <a:gd name="T20" fmla="*/ 0 w 174"/>
              <a:gd name="T21" fmla="*/ 2147483647 h 208"/>
              <a:gd name="T22" fmla="*/ 2147483647 w 174"/>
              <a:gd name="T23" fmla="*/ 2147483647 h 208"/>
              <a:gd name="T24" fmla="*/ 2147483647 w 174"/>
              <a:gd name="T25" fmla="*/ 2147483647 h 208"/>
              <a:gd name="T26" fmla="*/ 2147483647 w 174"/>
              <a:gd name="T27" fmla="*/ 2147483647 h 208"/>
              <a:gd name="T28" fmla="*/ 2147483647 w 174"/>
              <a:gd name="T29" fmla="*/ 2147483647 h 208"/>
              <a:gd name="T30" fmla="*/ 2147483647 w 174"/>
              <a:gd name="T31" fmla="*/ 2147483647 h 208"/>
              <a:gd name="T32" fmla="*/ 2147483647 w 174"/>
              <a:gd name="T33" fmla="*/ 2147483647 h 208"/>
              <a:gd name="T34" fmla="*/ 2147483647 w 174"/>
              <a:gd name="T35" fmla="*/ 2147483647 h 208"/>
              <a:gd name="T36" fmla="*/ 2147483647 w 174"/>
              <a:gd name="T37" fmla="*/ 2147483647 h 208"/>
              <a:gd name="T38" fmla="*/ 2147483647 w 174"/>
              <a:gd name="T39" fmla="*/ 2147483647 h 208"/>
              <a:gd name="T40" fmla="*/ 2147483647 w 174"/>
              <a:gd name="T41" fmla="*/ 2147483647 h 208"/>
              <a:gd name="T42" fmla="*/ 2147483647 w 174"/>
              <a:gd name="T43" fmla="*/ 2147483647 h 208"/>
              <a:gd name="T44" fmla="*/ 2147483647 w 174"/>
              <a:gd name="T45" fmla="*/ 2147483647 h 208"/>
              <a:gd name="T46" fmla="*/ 2147483647 w 174"/>
              <a:gd name="T47" fmla="*/ 2147483647 h 208"/>
              <a:gd name="T48" fmla="*/ 2147483647 w 174"/>
              <a:gd name="T49" fmla="*/ 2147483647 h 208"/>
              <a:gd name="T50" fmla="*/ 2147483647 w 174"/>
              <a:gd name="T51" fmla="*/ 2147483647 h 208"/>
              <a:gd name="T52" fmla="*/ 2147483647 w 174"/>
              <a:gd name="T53" fmla="*/ 2147483647 h 208"/>
              <a:gd name="T54" fmla="*/ 2147483647 w 174"/>
              <a:gd name="T55" fmla="*/ 2147483647 h 208"/>
              <a:gd name="T56" fmla="*/ 2147483647 w 174"/>
              <a:gd name="T57" fmla="*/ 2147483647 h 208"/>
              <a:gd name="T58" fmla="*/ 2147483647 w 174"/>
              <a:gd name="T59" fmla="*/ 2147483647 h 208"/>
              <a:gd name="T60" fmla="*/ 2147483647 w 174"/>
              <a:gd name="T61" fmla="*/ 2147483647 h 208"/>
              <a:gd name="T62" fmla="*/ 2147483647 w 174"/>
              <a:gd name="T63" fmla="*/ 2147483647 h 208"/>
              <a:gd name="T64" fmla="*/ 2147483647 w 174"/>
              <a:gd name="T65" fmla="*/ 2147483647 h 208"/>
              <a:gd name="T66" fmla="*/ 2147483647 w 174"/>
              <a:gd name="T67" fmla="*/ 2147483647 h 208"/>
              <a:gd name="T68" fmla="*/ 2147483647 w 174"/>
              <a:gd name="T69" fmla="*/ 2147483647 h 208"/>
              <a:gd name="T70" fmla="*/ 2147483647 w 174"/>
              <a:gd name="T71" fmla="*/ 2147483647 h 208"/>
              <a:gd name="T72" fmla="*/ 2147483647 w 174"/>
              <a:gd name="T73" fmla="*/ 2147483647 h 208"/>
              <a:gd name="T74" fmla="*/ 2147483647 w 174"/>
              <a:gd name="T75" fmla="*/ 2147483647 h 208"/>
              <a:gd name="T76" fmla="*/ 2147483647 w 174"/>
              <a:gd name="T77" fmla="*/ 2147483647 h 208"/>
              <a:gd name="T78" fmla="*/ 2147483647 w 174"/>
              <a:gd name="T79" fmla="*/ 2147483647 h 208"/>
              <a:gd name="T80" fmla="*/ 2147483647 w 174"/>
              <a:gd name="T81" fmla="*/ 2147483647 h 208"/>
              <a:gd name="T82" fmla="*/ 2147483647 w 174"/>
              <a:gd name="T83" fmla="*/ 2147483647 h 208"/>
              <a:gd name="T84" fmla="*/ 2147483647 w 174"/>
              <a:gd name="T85" fmla="*/ 2147483647 h 208"/>
              <a:gd name="T86" fmla="*/ 2147483647 w 174"/>
              <a:gd name="T87" fmla="*/ 2147483647 h 2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4"/>
              <a:gd name="T133" fmla="*/ 0 h 208"/>
              <a:gd name="T134" fmla="*/ 174 w 174"/>
              <a:gd name="T135" fmla="*/ 208 h 20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4" h="208">
                <a:moveTo>
                  <a:pt x="157" y="0"/>
                </a:moveTo>
                <a:lnTo>
                  <a:pt x="68" y="12"/>
                </a:lnTo>
                <a:lnTo>
                  <a:pt x="63" y="12"/>
                </a:lnTo>
                <a:lnTo>
                  <a:pt x="59" y="10"/>
                </a:lnTo>
                <a:lnTo>
                  <a:pt x="61" y="38"/>
                </a:lnTo>
                <a:lnTo>
                  <a:pt x="67" y="34"/>
                </a:lnTo>
                <a:lnTo>
                  <a:pt x="72" y="30"/>
                </a:lnTo>
                <a:lnTo>
                  <a:pt x="128" y="22"/>
                </a:lnTo>
                <a:lnTo>
                  <a:pt x="87" y="95"/>
                </a:lnTo>
                <a:lnTo>
                  <a:pt x="76" y="91"/>
                </a:lnTo>
                <a:lnTo>
                  <a:pt x="67" y="87"/>
                </a:lnTo>
                <a:lnTo>
                  <a:pt x="56" y="87"/>
                </a:lnTo>
                <a:lnTo>
                  <a:pt x="46" y="87"/>
                </a:lnTo>
                <a:lnTo>
                  <a:pt x="39" y="91"/>
                </a:lnTo>
                <a:lnTo>
                  <a:pt x="30" y="95"/>
                </a:lnTo>
                <a:lnTo>
                  <a:pt x="22" y="100"/>
                </a:lnTo>
                <a:lnTo>
                  <a:pt x="13" y="106"/>
                </a:lnTo>
                <a:lnTo>
                  <a:pt x="8" y="118"/>
                </a:lnTo>
                <a:lnTo>
                  <a:pt x="2" y="130"/>
                </a:lnTo>
                <a:lnTo>
                  <a:pt x="2" y="136"/>
                </a:lnTo>
                <a:lnTo>
                  <a:pt x="0" y="142"/>
                </a:lnTo>
                <a:lnTo>
                  <a:pt x="0" y="149"/>
                </a:lnTo>
                <a:lnTo>
                  <a:pt x="0" y="155"/>
                </a:lnTo>
                <a:lnTo>
                  <a:pt x="4" y="167"/>
                </a:lnTo>
                <a:lnTo>
                  <a:pt x="8" y="177"/>
                </a:lnTo>
                <a:lnTo>
                  <a:pt x="13" y="185"/>
                </a:lnTo>
                <a:lnTo>
                  <a:pt x="17" y="189"/>
                </a:lnTo>
                <a:lnTo>
                  <a:pt x="21" y="193"/>
                </a:lnTo>
                <a:lnTo>
                  <a:pt x="30" y="200"/>
                </a:lnTo>
                <a:lnTo>
                  <a:pt x="41" y="204"/>
                </a:lnTo>
                <a:lnTo>
                  <a:pt x="52" y="208"/>
                </a:lnTo>
                <a:lnTo>
                  <a:pt x="63" y="206"/>
                </a:lnTo>
                <a:lnTo>
                  <a:pt x="76" y="204"/>
                </a:lnTo>
                <a:lnTo>
                  <a:pt x="85" y="200"/>
                </a:lnTo>
                <a:lnTo>
                  <a:pt x="94" y="195"/>
                </a:lnTo>
                <a:lnTo>
                  <a:pt x="104" y="187"/>
                </a:lnTo>
                <a:lnTo>
                  <a:pt x="109" y="175"/>
                </a:lnTo>
                <a:lnTo>
                  <a:pt x="113" y="165"/>
                </a:lnTo>
                <a:lnTo>
                  <a:pt x="115" y="155"/>
                </a:lnTo>
                <a:lnTo>
                  <a:pt x="115" y="149"/>
                </a:lnTo>
                <a:lnTo>
                  <a:pt x="116" y="146"/>
                </a:lnTo>
                <a:lnTo>
                  <a:pt x="115" y="134"/>
                </a:lnTo>
                <a:lnTo>
                  <a:pt x="111" y="124"/>
                </a:lnTo>
                <a:lnTo>
                  <a:pt x="107" y="114"/>
                </a:lnTo>
                <a:lnTo>
                  <a:pt x="100" y="104"/>
                </a:lnTo>
                <a:lnTo>
                  <a:pt x="144" y="30"/>
                </a:lnTo>
                <a:lnTo>
                  <a:pt x="152" y="89"/>
                </a:lnTo>
                <a:lnTo>
                  <a:pt x="152" y="96"/>
                </a:lnTo>
                <a:lnTo>
                  <a:pt x="150" y="100"/>
                </a:lnTo>
                <a:lnTo>
                  <a:pt x="148" y="104"/>
                </a:lnTo>
                <a:lnTo>
                  <a:pt x="174" y="102"/>
                </a:lnTo>
                <a:lnTo>
                  <a:pt x="170" y="95"/>
                </a:lnTo>
                <a:lnTo>
                  <a:pt x="157" y="0"/>
                </a:lnTo>
                <a:close/>
                <a:moveTo>
                  <a:pt x="54" y="96"/>
                </a:moveTo>
                <a:lnTo>
                  <a:pt x="63" y="96"/>
                </a:lnTo>
                <a:lnTo>
                  <a:pt x="70" y="98"/>
                </a:lnTo>
                <a:lnTo>
                  <a:pt x="76" y="102"/>
                </a:lnTo>
                <a:lnTo>
                  <a:pt x="81" y="108"/>
                </a:lnTo>
                <a:lnTo>
                  <a:pt x="85" y="114"/>
                </a:lnTo>
                <a:lnTo>
                  <a:pt x="89" y="124"/>
                </a:lnTo>
                <a:lnTo>
                  <a:pt x="91" y="132"/>
                </a:lnTo>
                <a:lnTo>
                  <a:pt x="92" y="144"/>
                </a:lnTo>
                <a:lnTo>
                  <a:pt x="92" y="155"/>
                </a:lnTo>
                <a:lnTo>
                  <a:pt x="92" y="165"/>
                </a:lnTo>
                <a:lnTo>
                  <a:pt x="91" y="173"/>
                </a:lnTo>
                <a:lnTo>
                  <a:pt x="87" y="181"/>
                </a:lnTo>
                <a:lnTo>
                  <a:pt x="83" y="187"/>
                </a:lnTo>
                <a:lnTo>
                  <a:pt x="78" y="193"/>
                </a:lnTo>
                <a:lnTo>
                  <a:pt x="70" y="196"/>
                </a:lnTo>
                <a:lnTo>
                  <a:pt x="61" y="198"/>
                </a:lnTo>
                <a:lnTo>
                  <a:pt x="59" y="198"/>
                </a:lnTo>
                <a:lnTo>
                  <a:pt x="56" y="198"/>
                </a:lnTo>
                <a:lnTo>
                  <a:pt x="52" y="198"/>
                </a:lnTo>
                <a:lnTo>
                  <a:pt x="39" y="191"/>
                </a:lnTo>
                <a:lnTo>
                  <a:pt x="33" y="185"/>
                </a:lnTo>
                <a:lnTo>
                  <a:pt x="30" y="179"/>
                </a:lnTo>
                <a:lnTo>
                  <a:pt x="26" y="173"/>
                </a:lnTo>
                <a:lnTo>
                  <a:pt x="24" y="165"/>
                </a:lnTo>
                <a:lnTo>
                  <a:pt x="24" y="157"/>
                </a:lnTo>
                <a:lnTo>
                  <a:pt x="22" y="149"/>
                </a:lnTo>
                <a:lnTo>
                  <a:pt x="22" y="138"/>
                </a:lnTo>
                <a:lnTo>
                  <a:pt x="24" y="130"/>
                </a:lnTo>
                <a:lnTo>
                  <a:pt x="26" y="120"/>
                </a:lnTo>
                <a:lnTo>
                  <a:pt x="30" y="114"/>
                </a:lnTo>
                <a:lnTo>
                  <a:pt x="33" y="106"/>
                </a:lnTo>
                <a:lnTo>
                  <a:pt x="39" y="102"/>
                </a:lnTo>
                <a:lnTo>
                  <a:pt x="46" y="98"/>
                </a:lnTo>
                <a:lnTo>
                  <a:pt x="54" y="9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1" name="Freeform 35"/>
          <p:cNvSpPr>
            <a:spLocks/>
          </p:cNvSpPr>
          <p:nvPr/>
        </p:nvSpPr>
        <p:spPr bwMode="auto">
          <a:xfrm>
            <a:off x="2297071" y="5800725"/>
            <a:ext cx="142875" cy="165100"/>
          </a:xfrm>
          <a:custGeom>
            <a:avLst/>
            <a:gdLst>
              <a:gd name="T0" fmla="*/ 0 w 181"/>
              <a:gd name="T1" fmla="*/ 2147483647 h 208"/>
              <a:gd name="T2" fmla="*/ 0 w 181"/>
              <a:gd name="T3" fmla="*/ 2147483647 h 208"/>
              <a:gd name="T4" fmla="*/ 2147483647 w 181"/>
              <a:gd name="T5" fmla="*/ 2147483647 h 208"/>
              <a:gd name="T6" fmla="*/ 2147483647 w 181"/>
              <a:gd name="T7" fmla="*/ 2147483647 h 208"/>
              <a:gd name="T8" fmla="*/ 2147483647 w 181"/>
              <a:gd name="T9" fmla="*/ 2147483647 h 208"/>
              <a:gd name="T10" fmla="*/ 2147483647 w 181"/>
              <a:gd name="T11" fmla="*/ 2147483647 h 208"/>
              <a:gd name="T12" fmla="*/ 2147483647 w 181"/>
              <a:gd name="T13" fmla="*/ 2147483647 h 208"/>
              <a:gd name="T14" fmla="*/ 2147483647 w 181"/>
              <a:gd name="T15" fmla="*/ 2147483647 h 208"/>
              <a:gd name="T16" fmla="*/ 2147483647 w 181"/>
              <a:gd name="T17" fmla="*/ 2147483647 h 208"/>
              <a:gd name="T18" fmla="*/ 2147483647 w 181"/>
              <a:gd name="T19" fmla="*/ 2147483647 h 208"/>
              <a:gd name="T20" fmla="*/ 2147483647 w 181"/>
              <a:gd name="T21" fmla="*/ 2147483647 h 208"/>
              <a:gd name="T22" fmla="*/ 2147483647 w 181"/>
              <a:gd name="T23" fmla="*/ 2147483647 h 208"/>
              <a:gd name="T24" fmla="*/ 2147483647 w 181"/>
              <a:gd name="T25" fmla="*/ 2147483647 h 208"/>
              <a:gd name="T26" fmla="*/ 2147483647 w 181"/>
              <a:gd name="T27" fmla="*/ 2147483647 h 208"/>
              <a:gd name="T28" fmla="*/ 2147483647 w 181"/>
              <a:gd name="T29" fmla="*/ 2147483647 h 208"/>
              <a:gd name="T30" fmla="*/ 2147483647 w 181"/>
              <a:gd name="T31" fmla="*/ 2147483647 h 208"/>
              <a:gd name="T32" fmla="*/ 2147483647 w 181"/>
              <a:gd name="T33" fmla="*/ 2147483647 h 208"/>
              <a:gd name="T34" fmla="*/ 2147483647 w 181"/>
              <a:gd name="T35" fmla="*/ 2147483647 h 208"/>
              <a:gd name="T36" fmla="*/ 2147483647 w 181"/>
              <a:gd name="T37" fmla="*/ 2147483647 h 208"/>
              <a:gd name="T38" fmla="*/ 2147483647 w 181"/>
              <a:gd name="T39" fmla="*/ 2147483647 h 208"/>
              <a:gd name="T40" fmla="*/ 2147483647 w 181"/>
              <a:gd name="T41" fmla="*/ 2147483647 h 208"/>
              <a:gd name="T42" fmla="*/ 2147483647 w 181"/>
              <a:gd name="T43" fmla="*/ 2147483647 h 208"/>
              <a:gd name="T44" fmla="*/ 2147483647 w 181"/>
              <a:gd name="T45" fmla="*/ 2147483647 h 208"/>
              <a:gd name="T46" fmla="*/ 2147483647 w 181"/>
              <a:gd name="T47" fmla="*/ 2147483647 h 208"/>
              <a:gd name="T48" fmla="*/ 2147483647 w 181"/>
              <a:gd name="T49" fmla="*/ 0 h 208"/>
              <a:gd name="T50" fmla="*/ 2147483647 w 181"/>
              <a:gd name="T51" fmla="*/ 0 h 208"/>
              <a:gd name="T52" fmla="*/ 2147483647 w 181"/>
              <a:gd name="T53" fmla="*/ 0 h 208"/>
              <a:gd name="T54" fmla="*/ 2147483647 w 181"/>
              <a:gd name="T55" fmla="*/ 0 h 208"/>
              <a:gd name="T56" fmla="*/ 2147483647 w 181"/>
              <a:gd name="T57" fmla="*/ 0 h 208"/>
              <a:gd name="T58" fmla="*/ 2147483647 w 181"/>
              <a:gd name="T59" fmla="*/ 2147483647 h 208"/>
              <a:gd name="T60" fmla="*/ 2147483647 w 181"/>
              <a:gd name="T61" fmla="*/ 2147483647 h 208"/>
              <a:gd name="T62" fmla="*/ 2147483647 w 181"/>
              <a:gd name="T63" fmla="*/ 2147483647 h 208"/>
              <a:gd name="T64" fmla="*/ 2147483647 w 181"/>
              <a:gd name="T65" fmla="*/ 2147483647 h 208"/>
              <a:gd name="T66" fmla="*/ 2147483647 w 181"/>
              <a:gd name="T67" fmla="*/ 2147483647 h 208"/>
              <a:gd name="T68" fmla="*/ 2147483647 w 181"/>
              <a:gd name="T69" fmla="*/ 2147483647 h 208"/>
              <a:gd name="T70" fmla="*/ 2147483647 w 181"/>
              <a:gd name="T71" fmla="*/ 2147483647 h 208"/>
              <a:gd name="T72" fmla="*/ 2147483647 w 181"/>
              <a:gd name="T73" fmla="*/ 2147483647 h 208"/>
              <a:gd name="T74" fmla="*/ 2147483647 w 181"/>
              <a:gd name="T75" fmla="*/ 2147483647 h 208"/>
              <a:gd name="T76" fmla="*/ 2147483647 w 181"/>
              <a:gd name="T77" fmla="*/ 2147483647 h 208"/>
              <a:gd name="T78" fmla="*/ 2147483647 w 181"/>
              <a:gd name="T79" fmla="*/ 2147483647 h 208"/>
              <a:gd name="T80" fmla="*/ 2147483647 w 181"/>
              <a:gd name="T81" fmla="*/ 2147483647 h 208"/>
              <a:gd name="T82" fmla="*/ 2147483647 w 181"/>
              <a:gd name="T83" fmla="*/ 2147483647 h 208"/>
              <a:gd name="T84" fmla="*/ 2147483647 w 181"/>
              <a:gd name="T85" fmla="*/ 2147483647 h 208"/>
              <a:gd name="T86" fmla="*/ 2147483647 w 181"/>
              <a:gd name="T87" fmla="*/ 2147483647 h 208"/>
              <a:gd name="T88" fmla="*/ 2147483647 w 181"/>
              <a:gd name="T89" fmla="*/ 2147483647 h 208"/>
              <a:gd name="T90" fmla="*/ 2147483647 w 181"/>
              <a:gd name="T91" fmla="*/ 0 h 20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1"/>
              <a:gd name="T139" fmla="*/ 0 h 208"/>
              <a:gd name="T140" fmla="*/ 181 w 181"/>
              <a:gd name="T141" fmla="*/ 208 h 20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1" h="208">
                <a:moveTo>
                  <a:pt x="4" y="0"/>
                </a:moveTo>
                <a:lnTo>
                  <a:pt x="2" y="12"/>
                </a:lnTo>
                <a:lnTo>
                  <a:pt x="0" y="22"/>
                </a:lnTo>
                <a:lnTo>
                  <a:pt x="0" y="40"/>
                </a:lnTo>
                <a:lnTo>
                  <a:pt x="2" y="49"/>
                </a:lnTo>
                <a:lnTo>
                  <a:pt x="4" y="57"/>
                </a:lnTo>
                <a:lnTo>
                  <a:pt x="6" y="65"/>
                </a:lnTo>
                <a:lnTo>
                  <a:pt x="8" y="73"/>
                </a:lnTo>
                <a:lnTo>
                  <a:pt x="11" y="81"/>
                </a:lnTo>
                <a:lnTo>
                  <a:pt x="15" y="89"/>
                </a:lnTo>
                <a:lnTo>
                  <a:pt x="24" y="100"/>
                </a:lnTo>
                <a:lnTo>
                  <a:pt x="35" y="112"/>
                </a:lnTo>
                <a:lnTo>
                  <a:pt x="50" y="122"/>
                </a:lnTo>
                <a:lnTo>
                  <a:pt x="63" y="128"/>
                </a:lnTo>
                <a:lnTo>
                  <a:pt x="76" y="130"/>
                </a:lnTo>
                <a:lnTo>
                  <a:pt x="76" y="147"/>
                </a:lnTo>
                <a:lnTo>
                  <a:pt x="44" y="147"/>
                </a:lnTo>
                <a:lnTo>
                  <a:pt x="39" y="163"/>
                </a:lnTo>
                <a:lnTo>
                  <a:pt x="76" y="163"/>
                </a:lnTo>
                <a:lnTo>
                  <a:pt x="76" y="185"/>
                </a:lnTo>
                <a:lnTo>
                  <a:pt x="76" y="194"/>
                </a:lnTo>
                <a:lnTo>
                  <a:pt x="74" y="200"/>
                </a:lnTo>
                <a:lnTo>
                  <a:pt x="74" y="202"/>
                </a:lnTo>
                <a:lnTo>
                  <a:pt x="72" y="206"/>
                </a:lnTo>
                <a:lnTo>
                  <a:pt x="68" y="208"/>
                </a:lnTo>
                <a:lnTo>
                  <a:pt x="116" y="208"/>
                </a:lnTo>
                <a:lnTo>
                  <a:pt x="113" y="206"/>
                </a:lnTo>
                <a:lnTo>
                  <a:pt x="111" y="204"/>
                </a:lnTo>
                <a:lnTo>
                  <a:pt x="109" y="200"/>
                </a:lnTo>
                <a:lnTo>
                  <a:pt x="109" y="198"/>
                </a:lnTo>
                <a:lnTo>
                  <a:pt x="109" y="194"/>
                </a:lnTo>
                <a:lnTo>
                  <a:pt x="107" y="187"/>
                </a:lnTo>
                <a:lnTo>
                  <a:pt x="109" y="163"/>
                </a:lnTo>
                <a:lnTo>
                  <a:pt x="140" y="163"/>
                </a:lnTo>
                <a:lnTo>
                  <a:pt x="144" y="147"/>
                </a:lnTo>
                <a:lnTo>
                  <a:pt x="107" y="147"/>
                </a:lnTo>
                <a:lnTo>
                  <a:pt x="107" y="128"/>
                </a:lnTo>
                <a:lnTo>
                  <a:pt x="118" y="126"/>
                </a:lnTo>
                <a:lnTo>
                  <a:pt x="128" y="120"/>
                </a:lnTo>
                <a:lnTo>
                  <a:pt x="137" y="116"/>
                </a:lnTo>
                <a:lnTo>
                  <a:pt x="144" y="108"/>
                </a:lnTo>
                <a:lnTo>
                  <a:pt x="152" y="102"/>
                </a:lnTo>
                <a:lnTo>
                  <a:pt x="157" y="94"/>
                </a:lnTo>
                <a:lnTo>
                  <a:pt x="163" y="85"/>
                </a:lnTo>
                <a:lnTo>
                  <a:pt x="168" y="77"/>
                </a:lnTo>
                <a:lnTo>
                  <a:pt x="176" y="57"/>
                </a:lnTo>
                <a:lnTo>
                  <a:pt x="179" y="40"/>
                </a:lnTo>
                <a:lnTo>
                  <a:pt x="181" y="20"/>
                </a:lnTo>
                <a:lnTo>
                  <a:pt x="179" y="0"/>
                </a:lnTo>
                <a:lnTo>
                  <a:pt x="177" y="0"/>
                </a:lnTo>
                <a:lnTo>
                  <a:pt x="176" y="0"/>
                </a:lnTo>
                <a:lnTo>
                  <a:pt x="170" y="0"/>
                </a:lnTo>
                <a:lnTo>
                  <a:pt x="164" y="0"/>
                </a:lnTo>
                <a:lnTo>
                  <a:pt x="163" y="0"/>
                </a:lnTo>
                <a:lnTo>
                  <a:pt x="161" y="0"/>
                </a:lnTo>
                <a:lnTo>
                  <a:pt x="159" y="0"/>
                </a:lnTo>
                <a:lnTo>
                  <a:pt x="157" y="0"/>
                </a:lnTo>
                <a:lnTo>
                  <a:pt x="150" y="0"/>
                </a:lnTo>
                <a:lnTo>
                  <a:pt x="144" y="0"/>
                </a:lnTo>
                <a:lnTo>
                  <a:pt x="146" y="16"/>
                </a:lnTo>
                <a:lnTo>
                  <a:pt x="146" y="30"/>
                </a:lnTo>
                <a:lnTo>
                  <a:pt x="146" y="41"/>
                </a:lnTo>
                <a:lnTo>
                  <a:pt x="144" y="55"/>
                </a:lnTo>
                <a:lnTo>
                  <a:pt x="140" y="67"/>
                </a:lnTo>
                <a:lnTo>
                  <a:pt x="137" y="79"/>
                </a:lnTo>
                <a:lnTo>
                  <a:pt x="133" y="89"/>
                </a:lnTo>
                <a:lnTo>
                  <a:pt x="128" y="100"/>
                </a:lnTo>
                <a:lnTo>
                  <a:pt x="126" y="100"/>
                </a:lnTo>
                <a:lnTo>
                  <a:pt x="120" y="106"/>
                </a:lnTo>
                <a:lnTo>
                  <a:pt x="115" y="110"/>
                </a:lnTo>
                <a:lnTo>
                  <a:pt x="113" y="112"/>
                </a:lnTo>
                <a:lnTo>
                  <a:pt x="107" y="114"/>
                </a:lnTo>
                <a:lnTo>
                  <a:pt x="107" y="20"/>
                </a:lnTo>
                <a:lnTo>
                  <a:pt x="70" y="20"/>
                </a:lnTo>
                <a:lnTo>
                  <a:pt x="74" y="22"/>
                </a:lnTo>
                <a:lnTo>
                  <a:pt x="76" y="28"/>
                </a:lnTo>
                <a:lnTo>
                  <a:pt x="76" y="34"/>
                </a:lnTo>
                <a:lnTo>
                  <a:pt x="78" y="43"/>
                </a:lnTo>
                <a:lnTo>
                  <a:pt x="78" y="116"/>
                </a:lnTo>
                <a:lnTo>
                  <a:pt x="76" y="114"/>
                </a:lnTo>
                <a:lnTo>
                  <a:pt x="70" y="112"/>
                </a:lnTo>
                <a:lnTo>
                  <a:pt x="67" y="110"/>
                </a:lnTo>
                <a:lnTo>
                  <a:pt x="63" y="108"/>
                </a:lnTo>
                <a:lnTo>
                  <a:pt x="50" y="92"/>
                </a:lnTo>
                <a:lnTo>
                  <a:pt x="41" y="79"/>
                </a:lnTo>
                <a:lnTo>
                  <a:pt x="35" y="67"/>
                </a:lnTo>
                <a:lnTo>
                  <a:pt x="32" y="55"/>
                </a:lnTo>
                <a:lnTo>
                  <a:pt x="32" y="36"/>
                </a:lnTo>
                <a:lnTo>
                  <a:pt x="32" y="28"/>
                </a:lnTo>
                <a:lnTo>
                  <a:pt x="32" y="22"/>
                </a:lnTo>
                <a:lnTo>
                  <a:pt x="35" y="12"/>
                </a:lnTo>
                <a:lnTo>
                  <a:pt x="37" y="0"/>
                </a:lnTo>
                <a:lnTo>
                  <a:pt x="4"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2" name="Freeform 36"/>
          <p:cNvSpPr>
            <a:spLocks noEditPoints="1"/>
          </p:cNvSpPr>
          <p:nvPr/>
        </p:nvSpPr>
        <p:spPr bwMode="auto">
          <a:xfrm>
            <a:off x="2297071" y="4411663"/>
            <a:ext cx="100013" cy="166687"/>
          </a:xfrm>
          <a:custGeom>
            <a:avLst/>
            <a:gdLst>
              <a:gd name="T0" fmla="*/ 2147483647 w 128"/>
              <a:gd name="T1" fmla="*/ 2147483647 h 210"/>
              <a:gd name="T2" fmla="*/ 2147483647 w 128"/>
              <a:gd name="T3" fmla="*/ 2147483647 h 210"/>
              <a:gd name="T4" fmla="*/ 2147483647 w 128"/>
              <a:gd name="T5" fmla="*/ 2147483647 h 210"/>
              <a:gd name="T6" fmla="*/ 2147483647 w 128"/>
              <a:gd name="T7" fmla="*/ 2147483647 h 210"/>
              <a:gd name="T8" fmla="*/ 0 w 128"/>
              <a:gd name="T9" fmla="*/ 2147483647 h 210"/>
              <a:gd name="T10" fmla="*/ 2147483647 w 128"/>
              <a:gd name="T11" fmla="*/ 2147483647 h 210"/>
              <a:gd name="T12" fmla="*/ 2147483647 w 128"/>
              <a:gd name="T13" fmla="*/ 2147483647 h 210"/>
              <a:gd name="T14" fmla="*/ 2147483647 w 128"/>
              <a:gd name="T15" fmla="*/ 2147483647 h 210"/>
              <a:gd name="T16" fmla="*/ 2147483647 w 128"/>
              <a:gd name="T17" fmla="*/ 2147483647 h 210"/>
              <a:gd name="T18" fmla="*/ 2147483647 w 128"/>
              <a:gd name="T19" fmla="*/ 2147483647 h 210"/>
              <a:gd name="T20" fmla="*/ 2147483647 w 128"/>
              <a:gd name="T21" fmla="*/ 2147483647 h 210"/>
              <a:gd name="T22" fmla="*/ 2147483647 w 128"/>
              <a:gd name="T23" fmla="*/ 2147483647 h 210"/>
              <a:gd name="T24" fmla="*/ 2147483647 w 128"/>
              <a:gd name="T25" fmla="*/ 2147483647 h 210"/>
              <a:gd name="T26" fmla="*/ 2147483647 w 128"/>
              <a:gd name="T27" fmla="*/ 2147483647 h 210"/>
              <a:gd name="T28" fmla="*/ 2147483647 w 128"/>
              <a:gd name="T29" fmla="*/ 2147483647 h 210"/>
              <a:gd name="T30" fmla="*/ 2147483647 w 128"/>
              <a:gd name="T31" fmla="*/ 2147483647 h 210"/>
              <a:gd name="T32" fmla="*/ 2147483647 w 128"/>
              <a:gd name="T33" fmla="*/ 2147483647 h 210"/>
              <a:gd name="T34" fmla="*/ 2147483647 w 128"/>
              <a:gd name="T35" fmla="*/ 2147483647 h 210"/>
              <a:gd name="T36" fmla="*/ 2147483647 w 128"/>
              <a:gd name="T37" fmla="*/ 2147483647 h 210"/>
              <a:gd name="T38" fmla="*/ 2147483647 w 128"/>
              <a:gd name="T39" fmla="*/ 2147483647 h 210"/>
              <a:gd name="T40" fmla="*/ 2147483647 w 128"/>
              <a:gd name="T41" fmla="*/ 2147483647 h 210"/>
              <a:gd name="T42" fmla="*/ 2147483647 w 128"/>
              <a:gd name="T43" fmla="*/ 2147483647 h 210"/>
              <a:gd name="T44" fmla="*/ 2147483647 w 128"/>
              <a:gd name="T45" fmla="*/ 2147483647 h 210"/>
              <a:gd name="T46" fmla="*/ 2147483647 w 128"/>
              <a:gd name="T47" fmla="*/ 2147483647 h 210"/>
              <a:gd name="T48" fmla="*/ 2147483647 w 128"/>
              <a:gd name="T49" fmla="*/ 2147483647 h 210"/>
              <a:gd name="T50" fmla="*/ 2147483647 w 128"/>
              <a:gd name="T51" fmla="*/ 2147483647 h 210"/>
              <a:gd name="T52" fmla="*/ 2147483647 w 128"/>
              <a:gd name="T53" fmla="*/ 2147483647 h 210"/>
              <a:gd name="T54" fmla="*/ 2147483647 w 128"/>
              <a:gd name="T55" fmla="*/ 2147483647 h 210"/>
              <a:gd name="T56" fmla="*/ 2147483647 w 128"/>
              <a:gd name="T57" fmla="*/ 2147483647 h 210"/>
              <a:gd name="T58" fmla="*/ 2147483647 w 128"/>
              <a:gd name="T59" fmla="*/ 2147483647 h 210"/>
              <a:gd name="T60" fmla="*/ 2147483647 w 128"/>
              <a:gd name="T61" fmla="*/ 2147483647 h 210"/>
              <a:gd name="T62" fmla="*/ 2147483647 w 128"/>
              <a:gd name="T63" fmla="*/ 2147483647 h 210"/>
              <a:gd name="T64" fmla="*/ 2147483647 w 128"/>
              <a:gd name="T65" fmla="*/ 2147483647 h 210"/>
              <a:gd name="T66" fmla="*/ 2147483647 w 128"/>
              <a:gd name="T67" fmla="*/ 2147483647 h 210"/>
              <a:gd name="T68" fmla="*/ 2147483647 w 128"/>
              <a:gd name="T69" fmla="*/ 2147483647 h 210"/>
              <a:gd name="T70" fmla="*/ 2147483647 w 128"/>
              <a:gd name="T71" fmla="*/ 2147483647 h 210"/>
              <a:gd name="T72" fmla="*/ 2147483647 w 128"/>
              <a:gd name="T73" fmla="*/ 2147483647 h 210"/>
              <a:gd name="T74" fmla="*/ 2147483647 w 128"/>
              <a:gd name="T75" fmla="*/ 2147483647 h 210"/>
              <a:gd name="T76" fmla="*/ 2147483647 w 128"/>
              <a:gd name="T77" fmla="*/ 2147483647 h 210"/>
              <a:gd name="T78" fmla="*/ 2147483647 w 128"/>
              <a:gd name="T79" fmla="*/ 2147483647 h 210"/>
              <a:gd name="T80" fmla="*/ 2147483647 w 128"/>
              <a:gd name="T81" fmla="*/ 2147483647 h 210"/>
              <a:gd name="T82" fmla="*/ 2147483647 w 128"/>
              <a:gd name="T83" fmla="*/ 2147483647 h 210"/>
              <a:gd name="T84" fmla="*/ 2147483647 w 128"/>
              <a:gd name="T85" fmla="*/ 2147483647 h 210"/>
              <a:gd name="T86" fmla="*/ 2147483647 w 128"/>
              <a:gd name="T87" fmla="*/ 2147483647 h 210"/>
              <a:gd name="T88" fmla="*/ 2147483647 w 128"/>
              <a:gd name="T89" fmla="*/ 2147483647 h 210"/>
              <a:gd name="T90" fmla="*/ 2147483647 w 128"/>
              <a:gd name="T91" fmla="*/ 2147483647 h 210"/>
              <a:gd name="T92" fmla="*/ 2147483647 w 128"/>
              <a:gd name="T93" fmla="*/ 2147483647 h 21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8"/>
              <a:gd name="T142" fmla="*/ 0 h 210"/>
              <a:gd name="T143" fmla="*/ 128 w 128"/>
              <a:gd name="T144" fmla="*/ 210 h 21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8" h="210">
                <a:moveTo>
                  <a:pt x="52" y="2"/>
                </a:moveTo>
                <a:lnTo>
                  <a:pt x="41" y="4"/>
                </a:lnTo>
                <a:lnTo>
                  <a:pt x="32" y="8"/>
                </a:lnTo>
                <a:lnTo>
                  <a:pt x="22" y="14"/>
                </a:lnTo>
                <a:lnTo>
                  <a:pt x="19" y="16"/>
                </a:lnTo>
                <a:lnTo>
                  <a:pt x="17" y="20"/>
                </a:lnTo>
                <a:lnTo>
                  <a:pt x="9" y="28"/>
                </a:lnTo>
                <a:lnTo>
                  <a:pt x="6" y="36"/>
                </a:lnTo>
                <a:lnTo>
                  <a:pt x="2" y="46"/>
                </a:lnTo>
                <a:lnTo>
                  <a:pt x="0" y="55"/>
                </a:lnTo>
                <a:lnTo>
                  <a:pt x="2" y="67"/>
                </a:lnTo>
                <a:lnTo>
                  <a:pt x="4" y="79"/>
                </a:lnTo>
                <a:lnTo>
                  <a:pt x="8" y="87"/>
                </a:lnTo>
                <a:lnTo>
                  <a:pt x="9" y="91"/>
                </a:lnTo>
                <a:lnTo>
                  <a:pt x="13" y="95"/>
                </a:lnTo>
                <a:lnTo>
                  <a:pt x="17" y="98"/>
                </a:lnTo>
                <a:lnTo>
                  <a:pt x="21" y="102"/>
                </a:lnTo>
                <a:lnTo>
                  <a:pt x="28" y="106"/>
                </a:lnTo>
                <a:lnTo>
                  <a:pt x="39" y="110"/>
                </a:lnTo>
                <a:lnTo>
                  <a:pt x="50" y="112"/>
                </a:lnTo>
                <a:lnTo>
                  <a:pt x="52" y="149"/>
                </a:lnTo>
                <a:lnTo>
                  <a:pt x="19" y="149"/>
                </a:lnTo>
                <a:lnTo>
                  <a:pt x="13" y="163"/>
                </a:lnTo>
                <a:lnTo>
                  <a:pt x="52" y="163"/>
                </a:lnTo>
                <a:lnTo>
                  <a:pt x="52" y="177"/>
                </a:lnTo>
                <a:lnTo>
                  <a:pt x="52" y="191"/>
                </a:lnTo>
                <a:lnTo>
                  <a:pt x="50" y="195"/>
                </a:lnTo>
                <a:lnTo>
                  <a:pt x="48" y="200"/>
                </a:lnTo>
                <a:lnTo>
                  <a:pt x="43" y="210"/>
                </a:lnTo>
                <a:lnTo>
                  <a:pt x="94" y="210"/>
                </a:lnTo>
                <a:lnTo>
                  <a:pt x="89" y="200"/>
                </a:lnTo>
                <a:lnTo>
                  <a:pt x="87" y="197"/>
                </a:lnTo>
                <a:lnTo>
                  <a:pt x="87" y="191"/>
                </a:lnTo>
                <a:lnTo>
                  <a:pt x="85" y="185"/>
                </a:lnTo>
                <a:lnTo>
                  <a:pt x="85" y="179"/>
                </a:lnTo>
                <a:lnTo>
                  <a:pt x="85" y="163"/>
                </a:lnTo>
                <a:lnTo>
                  <a:pt x="118" y="163"/>
                </a:lnTo>
                <a:lnTo>
                  <a:pt x="122" y="149"/>
                </a:lnTo>
                <a:lnTo>
                  <a:pt x="85" y="148"/>
                </a:lnTo>
                <a:lnTo>
                  <a:pt x="83" y="110"/>
                </a:lnTo>
                <a:lnTo>
                  <a:pt x="94" y="106"/>
                </a:lnTo>
                <a:lnTo>
                  <a:pt x="104" y="102"/>
                </a:lnTo>
                <a:lnTo>
                  <a:pt x="113" y="95"/>
                </a:lnTo>
                <a:lnTo>
                  <a:pt x="118" y="87"/>
                </a:lnTo>
                <a:lnTo>
                  <a:pt x="124" y="79"/>
                </a:lnTo>
                <a:lnTo>
                  <a:pt x="126" y="69"/>
                </a:lnTo>
                <a:lnTo>
                  <a:pt x="128" y="63"/>
                </a:lnTo>
                <a:lnTo>
                  <a:pt x="128" y="57"/>
                </a:lnTo>
                <a:lnTo>
                  <a:pt x="128" y="46"/>
                </a:lnTo>
                <a:lnTo>
                  <a:pt x="126" y="40"/>
                </a:lnTo>
                <a:lnTo>
                  <a:pt x="124" y="34"/>
                </a:lnTo>
                <a:lnTo>
                  <a:pt x="118" y="24"/>
                </a:lnTo>
                <a:lnTo>
                  <a:pt x="116" y="20"/>
                </a:lnTo>
                <a:lnTo>
                  <a:pt x="113" y="16"/>
                </a:lnTo>
                <a:lnTo>
                  <a:pt x="104" y="10"/>
                </a:lnTo>
                <a:lnTo>
                  <a:pt x="92" y="4"/>
                </a:lnTo>
                <a:lnTo>
                  <a:pt x="87" y="2"/>
                </a:lnTo>
                <a:lnTo>
                  <a:pt x="81" y="2"/>
                </a:lnTo>
                <a:lnTo>
                  <a:pt x="68" y="0"/>
                </a:lnTo>
                <a:lnTo>
                  <a:pt x="52" y="2"/>
                </a:lnTo>
                <a:close/>
                <a:moveTo>
                  <a:pt x="59" y="14"/>
                </a:moveTo>
                <a:lnTo>
                  <a:pt x="70" y="14"/>
                </a:lnTo>
                <a:lnTo>
                  <a:pt x="80" y="18"/>
                </a:lnTo>
                <a:lnTo>
                  <a:pt x="83" y="22"/>
                </a:lnTo>
                <a:lnTo>
                  <a:pt x="87" y="24"/>
                </a:lnTo>
                <a:lnTo>
                  <a:pt x="91" y="32"/>
                </a:lnTo>
                <a:lnTo>
                  <a:pt x="94" y="40"/>
                </a:lnTo>
                <a:lnTo>
                  <a:pt x="96" y="48"/>
                </a:lnTo>
                <a:lnTo>
                  <a:pt x="96" y="57"/>
                </a:lnTo>
                <a:lnTo>
                  <a:pt x="96" y="69"/>
                </a:lnTo>
                <a:lnTo>
                  <a:pt x="92" y="81"/>
                </a:lnTo>
                <a:lnTo>
                  <a:pt x="91" y="87"/>
                </a:lnTo>
                <a:lnTo>
                  <a:pt x="87" y="91"/>
                </a:lnTo>
                <a:lnTo>
                  <a:pt x="83" y="95"/>
                </a:lnTo>
                <a:lnTo>
                  <a:pt x="80" y="97"/>
                </a:lnTo>
                <a:lnTo>
                  <a:pt x="76" y="98"/>
                </a:lnTo>
                <a:lnTo>
                  <a:pt x="70" y="98"/>
                </a:lnTo>
                <a:lnTo>
                  <a:pt x="61" y="98"/>
                </a:lnTo>
                <a:lnTo>
                  <a:pt x="50" y="95"/>
                </a:lnTo>
                <a:lnTo>
                  <a:pt x="46" y="93"/>
                </a:lnTo>
                <a:lnTo>
                  <a:pt x="43" y="89"/>
                </a:lnTo>
                <a:lnTo>
                  <a:pt x="39" y="85"/>
                </a:lnTo>
                <a:lnTo>
                  <a:pt x="37" y="81"/>
                </a:lnTo>
                <a:lnTo>
                  <a:pt x="35" y="75"/>
                </a:lnTo>
                <a:lnTo>
                  <a:pt x="33" y="69"/>
                </a:lnTo>
                <a:lnTo>
                  <a:pt x="33" y="59"/>
                </a:lnTo>
                <a:lnTo>
                  <a:pt x="33" y="49"/>
                </a:lnTo>
                <a:lnTo>
                  <a:pt x="33" y="40"/>
                </a:lnTo>
                <a:lnTo>
                  <a:pt x="37" y="32"/>
                </a:lnTo>
                <a:lnTo>
                  <a:pt x="41" y="26"/>
                </a:lnTo>
                <a:lnTo>
                  <a:pt x="44" y="20"/>
                </a:lnTo>
                <a:lnTo>
                  <a:pt x="52" y="16"/>
                </a:lnTo>
                <a:lnTo>
                  <a:pt x="57" y="14"/>
                </a:lnTo>
                <a:lnTo>
                  <a:pt x="59" y="1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3" name="Freeform 37"/>
          <p:cNvSpPr>
            <a:spLocks noEditPoints="1"/>
          </p:cNvSpPr>
          <p:nvPr/>
        </p:nvSpPr>
        <p:spPr bwMode="auto">
          <a:xfrm>
            <a:off x="3579771" y="846138"/>
            <a:ext cx="146050" cy="166687"/>
          </a:xfrm>
          <a:custGeom>
            <a:avLst/>
            <a:gdLst>
              <a:gd name="T0" fmla="*/ 2147483647 w 185"/>
              <a:gd name="T1" fmla="*/ 2147483647 h 209"/>
              <a:gd name="T2" fmla="*/ 2147483647 w 185"/>
              <a:gd name="T3" fmla="*/ 2147483647 h 209"/>
              <a:gd name="T4" fmla="*/ 2147483647 w 185"/>
              <a:gd name="T5" fmla="*/ 2147483647 h 209"/>
              <a:gd name="T6" fmla="*/ 2147483647 w 185"/>
              <a:gd name="T7" fmla="*/ 2147483647 h 209"/>
              <a:gd name="T8" fmla="*/ 2147483647 w 185"/>
              <a:gd name="T9" fmla="*/ 2147483647 h 209"/>
              <a:gd name="T10" fmla="*/ 2147483647 w 185"/>
              <a:gd name="T11" fmla="*/ 2147483647 h 209"/>
              <a:gd name="T12" fmla="*/ 2147483647 w 185"/>
              <a:gd name="T13" fmla="*/ 2147483647 h 209"/>
              <a:gd name="T14" fmla="*/ 2147483647 w 185"/>
              <a:gd name="T15" fmla="*/ 2147483647 h 209"/>
              <a:gd name="T16" fmla="*/ 2147483647 w 185"/>
              <a:gd name="T17" fmla="*/ 2147483647 h 209"/>
              <a:gd name="T18" fmla="*/ 2147483647 w 185"/>
              <a:gd name="T19" fmla="*/ 2147483647 h 209"/>
              <a:gd name="T20" fmla="*/ 2147483647 w 185"/>
              <a:gd name="T21" fmla="*/ 2147483647 h 209"/>
              <a:gd name="T22" fmla="*/ 2147483647 w 185"/>
              <a:gd name="T23" fmla="*/ 2147483647 h 209"/>
              <a:gd name="T24" fmla="*/ 2147483647 w 185"/>
              <a:gd name="T25" fmla="*/ 2147483647 h 209"/>
              <a:gd name="T26" fmla="*/ 2147483647 w 185"/>
              <a:gd name="T27" fmla="*/ 2147483647 h 209"/>
              <a:gd name="T28" fmla="*/ 2147483647 w 185"/>
              <a:gd name="T29" fmla="*/ 2147483647 h 209"/>
              <a:gd name="T30" fmla="*/ 2147483647 w 185"/>
              <a:gd name="T31" fmla="*/ 2147483647 h 209"/>
              <a:gd name="T32" fmla="*/ 2147483647 w 185"/>
              <a:gd name="T33" fmla="*/ 2147483647 h 209"/>
              <a:gd name="T34" fmla="*/ 2147483647 w 185"/>
              <a:gd name="T35" fmla="*/ 0 h 209"/>
              <a:gd name="T36" fmla="*/ 2147483647 w 185"/>
              <a:gd name="T37" fmla="*/ 0 h 209"/>
              <a:gd name="T38" fmla="*/ 2147483647 w 185"/>
              <a:gd name="T39" fmla="*/ 2147483647 h 209"/>
              <a:gd name="T40" fmla="*/ 2147483647 w 185"/>
              <a:gd name="T41" fmla="*/ 2147483647 h 209"/>
              <a:gd name="T42" fmla="*/ 2147483647 w 185"/>
              <a:gd name="T43" fmla="*/ 2147483647 h 209"/>
              <a:gd name="T44" fmla="*/ 2147483647 w 185"/>
              <a:gd name="T45" fmla="*/ 2147483647 h 209"/>
              <a:gd name="T46" fmla="*/ 2147483647 w 185"/>
              <a:gd name="T47" fmla="*/ 2147483647 h 209"/>
              <a:gd name="T48" fmla="*/ 2147483647 w 185"/>
              <a:gd name="T49" fmla="*/ 2147483647 h 209"/>
              <a:gd name="T50" fmla="*/ 2147483647 w 185"/>
              <a:gd name="T51" fmla="*/ 2147483647 h 209"/>
              <a:gd name="T52" fmla="*/ 2147483647 w 185"/>
              <a:gd name="T53" fmla="*/ 2147483647 h 209"/>
              <a:gd name="T54" fmla="*/ 2147483647 w 185"/>
              <a:gd name="T55" fmla="*/ 2147483647 h 209"/>
              <a:gd name="T56" fmla="*/ 2147483647 w 185"/>
              <a:gd name="T57" fmla="*/ 2147483647 h 209"/>
              <a:gd name="T58" fmla="*/ 2147483647 w 185"/>
              <a:gd name="T59" fmla="*/ 2147483647 h 209"/>
              <a:gd name="T60" fmla="*/ 2147483647 w 185"/>
              <a:gd name="T61" fmla="*/ 2147483647 h 209"/>
              <a:gd name="T62" fmla="*/ 2147483647 w 185"/>
              <a:gd name="T63" fmla="*/ 2147483647 h 209"/>
              <a:gd name="T64" fmla="*/ 2147483647 w 185"/>
              <a:gd name="T65" fmla="*/ 2147483647 h 209"/>
              <a:gd name="T66" fmla="*/ 2147483647 w 185"/>
              <a:gd name="T67" fmla="*/ 2147483647 h 209"/>
              <a:gd name="T68" fmla="*/ 2147483647 w 185"/>
              <a:gd name="T69" fmla="*/ 2147483647 h 209"/>
              <a:gd name="T70" fmla="*/ 2147483647 w 185"/>
              <a:gd name="T71" fmla="*/ 2147483647 h 209"/>
              <a:gd name="T72" fmla="*/ 2147483647 w 185"/>
              <a:gd name="T73" fmla="*/ 2147483647 h 209"/>
              <a:gd name="T74" fmla="*/ 2147483647 w 185"/>
              <a:gd name="T75" fmla="*/ 2147483647 h 209"/>
              <a:gd name="T76" fmla="*/ 2147483647 w 185"/>
              <a:gd name="T77" fmla="*/ 2147483647 h 209"/>
              <a:gd name="T78" fmla="*/ 0 w 185"/>
              <a:gd name="T79" fmla="*/ 2147483647 h 209"/>
              <a:gd name="T80" fmla="*/ 0 w 185"/>
              <a:gd name="T81" fmla="*/ 2147483647 h 209"/>
              <a:gd name="T82" fmla="*/ 2147483647 w 185"/>
              <a:gd name="T83" fmla="*/ 2147483647 h 209"/>
              <a:gd name="T84" fmla="*/ 2147483647 w 185"/>
              <a:gd name="T85" fmla="*/ 2147483647 h 209"/>
              <a:gd name="T86" fmla="*/ 2147483647 w 185"/>
              <a:gd name="T87" fmla="*/ 2147483647 h 209"/>
              <a:gd name="T88" fmla="*/ 2147483647 w 185"/>
              <a:gd name="T89" fmla="*/ 0 h 209"/>
              <a:gd name="T90" fmla="*/ 2147483647 w 185"/>
              <a:gd name="T91" fmla="*/ 2147483647 h 209"/>
              <a:gd name="T92" fmla="*/ 2147483647 w 185"/>
              <a:gd name="T93" fmla="*/ 2147483647 h 209"/>
              <a:gd name="T94" fmla="*/ 2147483647 w 185"/>
              <a:gd name="T95" fmla="*/ 2147483647 h 209"/>
              <a:gd name="T96" fmla="*/ 2147483647 w 185"/>
              <a:gd name="T97" fmla="*/ 2147483647 h 209"/>
              <a:gd name="T98" fmla="*/ 2147483647 w 185"/>
              <a:gd name="T99" fmla="*/ 2147483647 h 209"/>
              <a:gd name="T100" fmla="*/ 2147483647 w 185"/>
              <a:gd name="T101" fmla="*/ 2147483647 h 209"/>
              <a:gd name="T102" fmla="*/ 2147483647 w 185"/>
              <a:gd name="T103" fmla="*/ 2147483647 h 209"/>
              <a:gd name="T104" fmla="*/ 2147483647 w 185"/>
              <a:gd name="T105" fmla="*/ 2147483647 h 209"/>
              <a:gd name="T106" fmla="*/ 2147483647 w 185"/>
              <a:gd name="T107" fmla="*/ 2147483647 h 209"/>
              <a:gd name="T108" fmla="*/ 2147483647 w 185"/>
              <a:gd name="T109" fmla="*/ 2147483647 h 209"/>
              <a:gd name="T110" fmla="*/ 2147483647 w 185"/>
              <a:gd name="T111" fmla="*/ 2147483647 h 209"/>
              <a:gd name="T112" fmla="*/ 2147483647 w 185"/>
              <a:gd name="T113" fmla="*/ 2147483647 h 209"/>
              <a:gd name="T114" fmla="*/ 2147483647 w 185"/>
              <a:gd name="T115" fmla="*/ 2147483647 h 209"/>
              <a:gd name="T116" fmla="*/ 2147483647 w 185"/>
              <a:gd name="T117" fmla="*/ 2147483647 h 209"/>
              <a:gd name="T118" fmla="*/ 2147483647 w 185"/>
              <a:gd name="T119" fmla="*/ 2147483647 h 209"/>
              <a:gd name="T120" fmla="*/ 2147483647 w 185"/>
              <a:gd name="T121" fmla="*/ 2147483647 h 20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5"/>
              <a:gd name="T184" fmla="*/ 0 h 209"/>
              <a:gd name="T185" fmla="*/ 185 w 185"/>
              <a:gd name="T186" fmla="*/ 209 h 20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5" h="209">
                <a:moveTo>
                  <a:pt x="144" y="202"/>
                </a:moveTo>
                <a:lnTo>
                  <a:pt x="157" y="202"/>
                </a:lnTo>
                <a:lnTo>
                  <a:pt x="166" y="200"/>
                </a:lnTo>
                <a:lnTo>
                  <a:pt x="172" y="196"/>
                </a:lnTo>
                <a:lnTo>
                  <a:pt x="174" y="194"/>
                </a:lnTo>
                <a:lnTo>
                  <a:pt x="175" y="188"/>
                </a:lnTo>
                <a:lnTo>
                  <a:pt x="177" y="182"/>
                </a:lnTo>
                <a:lnTo>
                  <a:pt x="177" y="176"/>
                </a:lnTo>
                <a:lnTo>
                  <a:pt x="175" y="166"/>
                </a:lnTo>
                <a:lnTo>
                  <a:pt x="174" y="160"/>
                </a:lnTo>
                <a:lnTo>
                  <a:pt x="170" y="157"/>
                </a:lnTo>
                <a:lnTo>
                  <a:pt x="166" y="153"/>
                </a:lnTo>
                <a:lnTo>
                  <a:pt x="162" y="153"/>
                </a:lnTo>
                <a:lnTo>
                  <a:pt x="155" y="153"/>
                </a:lnTo>
                <a:lnTo>
                  <a:pt x="144" y="153"/>
                </a:lnTo>
                <a:lnTo>
                  <a:pt x="144" y="202"/>
                </a:lnTo>
                <a:close/>
                <a:moveTo>
                  <a:pt x="135" y="209"/>
                </a:moveTo>
                <a:lnTo>
                  <a:pt x="135" y="145"/>
                </a:lnTo>
                <a:lnTo>
                  <a:pt x="155" y="145"/>
                </a:lnTo>
                <a:lnTo>
                  <a:pt x="166" y="145"/>
                </a:lnTo>
                <a:lnTo>
                  <a:pt x="172" y="147"/>
                </a:lnTo>
                <a:lnTo>
                  <a:pt x="175" y="151"/>
                </a:lnTo>
                <a:lnTo>
                  <a:pt x="179" y="155"/>
                </a:lnTo>
                <a:lnTo>
                  <a:pt x="183" y="160"/>
                </a:lnTo>
                <a:lnTo>
                  <a:pt x="185" y="168"/>
                </a:lnTo>
                <a:lnTo>
                  <a:pt x="185" y="176"/>
                </a:lnTo>
                <a:lnTo>
                  <a:pt x="185" y="184"/>
                </a:lnTo>
                <a:lnTo>
                  <a:pt x="185" y="186"/>
                </a:lnTo>
                <a:lnTo>
                  <a:pt x="183" y="190"/>
                </a:lnTo>
                <a:lnTo>
                  <a:pt x="181" y="194"/>
                </a:lnTo>
                <a:lnTo>
                  <a:pt x="179" y="198"/>
                </a:lnTo>
                <a:lnTo>
                  <a:pt x="174" y="204"/>
                </a:lnTo>
                <a:lnTo>
                  <a:pt x="166" y="207"/>
                </a:lnTo>
                <a:lnTo>
                  <a:pt x="157" y="209"/>
                </a:lnTo>
                <a:lnTo>
                  <a:pt x="135" y="209"/>
                </a:lnTo>
                <a:close/>
                <a:moveTo>
                  <a:pt x="52" y="0"/>
                </a:moveTo>
                <a:lnTo>
                  <a:pt x="59" y="0"/>
                </a:lnTo>
                <a:lnTo>
                  <a:pt x="67" y="0"/>
                </a:lnTo>
                <a:lnTo>
                  <a:pt x="79" y="0"/>
                </a:lnTo>
                <a:lnTo>
                  <a:pt x="87" y="2"/>
                </a:lnTo>
                <a:lnTo>
                  <a:pt x="92" y="4"/>
                </a:lnTo>
                <a:lnTo>
                  <a:pt x="102" y="8"/>
                </a:lnTo>
                <a:lnTo>
                  <a:pt x="111" y="13"/>
                </a:lnTo>
                <a:lnTo>
                  <a:pt x="114" y="17"/>
                </a:lnTo>
                <a:lnTo>
                  <a:pt x="118" y="23"/>
                </a:lnTo>
                <a:lnTo>
                  <a:pt x="124" y="33"/>
                </a:lnTo>
                <a:lnTo>
                  <a:pt x="127" y="45"/>
                </a:lnTo>
                <a:lnTo>
                  <a:pt x="127" y="57"/>
                </a:lnTo>
                <a:lnTo>
                  <a:pt x="126" y="62"/>
                </a:lnTo>
                <a:lnTo>
                  <a:pt x="126" y="66"/>
                </a:lnTo>
                <a:lnTo>
                  <a:pt x="122" y="76"/>
                </a:lnTo>
                <a:lnTo>
                  <a:pt x="118" y="86"/>
                </a:lnTo>
                <a:lnTo>
                  <a:pt x="111" y="94"/>
                </a:lnTo>
                <a:lnTo>
                  <a:pt x="103" y="100"/>
                </a:lnTo>
                <a:lnTo>
                  <a:pt x="94" y="106"/>
                </a:lnTo>
                <a:lnTo>
                  <a:pt x="81" y="109"/>
                </a:lnTo>
                <a:lnTo>
                  <a:pt x="83" y="147"/>
                </a:lnTo>
                <a:lnTo>
                  <a:pt x="122" y="147"/>
                </a:lnTo>
                <a:lnTo>
                  <a:pt x="118" y="162"/>
                </a:lnTo>
                <a:lnTo>
                  <a:pt x="85" y="162"/>
                </a:lnTo>
                <a:lnTo>
                  <a:pt x="85" y="176"/>
                </a:lnTo>
                <a:lnTo>
                  <a:pt x="85" y="188"/>
                </a:lnTo>
                <a:lnTo>
                  <a:pt x="89" y="200"/>
                </a:lnTo>
                <a:lnTo>
                  <a:pt x="92" y="207"/>
                </a:lnTo>
                <a:lnTo>
                  <a:pt x="43" y="207"/>
                </a:lnTo>
                <a:lnTo>
                  <a:pt x="48" y="198"/>
                </a:lnTo>
                <a:lnTo>
                  <a:pt x="50" y="188"/>
                </a:lnTo>
                <a:lnTo>
                  <a:pt x="52" y="176"/>
                </a:lnTo>
                <a:lnTo>
                  <a:pt x="50" y="162"/>
                </a:lnTo>
                <a:lnTo>
                  <a:pt x="11" y="162"/>
                </a:lnTo>
                <a:lnTo>
                  <a:pt x="17" y="147"/>
                </a:lnTo>
                <a:lnTo>
                  <a:pt x="50" y="147"/>
                </a:lnTo>
                <a:lnTo>
                  <a:pt x="50" y="111"/>
                </a:lnTo>
                <a:lnTo>
                  <a:pt x="37" y="107"/>
                </a:lnTo>
                <a:lnTo>
                  <a:pt x="28" y="106"/>
                </a:lnTo>
                <a:lnTo>
                  <a:pt x="19" y="100"/>
                </a:lnTo>
                <a:lnTo>
                  <a:pt x="15" y="96"/>
                </a:lnTo>
                <a:lnTo>
                  <a:pt x="13" y="94"/>
                </a:lnTo>
                <a:lnTo>
                  <a:pt x="7" y="86"/>
                </a:lnTo>
                <a:lnTo>
                  <a:pt x="2" y="76"/>
                </a:lnTo>
                <a:lnTo>
                  <a:pt x="0" y="66"/>
                </a:lnTo>
                <a:lnTo>
                  <a:pt x="0" y="55"/>
                </a:lnTo>
                <a:lnTo>
                  <a:pt x="2" y="43"/>
                </a:lnTo>
                <a:lnTo>
                  <a:pt x="6" y="33"/>
                </a:lnTo>
                <a:lnTo>
                  <a:pt x="9" y="25"/>
                </a:lnTo>
                <a:lnTo>
                  <a:pt x="15" y="17"/>
                </a:lnTo>
                <a:lnTo>
                  <a:pt x="22" y="11"/>
                </a:lnTo>
                <a:lnTo>
                  <a:pt x="30" y="6"/>
                </a:lnTo>
                <a:lnTo>
                  <a:pt x="41" y="2"/>
                </a:lnTo>
                <a:lnTo>
                  <a:pt x="52" y="0"/>
                </a:lnTo>
                <a:close/>
                <a:moveTo>
                  <a:pt x="59" y="11"/>
                </a:moveTo>
                <a:lnTo>
                  <a:pt x="57" y="11"/>
                </a:lnTo>
                <a:lnTo>
                  <a:pt x="50" y="15"/>
                </a:lnTo>
                <a:lnTo>
                  <a:pt x="44" y="19"/>
                </a:lnTo>
                <a:lnTo>
                  <a:pt x="39" y="23"/>
                </a:lnTo>
                <a:lnTo>
                  <a:pt x="35" y="31"/>
                </a:lnTo>
                <a:lnTo>
                  <a:pt x="33" y="39"/>
                </a:lnTo>
                <a:lnTo>
                  <a:pt x="31" y="47"/>
                </a:lnTo>
                <a:lnTo>
                  <a:pt x="31" y="57"/>
                </a:lnTo>
                <a:lnTo>
                  <a:pt x="33" y="68"/>
                </a:lnTo>
                <a:lnTo>
                  <a:pt x="35" y="78"/>
                </a:lnTo>
                <a:lnTo>
                  <a:pt x="39" y="84"/>
                </a:lnTo>
                <a:lnTo>
                  <a:pt x="41" y="88"/>
                </a:lnTo>
                <a:lnTo>
                  <a:pt x="50" y="94"/>
                </a:lnTo>
                <a:lnTo>
                  <a:pt x="61" y="98"/>
                </a:lnTo>
                <a:lnTo>
                  <a:pt x="70" y="98"/>
                </a:lnTo>
                <a:lnTo>
                  <a:pt x="74" y="96"/>
                </a:lnTo>
                <a:lnTo>
                  <a:pt x="79" y="94"/>
                </a:lnTo>
                <a:lnTo>
                  <a:pt x="81" y="94"/>
                </a:lnTo>
                <a:lnTo>
                  <a:pt x="83" y="92"/>
                </a:lnTo>
                <a:lnTo>
                  <a:pt x="87" y="88"/>
                </a:lnTo>
                <a:lnTo>
                  <a:pt x="89" y="84"/>
                </a:lnTo>
                <a:lnTo>
                  <a:pt x="92" y="78"/>
                </a:lnTo>
                <a:lnTo>
                  <a:pt x="94" y="66"/>
                </a:lnTo>
                <a:lnTo>
                  <a:pt x="96" y="57"/>
                </a:lnTo>
                <a:lnTo>
                  <a:pt x="96" y="47"/>
                </a:lnTo>
                <a:lnTo>
                  <a:pt x="94" y="37"/>
                </a:lnTo>
                <a:lnTo>
                  <a:pt x="90" y="29"/>
                </a:lnTo>
                <a:lnTo>
                  <a:pt x="85" y="23"/>
                </a:lnTo>
                <a:lnTo>
                  <a:pt x="78" y="17"/>
                </a:lnTo>
                <a:lnTo>
                  <a:pt x="70" y="11"/>
                </a:lnTo>
                <a:lnTo>
                  <a:pt x="59" y="11"/>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4" name="Freeform 38"/>
          <p:cNvSpPr>
            <a:spLocks noEditPoints="1"/>
          </p:cNvSpPr>
          <p:nvPr/>
        </p:nvSpPr>
        <p:spPr bwMode="auto">
          <a:xfrm>
            <a:off x="3579771" y="1158875"/>
            <a:ext cx="147638" cy="163513"/>
          </a:xfrm>
          <a:custGeom>
            <a:avLst/>
            <a:gdLst>
              <a:gd name="T0" fmla="*/ 2147483647 w 186"/>
              <a:gd name="T1" fmla="*/ 2147483647 h 206"/>
              <a:gd name="T2" fmla="*/ 2147483647 w 186"/>
              <a:gd name="T3" fmla="*/ 2147483647 h 206"/>
              <a:gd name="T4" fmla="*/ 2147483647 w 186"/>
              <a:gd name="T5" fmla="*/ 2147483647 h 206"/>
              <a:gd name="T6" fmla="*/ 2147483647 w 186"/>
              <a:gd name="T7" fmla="*/ 2147483647 h 206"/>
              <a:gd name="T8" fmla="*/ 2147483647 w 186"/>
              <a:gd name="T9" fmla="*/ 2147483647 h 206"/>
              <a:gd name="T10" fmla="*/ 2147483647 w 186"/>
              <a:gd name="T11" fmla="*/ 2147483647 h 206"/>
              <a:gd name="T12" fmla="*/ 2147483647 w 186"/>
              <a:gd name="T13" fmla="*/ 2147483647 h 206"/>
              <a:gd name="T14" fmla="*/ 2147483647 w 186"/>
              <a:gd name="T15" fmla="*/ 2147483647 h 206"/>
              <a:gd name="T16" fmla="*/ 2147483647 w 186"/>
              <a:gd name="T17" fmla="*/ 2147483647 h 206"/>
              <a:gd name="T18" fmla="*/ 2147483647 w 186"/>
              <a:gd name="T19" fmla="*/ 2147483647 h 206"/>
              <a:gd name="T20" fmla="*/ 2147483647 w 186"/>
              <a:gd name="T21" fmla="*/ 2147483647 h 206"/>
              <a:gd name="T22" fmla="*/ 2147483647 w 186"/>
              <a:gd name="T23" fmla="*/ 0 h 206"/>
              <a:gd name="T24" fmla="*/ 2147483647 w 186"/>
              <a:gd name="T25" fmla="*/ 2147483647 h 206"/>
              <a:gd name="T26" fmla="*/ 2147483647 w 186"/>
              <a:gd name="T27" fmla="*/ 2147483647 h 206"/>
              <a:gd name="T28" fmla="*/ 2147483647 w 186"/>
              <a:gd name="T29" fmla="*/ 2147483647 h 206"/>
              <a:gd name="T30" fmla="*/ 2147483647 w 186"/>
              <a:gd name="T31" fmla="*/ 2147483647 h 206"/>
              <a:gd name="T32" fmla="*/ 2147483647 w 186"/>
              <a:gd name="T33" fmla="*/ 2147483647 h 206"/>
              <a:gd name="T34" fmla="*/ 2147483647 w 186"/>
              <a:gd name="T35" fmla="*/ 2147483647 h 206"/>
              <a:gd name="T36" fmla="*/ 2147483647 w 186"/>
              <a:gd name="T37" fmla="*/ 2147483647 h 206"/>
              <a:gd name="T38" fmla="*/ 2147483647 w 186"/>
              <a:gd name="T39" fmla="*/ 2147483647 h 206"/>
              <a:gd name="T40" fmla="*/ 2147483647 w 186"/>
              <a:gd name="T41" fmla="*/ 2147483647 h 206"/>
              <a:gd name="T42" fmla="*/ 2147483647 w 186"/>
              <a:gd name="T43" fmla="*/ 2147483647 h 206"/>
              <a:gd name="T44" fmla="*/ 2147483647 w 186"/>
              <a:gd name="T45" fmla="*/ 2147483647 h 206"/>
              <a:gd name="T46" fmla="*/ 2147483647 w 186"/>
              <a:gd name="T47" fmla="*/ 2147483647 h 206"/>
              <a:gd name="T48" fmla="*/ 2147483647 w 186"/>
              <a:gd name="T49" fmla="*/ 2147483647 h 206"/>
              <a:gd name="T50" fmla="*/ 2147483647 w 186"/>
              <a:gd name="T51" fmla="*/ 2147483647 h 206"/>
              <a:gd name="T52" fmla="*/ 2147483647 w 186"/>
              <a:gd name="T53" fmla="*/ 2147483647 h 206"/>
              <a:gd name="T54" fmla="*/ 2147483647 w 186"/>
              <a:gd name="T55" fmla="*/ 2147483647 h 206"/>
              <a:gd name="T56" fmla="*/ 2147483647 w 186"/>
              <a:gd name="T57" fmla="*/ 2147483647 h 206"/>
              <a:gd name="T58" fmla="*/ 2147483647 w 186"/>
              <a:gd name="T59" fmla="*/ 2147483647 h 206"/>
              <a:gd name="T60" fmla="*/ 2147483647 w 186"/>
              <a:gd name="T61" fmla="*/ 2147483647 h 206"/>
              <a:gd name="T62" fmla="*/ 2147483647 w 186"/>
              <a:gd name="T63" fmla="*/ 2147483647 h 206"/>
              <a:gd name="T64" fmla="*/ 2147483647 w 186"/>
              <a:gd name="T65" fmla="*/ 2147483647 h 206"/>
              <a:gd name="T66" fmla="*/ 2147483647 w 186"/>
              <a:gd name="T67" fmla="*/ 2147483647 h 206"/>
              <a:gd name="T68" fmla="*/ 2147483647 w 186"/>
              <a:gd name="T69" fmla="*/ 2147483647 h 206"/>
              <a:gd name="T70" fmla="*/ 2147483647 w 186"/>
              <a:gd name="T71" fmla="*/ 2147483647 h 206"/>
              <a:gd name="T72" fmla="*/ 2147483647 w 186"/>
              <a:gd name="T73" fmla="*/ 2147483647 h 206"/>
              <a:gd name="T74" fmla="*/ 2147483647 w 186"/>
              <a:gd name="T75" fmla="*/ 2147483647 h 206"/>
              <a:gd name="T76" fmla="*/ 2147483647 w 186"/>
              <a:gd name="T77" fmla="*/ 2147483647 h 206"/>
              <a:gd name="T78" fmla="*/ 2147483647 w 186"/>
              <a:gd name="T79" fmla="*/ 2147483647 h 206"/>
              <a:gd name="T80" fmla="*/ 2147483647 w 186"/>
              <a:gd name="T81" fmla="*/ 2147483647 h 206"/>
              <a:gd name="T82" fmla="*/ 2147483647 w 186"/>
              <a:gd name="T83" fmla="*/ 2147483647 h 206"/>
              <a:gd name="T84" fmla="*/ 2147483647 w 186"/>
              <a:gd name="T85" fmla="*/ 2147483647 h 20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6"/>
              <a:gd name="T130" fmla="*/ 0 h 206"/>
              <a:gd name="T131" fmla="*/ 186 w 186"/>
              <a:gd name="T132" fmla="*/ 206 h 20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6" h="206">
                <a:moveTo>
                  <a:pt x="144" y="188"/>
                </a:moveTo>
                <a:lnTo>
                  <a:pt x="157" y="188"/>
                </a:lnTo>
                <a:lnTo>
                  <a:pt x="166" y="186"/>
                </a:lnTo>
                <a:lnTo>
                  <a:pt x="172" y="184"/>
                </a:lnTo>
                <a:lnTo>
                  <a:pt x="174" y="180"/>
                </a:lnTo>
                <a:lnTo>
                  <a:pt x="175" y="174"/>
                </a:lnTo>
                <a:lnTo>
                  <a:pt x="177" y="170"/>
                </a:lnTo>
                <a:lnTo>
                  <a:pt x="177" y="162"/>
                </a:lnTo>
                <a:lnTo>
                  <a:pt x="177" y="155"/>
                </a:lnTo>
                <a:lnTo>
                  <a:pt x="174" y="147"/>
                </a:lnTo>
                <a:lnTo>
                  <a:pt x="172" y="143"/>
                </a:lnTo>
                <a:lnTo>
                  <a:pt x="166" y="139"/>
                </a:lnTo>
                <a:lnTo>
                  <a:pt x="162" y="139"/>
                </a:lnTo>
                <a:lnTo>
                  <a:pt x="157" y="139"/>
                </a:lnTo>
                <a:lnTo>
                  <a:pt x="144" y="139"/>
                </a:lnTo>
                <a:lnTo>
                  <a:pt x="144" y="188"/>
                </a:lnTo>
                <a:close/>
                <a:moveTo>
                  <a:pt x="135" y="196"/>
                </a:moveTo>
                <a:lnTo>
                  <a:pt x="135" y="131"/>
                </a:lnTo>
                <a:lnTo>
                  <a:pt x="157" y="131"/>
                </a:lnTo>
                <a:lnTo>
                  <a:pt x="168" y="131"/>
                </a:lnTo>
                <a:lnTo>
                  <a:pt x="172" y="133"/>
                </a:lnTo>
                <a:lnTo>
                  <a:pt x="175" y="137"/>
                </a:lnTo>
                <a:lnTo>
                  <a:pt x="181" y="141"/>
                </a:lnTo>
                <a:lnTo>
                  <a:pt x="183" y="147"/>
                </a:lnTo>
                <a:lnTo>
                  <a:pt x="185" y="155"/>
                </a:lnTo>
                <a:lnTo>
                  <a:pt x="186" y="162"/>
                </a:lnTo>
                <a:lnTo>
                  <a:pt x="185" y="170"/>
                </a:lnTo>
                <a:lnTo>
                  <a:pt x="185" y="172"/>
                </a:lnTo>
                <a:lnTo>
                  <a:pt x="185" y="176"/>
                </a:lnTo>
                <a:lnTo>
                  <a:pt x="183" y="180"/>
                </a:lnTo>
                <a:lnTo>
                  <a:pt x="179" y="186"/>
                </a:lnTo>
                <a:lnTo>
                  <a:pt x="174" y="192"/>
                </a:lnTo>
                <a:lnTo>
                  <a:pt x="168" y="194"/>
                </a:lnTo>
                <a:lnTo>
                  <a:pt x="157" y="196"/>
                </a:lnTo>
                <a:lnTo>
                  <a:pt x="135" y="196"/>
                </a:lnTo>
                <a:close/>
                <a:moveTo>
                  <a:pt x="157" y="0"/>
                </a:moveTo>
                <a:lnTo>
                  <a:pt x="168" y="94"/>
                </a:lnTo>
                <a:lnTo>
                  <a:pt x="172" y="100"/>
                </a:lnTo>
                <a:lnTo>
                  <a:pt x="146" y="104"/>
                </a:lnTo>
                <a:lnTo>
                  <a:pt x="150" y="96"/>
                </a:lnTo>
                <a:lnTo>
                  <a:pt x="150" y="88"/>
                </a:lnTo>
                <a:lnTo>
                  <a:pt x="144" y="29"/>
                </a:lnTo>
                <a:lnTo>
                  <a:pt x="100" y="104"/>
                </a:lnTo>
                <a:lnTo>
                  <a:pt x="105" y="113"/>
                </a:lnTo>
                <a:lnTo>
                  <a:pt x="111" y="123"/>
                </a:lnTo>
                <a:lnTo>
                  <a:pt x="113" y="133"/>
                </a:lnTo>
                <a:lnTo>
                  <a:pt x="114" y="143"/>
                </a:lnTo>
                <a:lnTo>
                  <a:pt x="113" y="153"/>
                </a:lnTo>
                <a:lnTo>
                  <a:pt x="111" y="164"/>
                </a:lnTo>
                <a:lnTo>
                  <a:pt x="107" y="174"/>
                </a:lnTo>
                <a:lnTo>
                  <a:pt x="102" y="186"/>
                </a:lnTo>
                <a:lnTo>
                  <a:pt x="98" y="190"/>
                </a:lnTo>
                <a:lnTo>
                  <a:pt x="92" y="194"/>
                </a:lnTo>
                <a:lnTo>
                  <a:pt x="89" y="196"/>
                </a:lnTo>
                <a:lnTo>
                  <a:pt x="83" y="200"/>
                </a:lnTo>
                <a:lnTo>
                  <a:pt x="74" y="204"/>
                </a:lnTo>
                <a:lnTo>
                  <a:pt x="68" y="206"/>
                </a:lnTo>
                <a:lnTo>
                  <a:pt x="61" y="206"/>
                </a:lnTo>
                <a:lnTo>
                  <a:pt x="50" y="206"/>
                </a:lnTo>
                <a:lnTo>
                  <a:pt x="44" y="206"/>
                </a:lnTo>
                <a:lnTo>
                  <a:pt x="39" y="204"/>
                </a:lnTo>
                <a:lnTo>
                  <a:pt x="33" y="202"/>
                </a:lnTo>
                <a:lnTo>
                  <a:pt x="28" y="200"/>
                </a:lnTo>
                <a:lnTo>
                  <a:pt x="24" y="196"/>
                </a:lnTo>
                <a:lnTo>
                  <a:pt x="19" y="192"/>
                </a:lnTo>
                <a:lnTo>
                  <a:pt x="11" y="184"/>
                </a:lnTo>
                <a:lnTo>
                  <a:pt x="7" y="180"/>
                </a:lnTo>
                <a:lnTo>
                  <a:pt x="6" y="176"/>
                </a:lnTo>
                <a:lnTo>
                  <a:pt x="2" y="164"/>
                </a:lnTo>
                <a:lnTo>
                  <a:pt x="0" y="155"/>
                </a:lnTo>
                <a:lnTo>
                  <a:pt x="0" y="141"/>
                </a:lnTo>
                <a:lnTo>
                  <a:pt x="2" y="129"/>
                </a:lnTo>
                <a:lnTo>
                  <a:pt x="6" y="117"/>
                </a:lnTo>
                <a:lnTo>
                  <a:pt x="13" y="106"/>
                </a:lnTo>
                <a:lnTo>
                  <a:pt x="17" y="102"/>
                </a:lnTo>
                <a:lnTo>
                  <a:pt x="20" y="98"/>
                </a:lnTo>
                <a:lnTo>
                  <a:pt x="28" y="92"/>
                </a:lnTo>
                <a:lnTo>
                  <a:pt x="37" y="88"/>
                </a:lnTo>
                <a:lnTo>
                  <a:pt x="46" y="86"/>
                </a:lnTo>
                <a:lnTo>
                  <a:pt x="55" y="86"/>
                </a:lnTo>
                <a:lnTo>
                  <a:pt x="59" y="86"/>
                </a:lnTo>
                <a:lnTo>
                  <a:pt x="65" y="86"/>
                </a:lnTo>
                <a:lnTo>
                  <a:pt x="76" y="88"/>
                </a:lnTo>
                <a:lnTo>
                  <a:pt x="85" y="92"/>
                </a:lnTo>
                <a:lnTo>
                  <a:pt x="126" y="21"/>
                </a:lnTo>
                <a:lnTo>
                  <a:pt x="72" y="29"/>
                </a:lnTo>
                <a:lnTo>
                  <a:pt x="65" y="31"/>
                </a:lnTo>
                <a:lnTo>
                  <a:pt x="59" y="35"/>
                </a:lnTo>
                <a:lnTo>
                  <a:pt x="57" y="8"/>
                </a:lnTo>
                <a:lnTo>
                  <a:pt x="63" y="10"/>
                </a:lnTo>
                <a:lnTo>
                  <a:pt x="68" y="12"/>
                </a:lnTo>
                <a:lnTo>
                  <a:pt x="157" y="0"/>
                </a:lnTo>
                <a:close/>
                <a:moveTo>
                  <a:pt x="54" y="94"/>
                </a:moveTo>
                <a:lnTo>
                  <a:pt x="44" y="98"/>
                </a:lnTo>
                <a:lnTo>
                  <a:pt x="39" y="102"/>
                </a:lnTo>
                <a:lnTo>
                  <a:pt x="35" y="104"/>
                </a:lnTo>
                <a:lnTo>
                  <a:pt x="31" y="106"/>
                </a:lnTo>
                <a:lnTo>
                  <a:pt x="28" y="112"/>
                </a:lnTo>
                <a:lnTo>
                  <a:pt x="24" y="119"/>
                </a:lnTo>
                <a:lnTo>
                  <a:pt x="22" y="127"/>
                </a:lnTo>
                <a:lnTo>
                  <a:pt x="20" y="137"/>
                </a:lnTo>
                <a:lnTo>
                  <a:pt x="22" y="149"/>
                </a:lnTo>
                <a:lnTo>
                  <a:pt x="22" y="157"/>
                </a:lnTo>
                <a:lnTo>
                  <a:pt x="22" y="164"/>
                </a:lnTo>
                <a:lnTo>
                  <a:pt x="26" y="170"/>
                </a:lnTo>
                <a:lnTo>
                  <a:pt x="28" y="178"/>
                </a:lnTo>
                <a:lnTo>
                  <a:pt x="31" y="184"/>
                </a:lnTo>
                <a:lnTo>
                  <a:pt x="37" y="188"/>
                </a:lnTo>
                <a:lnTo>
                  <a:pt x="43" y="194"/>
                </a:lnTo>
                <a:lnTo>
                  <a:pt x="50" y="198"/>
                </a:lnTo>
                <a:lnTo>
                  <a:pt x="54" y="198"/>
                </a:lnTo>
                <a:lnTo>
                  <a:pt x="57" y="198"/>
                </a:lnTo>
                <a:lnTo>
                  <a:pt x="59" y="198"/>
                </a:lnTo>
                <a:lnTo>
                  <a:pt x="68" y="196"/>
                </a:lnTo>
                <a:lnTo>
                  <a:pt x="76" y="192"/>
                </a:lnTo>
                <a:lnTo>
                  <a:pt x="81" y="186"/>
                </a:lnTo>
                <a:lnTo>
                  <a:pt x="87" y="180"/>
                </a:lnTo>
                <a:lnTo>
                  <a:pt x="89" y="172"/>
                </a:lnTo>
                <a:lnTo>
                  <a:pt x="90" y="164"/>
                </a:lnTo>
                <a:lnTo>
                  <a:pt x="92" y="153"/>
                </a:lnTo>
                <a:lnTo>
                  <a:pt x="90" y="143"/>
                </a:lnTo>
                <a:lnTo>
                  <a:pt x="90" y="131"/>
                </a:lnTo>
                <a:lnTo>
                  <a:pt x="87" y="121"/>
                </a:lnTo>
                <a:lnTo>
                  <a:pt x="85" y="113"/>
                </a:lnTo>
                <a:lnTo>
                  <a:pt x="79" y="108"/>
                </a:lnTo>
                <a:lnTo>
                  <a:pt x="74" y="102"/>
                </a:lnTo>
                <a:lnTo>
                  <a:pt x="68" y="98"/>
                </a:lnTo>
                <a:lnTo>
                  <a:pt x="61" y="96"/>
                </a:lnTo>
                <a:lnTo>
                  <a:pt x="54" y="9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5" name="Freeform 39"/>
          <p:cNvSpPr>
            <a:spLocks noEditPoints="1"/>
          </p:cNvSpPr>
          <p:nvPr/>
        </p:nvSpPr>
        <p:spPr bwMode="auto">
          <a:xfrm>
            <a:off x="3557546" y="1470025"/>
            <a:ext cx="190500" cy="166688"/>
          </a:xfrm>
          <a:custGeom>
            <a:avLst/>
            <a:gdLst>
              <a:gd name="T0" fmla="*/ 2147483647 w 240"/>
              <a:gd name="T1" fmla="*/ 2147483647 h 210"/>
              <a:gd name="T2" fmla="*/ 2147483647 w 240"/>
              <a:gd name="T3" fmla="*/ 2147483647 h 210"/>
              <a:gd name="T4" fmla="*/ 2147483647 w 240"/>
              <a:gd name="T5" fmla="*/ 2147483647 h 210"/>
              <a:gd name="T6" fmla="*/ 2147483647 w 240"/>
              <a:gd name="T7" fmla="*/ 2147483647 h 210"/>
              <a:gd name="T8" fmla="*/ 2147483647 w 240"/>
              <a:gd name="T9" fmla="*/ 2147483647 h 210"/>
              <a:gd name="T10" fmla="*/ 2147483647 w 240"/>
              <a:gd name="T11" fmla="*/ 2147483647 h 210"/>
              <a:gd name="T12" fmla="*/ 2147483647 w 240"/>
              <a:gd name="T13" fmla="*/ 2147483647 h 210"/>
              <a:gd name="T14" fmla="*/ 2147483647 w 240"/>
              <a:gd name="T15" fmla="*/ 2147483647 h 210"/>
              <a:gd name="T16" fmla="*/ 2147483647 w 240"/>
              <a:gd name="T17" fmla="*/ 2147483647 h 210"/>
              <a:gd name="T18" fmla="*/ 2147483647 w 240"/>
              <a:gd name="T19" fmla="*/ 2147483647 h 210"/>
              <a:gd name="T20" fmla="*/ 2147483647 w 240"/>
              <a:gd name="T21" fmla="*/ 2147483647 h 210"/>
              <a:gd name="T22" fmla="*/ 2147483647 w 240"/>
              <a:gd name="T23" fmla="*/ 2147483647 h 210"/>
              <a:gd name="T24" fmla="*/ 2147483647 w 240"/>
              <a:gd name="T25" fmla="*/ 2147483647 h 210"/>
              <a:gd name="T26" fmla="*/ 2147483647 w 240"/>
              <a:gd name="T27" fmla="*/ 2147483647 h 210"/>
              <a:gd name="T28" fmla="*/ 2147483647 w 240"/>
              <a:gd name="T29" fmla="*/ 2147483647 h 210"/>
              <a:gd name="T30" fmla="*/ 2147483647 w 240"/>
              <a:gd name="T31" fmla="*/ 2147483647 h 210"/>
              <a:gd name="T32" fmla="*/ 2147483647 w 240"/>
              <a:gd name="T33" fmla="*/ 2147483647 h 210"/>
              <a:gd name="T34" fmla="*/ 0 w 240"/>
              <a:gd name="T35" fmla="*/ 2147483647 h 210"/>
              <a:gd name="T36" fmla="*/ 2147483647 w 240"/>
              <a:gd name="T37" fmla="*/ 0 h 210"/>
              <a:gd name="T38" fmla="*/ 2147483647 w 240"/>
              <a:gd name="T39" fmla="*/ 2147483647 h 210"/>
              <a:gd name="T40" fmla="*/ 2147483647 w 240"/>
              <a:gd name="T41" fmla="*/ 2147483647 h 210"/>
              <a:gd name="T42" fmla="*/ 2147483647 w 240"/>
              <a:gd name="T43" fmla="*/ 2147483647 h 210"/>
              <a:gd name="T44" fmla="*/ 2147483647 w 240"/>
              <a:gd name="T45" fmla="*/ 2147483647 h 210"/>
              <a:gd name="T46" fmla="*/ 2147483647 w 240"/>
              <a:gd name="T47" fmla="*/ 2147483647 h 210"/>
              <a:gd name="T48" fmla="*/ 2147483647 w 240"/>
              <a:gd name="T49" fmla="*/ 2147483647 h 210"/>
              <a:gd name="T50" fmla="*/ 2147483647 w 240"/>
              <a:gd name="T51" fmla="*/ 2147483647 h 210"/>
              <a:gd name="T52" fmla="*/ 2147483647 w 240"/>
              <a:gd name="T53" fmla="*/ 2147483647 h 210"/>
              <a:gd name="T54" fmla="*/ 2147483647 w 240"/>
              <a:gd name="T55" fmla="*/ 2147483647 h 210"/>
              <a:gd name="T56" fmla="*/ 2147483647 w 240"/>
              <a:gd name="T57" fmla="*/ 2147483647 h 210"/>
              <a:gd name="T58" fmla="*/ 2147483647 w 240"/>
              <a:gd name="T59" fmla="*/ 2147483647 h 210"/>
              <a:gd name="T60" fmla="*/ 2147483647 w 240"/>
              <a:gd name="T61" fmla="*/ 2147483647 h 210"/>
              <a:gd name="T62" fmla="*/ 2147483647 w 240"/>
              <a:gd name="T63" fmla="*/ 2147483647 h 210"/>
              <a:gd name="T64" fmla="*/ 2147483647 w 240"/>
              <a:gd name="T65" fmla="*/ 2147483647 h 210"/>
              <a:gd name="T66" fmla="*/ 2147483647 w 240"/>
              <a:gd name="T67" fmla="*/ 2147483647 h 210"/>
              <a:gd name="T68" fmla="*/ 2147483647 w 240"/>
              <a:gd name="T69" fmla="*/ 2147483647 h 210"/>
              <a:gd name="T70" fmla="*/ 2147483647 w 240"/>
              <a:gd name="T71" fmla="*/ 2147483647 h 210"/>
              <a:gd name="T72" fmla="*/ 2147483647 w 240"/>
              <a:gd name="T73" fmla="*/ 2147483647 h 210"/>
              <a:gd name="T74" fmla="*/ 2147483647 w 240"/>
              <a:gd name="T75" fmla="*/ 2147483647 h 210"/>
              <a:gd name="T76" fmla="*/ 2147483647 w 240"/>
              <a:gd name="T77" fmla="*/ 2147483647 h 210"/>
              <a:gd name="T78" fmla="*/ 2147483647 w 240"/>
              <a:gd name="T79" fmla="*/ 2147483647 h 210"/>
              <a:gd name="T80" fmla="*/ 2147483647 w 240"/>
              <a:gd name="T81" fmla="*/ 2147483647 h 210"/>
              <a:gd name="T82" fmla="*/ 0 w 240"/>
              <a:gd name="T83" fmla="*/ 2147483647 h 210"/>
              <a:gd name="T84" fmla="*/ 2147483647 w 240"/>
              <a:gd name="T85" fmla="*/ 2147483647 h 210"/>
              <a:gd name="T86" fmla="*/ 2147483647 w 240"/>
              <a:gd name="T87" fmla="*/ 2147483647 h 210"/>
              <a:gd name="T88" fmla="*/ 2147483647 w 240"/>
              <a:gd name="T89" fmla="*/ 2147483647 h 210"/>
              <a:gd name="T90" fmla="*/ 2147483647 w 240"/>
              <a:gd name="T91" fmla="*/ 2147483647 h 210"/>
              <a:gd name="T92" fmla="*/ 2147483647 w 240"/>
              <a:gd name="T93" fmla="*/ 2147483647 h 210"/>
              <a:gd name="T94" fmla="*/ 2147483647 w 240"/>
              <a:gd name="T95" fmla="*/ 2147483647 h 210"/>
              <a:gd name="T96" fmla="*/ 2147483647 w 240"/>
              <a:gd name="T97" fmla="*/ 2147483647 h 210"/>
              <a:gd name="T98" fmla="*/ 2147483647 w 240"/>
              <a:gd name="T99" fmla="*/ 2147483647 h 210"/>
              <a:gd name="T100" fmla="*/ 2147483647 w 240"/>
              <a:gd name="T101" fmla="*/ 2147483647 h 210"/>
              <a:gd name="T102" fmla="*/ 2147483647 w 240"/>
              <a:gd name="T103" fmla="*/ 2147483647 h 210"/>
              <a:gd name="T104" fmla="*/ 2147483647 w 240"/>
              <a:gd name="T105" fmla="*/ 2147483647 h 210"/>
              <a:gd name="T106" fmla="*/ 2147483647 w 240"/>
              <a:gd name="T107" fmla="*/ 2147483647 h 210"/>
              <a:gd name="T108" fmla="*/ 2147483647 w 240"/>
              <a:gd name="T109" fmla="*/ 2147483647 h 21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40"/>
              <a:gd name="T166" fmla="*/ 0 h 210"/>
              <a:gd name="T167" fmla="*/ 240 w 240"/>
              <a:gd name="T168" fmla="*/ 210 h 21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40" h="210">
                <a:moveTo>
                  <a:pt x="200" y="202"/>
                </a:moveTo>
                <a:lnTo>
                  <a:pt x="211" y="202"/>
                </a:lnTo>
                <a:lnTo>
                  <a:pt x="222" y="202"/>
                </a:lnTo>
                <a:lnTo>
                  <a:pt x="227" y="198"/>
                </a:lnTo>
                <a:lnTo>
                  <a:pt x="229" y="194"/>
                </a:lnTo>
                <a:lnTo>
                  <a:pt x="231" y="190"/>
                </a:lnTo>
                <a:lnTo>
                  <a:pt x="233" y="184"/>
                </a:lnTo>
                <a:lnTo>
                  <a:pt x="233" y="178"/>
                </a:lnTo>
                <a:lnTo>
                  <a:pt x="231" y="168"/>
                </a:lnTo>
                <a:lnTo>
                  <a:pt x="229" y="163"/>
                </a:lnTo>
                <a:lnTo>
                  <a:pt x="226" y="157"/>
                </a:lnTo>
                <a:lnTo>
                  <a:pt x="222" y="155"/>
                </a:lnTo>
                <a:lnTo>
                  <a:pt x="218" y="153"/>
                </a:lnTo>
                <a:lnTo>
                  <a:pt x="211" y="153"/>
                </a:lnTo>
                <a:lnTo>
                  <a:pt x="200" y="153"/>
                </a:lnTo>
                <a:lnTo>
                  <a:pt x="200" y="202"/>
                </a:lnTo>
                <a:close/>
                <a:moveTo>
                  <a:pt x="190" y="210"/>
                </a:moveTo>
                <a:lnTo>
                  <a:pt x="190" y="145"/>
                </a:lnTo>
                <a:lnTo>
                  <a:pt x="211" y="145"/>
                </a:lnTo>
                <a:lnTo>
                  <a:pt x="222" y="147"/>
                </a:lnTo>
                <a:lnTo>
                  <a:pt x="227" y="149"/>
                </a:lnTo>
                <a:lnTo>
                  <a:pt x="231" y="151"/>
                </a:lnTo>
                <a:lnTo>
                  <a:pt x="235" y="157"/>
                </a:lnTo>
                <a:lnTo>
                  <a:pt x="238" y="163"/>
                </a:lnTo>
                <a:lnTo>
                  <a:pt x="240" y="168"/>
                </a:lnTo>
                <a:lnTo>
                  <a:pt x="240" y="178"/>
                </a:lnTo>
                <a:lnTo>
                  <a:pt x="240" y="184"/>
                </a:lnTo>
                <a:lnTo>
                  <a:pt x="240" y="188"/>
                </a:lnTo>
                <a:lnTo>
                  <a:pt x="238" y="190"/>
                </a:lnTo>
                <a:lnTo>
                  <a:pt x="237" y="196"/>
                </a:lnTo>
                <a:lnTo>
                  <a:pt x="235" y="200"/>
                </a:lnTo>
                <a:lnTo>
                  <a:pt x="229" y="206"/>
                </a:lnTo>
                <a:lnTo>
                  <a:pt x="222" y="210"/>
                </a:lnTo>
                <a:lnTo>
                  <a:pt x="213" y="210"/>
                </a:lnTo>
                <a:lnTo>
                  <a:pt x="190" y="210"/>
                </a:lnTo>
                <a:close/>
                <a:moveTo>
                  <a:pt x="0" y="12"/>
                </a:moveTo>
                <a:lnTo>
                  <a:pt x="0" y="0"/>
                </a:lnTo>
                <a:lnTo>
                  <a:pt x="2" y="0"/>
                </a:lnTo>
                <a:lnTo>
                  <a:pt x="8" y="0"/>
                </a:lnTo>
                <a:lnTo>
                  <a:pt x="23" y="2"/>
                </a:lnTo>
                <a:lnTo>
                  <a:pt x="35" y="4"/>
                </a:lnTo>
                <a:lnTo>
                  <a:pt x="47" y="10"/>
                </a:lnTo>
                <a:lnTo>
                  <a:pt x="56" y="16"/>
                </a:lnTo>
                <a:lnTo>
                  <a:pt x="65" y="25"/>
                </a:lnTo>
                <a:lnTo>
                  <a:pt x="72" y="35"/>
                </a:lnTo>
                <a:lnTo>
                  <a:pt x="80" y="45"/>
                </a:lnTo>
                <a:lnTo>
                  <a:pt x="85" y="59"/>
                </a:lnTo>
                <a:lnTo>
                  <a:pt x="87" y="65"/>
                </a:lnTo>
                <a:lnTo>
                  <a:pt x="87" y="72"/>
                </a:lnTo>
                <a:lnTo>
                  <a:pt x="89" y="84"/>
                </a:lnTo>
                <a:lnTo>
                  <a:pt x="91" y="98"/>
                </a:lnTo>
                <a:lnTo>
                  <a:pt x="89" y="110"/>
                </a:lnTo>
                <a:lnTo>
                  <a:pt x="87" y="116"/>
                </a:lnTo>
                <a:lnTo>
                  <a:pt x="85" y="119"/>
                </a:lnTo>
                <a:lnTo>
                  <a:pt x="82" y="131"/>
                </a:lnTo>
                <a:lnTo>
                  <a:pt x="76" y="141"/>
                </a:lnTo>
                <a:lnTo>
                  <a:pt x="69" y="153"/>
                </a:lnTo>
                <a:lnTo>
                  <a:pt x="106" y="153"/>
                </a:lnTo>
                <a:lnTo>
                  <a:pt x="106" y="18"/>
                </a:lnTo>
                <a:lnTo>
                  <a:pt x="142" y="18"/>
                </a:lnTo>
                <a:lnTo>
                  <a:pt x="139" y="21"/>
                </a:lnTo>
                <a:lnTo>
                  <a:pt x="137" y="25"/>
                </a:lnTo>
                <a:lnTo>
                  <a:pt x="135" y="35"/>
                </a:lnTo>
                <a:lnTo>
                  <a:pt x="135" y="153"/>
                </a:lnTo>
                <a:lnTo>
                  <a:pt x="166" y="151"/>
                </a:lnTo>
                <a:lnTo>
                  <a:pt x="170" y="151"/>
                </a:lnTo>
                <a:lnTo>
                  <a:pt x="176" y="149"/>
                </a:lnTo>
                <a:lnTo>
                  <a:pt x="178" y="147"/>
                </a:lnTo>
                <a:lnTo>
                  <a:pt x="179" y="147"/>
                </a:lnTo>
                <a:lnTo>
                  <a:pt x="179" y="174"/>
                </a:lnTo>
                <a:lnTo>
                  <a:pt x="166" y="170"/>
                </a:lnTo>
                <a:lnTo>
                  <a:pt x="135" y="170"/>
                </a:lnTo>
                <a:lnTo>
                  <a:pt x="135" y="176"/>
                </a:lnTo>
                <a:lnTo>
                  <a:pt x="135" y="180"/>
                </a:lnTo>
                <a:lnTo>
                  <a:pt x="135" y="186"/>
                </a:lnTo>
                <a:lnTo>
                  <a:pt x="137" y="190"/>
                </a:lnTo>
                <a:lnTo>
                  <a:pt x="139" y="200"/>
                </a:lnTo>
                <a:lnTo>
                  <a:pt x="144" y="208"/>
                </a:lnTo>
                <a:lnTo>
                  <a:pt x="100" y="208"/>
                </a:lnTo>
                <a:lnTo>
                  <a:pt x="104" y="200"/>
                </a:lnTo>
                <a:lnTo>
                  <a:pt x="106" y="190"/>
                </a:lnTo>
                <a:lnTo>
                  <a:pt x="106" y="180"/>
                </a:lnTo>
                <a:lnTo>
                  <a:pt x="106" y="170"/>
                </a:lnTo>
                <a:lnTo>
                  <a:pt x="0" y="170"/>
                </a:lnTo>
                <a:lnTo>
                  <a:pt x="0" y="147"/>
                </a:lnTo>
                <a:lnTo>
                  <a:pt x="11" y="151"/>
                </a:lnTo>
                <a:lnTo>
                  <a:pt x="15" y="151"/>
                </a:lnTo>
                <a:lnTo>
                  <a:pt x="21" y="151"/>
                </a:lnTo>
                <a:lnTo>
                  <a:pt x="24" y="151"/>
                </a:lnTo>
                <a:lnTo>
                  <a:pt x="30" y="151"/>
                </a:lnTo>
                <a:lnTo>
                  <a:pt x="34" y="149"/>
                </a:lnTo>
                <a:lnTo>
                  <a:pt x="37" y="145"/>
                </a:lnTo>
                <a:lnTo>
                  <a:pt x="41" y="143"/>
                </a:lnTo>
                <a:lnTo>
                  <a:pt x="43" y="139"/>
                </a:lnTo>
                <a:lnTo>
                  <a:pt x="48" y="129"/>
                </a:lnTo>
                <a:lnTo>
                  <a:pt x="52" y="125"/>
                </a:lnTo>
                <a:lnTo>
                  <a:pt x="54" y="119"/>
                </a:lnTo>
                <a:lnTo>
                  <a:pt x="56" y="104"/>
                </a:lnTo>
                <a:lnTo>
                  <a:pt x="58" y="92"/>
                </a:lnTo>
                <a:lnTo>
                  <a:pt x="58" y="80"/>
                </a:lnTo>
                <a:lnTo>
                  <a:pt x="58" y="68"/>
                </a:lnTo>
                <a:lnTo>
                  <a:pt x="56" y="63"/>
                </a:lnTo>
                <a:lnTo>
                  <a:pt x="54" y="57"/>
                </a:lnTo>
                <a:lnTo>
                  <a:pt x="50" y="47"/>
                </a:lnTo>
                <a:lnTo>
                  <a:pt x="45" y="37"/>
                </a:lnTo>
                <a:lnTo>
                  <a:pt x="37" y="27"/>
                </a:lnTo>
                <a:lnTo>
                  <a:pt x="30" y="19"/>
                </a:lnTo>
                <a:lnTo>
                  <a:pt x="23" y="16"/>
                </a:lnTo>
                <a:lnTo>
                  <a:pt x="17" y="14"/>
                </a:lnTo>
                <a:lnTo>
                  <a:pt x="10" y="12"/>
                </a:lnTo>
                <a:lnTo>
                  <a:pt x="0" y="1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6" name="Freeform 40"/>
          <p:cNvSpPr>
            <a:spLocks noEditPoints="1"/>
          </p:cNvSpPr>
          <p:nvPr/>
        </p:nvSpPr>
        <p:spPr bwMode="auto">
          <a:xfrm>
            <a:off x="3563896" y="1770063"/>
            <a:ext cx="177800" cy="188912"/>
          </a:xfrm>
          <a:custGeom>
            <a:avLst/>
            <a:gdLst>
              <a:gd name="T0" fmla="*/ 2147483647 w 225"/>
              <a:gd name="T1" fmla="*/ 2147483647 h 238"/>
              <a:gd name="T2" fmla="*/ 2147483647 w 225"/>
              <a:gd name="T3" fmla="*/ 2147483647 h 238"/>
              <a:gd name="T4" fmla="*/ 2147483647 w 225"/>
              <a:gd name="T5" fmla="*/ 2147483647 h 238"/>
              <a:gd name="T6" fmla="*/ 2147483647 w 225"/>
              <a:gd name="T7" fmla="*/ 2147483647 h 238"/>
              <a:gd name="T8" fmla="*/ 2147483647 w 225"/>
              <a:gd name="T9" fmla="*/ 2147483647 h 238"/>
              <a:gd name="T10" fmla="*/ 2147483647 w 225"/>
              <a:gd name="T11" fmla="*/ 2147483647 h 238"/>
              <a:gd name="T12" fmla="*/ 2147483647 w 225"/>
              <a:gd name="T13" fmla="*/ 2147483647 h 238"/>
              <a:gd name="T14" fmla="*/ 2147483647 w 225"/>
              <a:gd name="T15" fmla="*/ 2147483647 h 238"/>
              <a:gd name="T16" fmla="*/ 2147483647 w 225"/>
              <a:gd name="T17" fmla="*/ 2147483647 h 238"/>
              <a:gd name="T18" fmla="*/ 2147483647 w 225"/>
              <a:gd name="T19" fmla="*/ 2147483647 h 238"/>
              <a:gd name="T20" fmla="*/ 2147483647 w 225"/>
              <a:gd name="T21" fmla="*/ 2147483647 h 238"/>
              <a:gd name="T22" fmla="*/ 2147483647 w 225"/>
              <a:gd name="T23" fmla="*/ 2147483647 h 238"/>
              <a:gd name="T24" fmla="*/ 2147483647 w 225"/>
              <a:gd name="T25" fmla="*/ 2147483647 h 238"/>
              <a:gd name="T26" fmla="*/ 2147483647 w 225"/>
              <a:gd name="T27" fmla="*/ 2147483647 h 238"/>
              <a:gd name="T28" fmla="*/ 2147483647 w 225"/>
              <a:gd name="T29" fmla="*/ 2147483647 h 238"/>
              <a:gd name="T30" fmla="*/ 2147483647 w 225"/>
              <a:gd name="T31" fmla="*/ 2147483647 h 238"/>
              <a:gd name="T32" fmla="*/ 2147483647 w 225"/>
              <a:gd name="T33" fmla="*/ 2147483647 h 238"/>
              <a:gd name="T34" fmla="*/ 2147483647 w 225"/>
              <a:gd name="T35" fmla="*/ 0 h 238"/>
              <a:gd name="T36" fmla="*/ 2147483647 w 225"/>
              <a:gd name="T37" fmla="*/ 2147483647 h 238"/>
              <a:gd name="T38" fmla="*/ 2147483647 w 225"/>
              <a:gd name="T39" fmla="*/ 2147483647 h 238"/>
              <a:gd name="T40" fmla="*/ 2147483647 w 225"/>
              <a:gd name="T41" fmla="*/ 2147483647 h 238"/>
              <a:gd name="T42" fmla="*/ 2147483647 w 225"/>
              <a:gd name="T43" fmla="*/ 2147483647 h 238"/>
              <a:gd name="T44" fmla="*/ 2147483647 w 225"/>
              <a:gd name="T45" fmla="*/ 2147483647 h 238"/>
              <a:gd name="T46" fmla="*/ 2147483647 w 225"/>
              <a:gd name="T47" fmla="*/ 2147483647 h 238"/>
              <a:gd name="T48" fmla="*/ 2147483647 w 225"/>
              <a:gd name="T49" fmla="*/ 2147483647 h 238"/>
              <a:gd name="T50" fmla="*/ 2147483647 w 225"/>
              <a:gd name="T51" fmla="*/ 2147483647 h 238"/>
              <a:gd name="T52" fmla="*/ 2147483647 w 225"/>
              <a:gd name="T53" fmla="*/ 2147483647 h 238"/>
              <a:gd name="T54" fmla="*/ 2147483647 w 225"/>
              <a:gd name="T55" fmla="*/ 2147483647 h 238"/>
              <a:gd name="T56" fmla="*/ 2147483647 w 225"/>
              <a:gd name="T57" fmla="*/ 2147483647 h 238"/>
              <a:gd name="T58" fmla="*/ 2147483647 w 225"/>
              <a:gd name="T59" fmla="*/ 2147483647 h 238"/>
              <a:gd name="T60" fmla="*/ 2147483647 w 225"/>
              <a:gd name="T61" fmla="*/ 2147483647 h 238"/>
              <a:gd name="T62" fmla="*/ 2147483647 w 225"/>
              <a:gd name="T63" fmla="*/ 2147483647 h 238"/>
              <a:gd name="T64" fmla="*/ 2147483647 w 225"/>
              <a:gd name="T65" fmla="*/ 2147483647 h 238"/>
              <a:gd name="T66" fmla="*/ 2147483647 w 225"/>
              <a:gd name="T67" fmla="*/ 2147483647 h 238"/>
              <a:gd name="T68" fmla="*/ 2147483647 w 225"/>
              <a:gd name="T69" fmla="*/ 2147483647 h 238"/>
              <a:gd name="T70" fmla="*/ 2147483647 w 225"/>
              <a:gd name="T71" fmla="*/ 2147483647 h 238"/>
              <a:gd name="T72" fmla="*/ 2147483647 w 225"/>
              <a:gd name="T73" fmla="*/ 2147483647 h 238"/>
              <a:gd name="T74" fmla="*/ 2147483647 w 225"/>
              <a:gd name="T75" fmla="*/ 2147483647 h 238"/>
              <a:gd name="T76" fmla="*/ 2147483647 w 225"/>
              <a:gd name="T77" fmla="*/ 2147483647 h 238"/>
              <a:gd name="T78" fmla="*/ 2147483647 w 225"/>
              <a:gd name="T79" fmla="*/ 2147483647 h 238"/>
              <a:gd name="T80" fmla="*/ 2147483647 w 225"/>
              <a:gd name="T81" fmla="*/ 2147483647 h 238"/>
              <a:gd name="T82" fmla="*/ 2147483647 w 225"/>
              <a:gd name="T83" fmla="*/ 2147483647 h 238"/>
              <a:gd name="T84" fmla="*/ 2147483647 w 225"/>
              <a:gd name="T85" fmla="*/ 2147483647 h 238"/>
              <a:gd name="T86" fmla="*/ 2147483647 w 225"/>
              <a:gd name="T87" fmla="*/ 2147483647 h 238"/>
              <a:gd name="T88" fmla="*/ 2147483647 w 225"/>
              <a:gd name="T89" fmla="*/ 2147483647 h 238"/>
              <a:gd name="T90" fmla="*/ 2147483647 w 225"/>
              <a:gd name="T91" fmla="*/ 2147483647 h 238"/>
              <a:gd name="T92" fmla="*/ 2147483647 w 225"/>
              <a:gd name="T93" fmla="*/ 2147483647 h 238"/>
              <a:gd name="T94" fmla="*/ 2147483647 w 225"/>
              <a:gd name="T95" fmla="*/ 2147483647 h 238"/>
              <a:gd name="T96" fmla="*/ 2147483647 w 225"/>
              <a:gd name="T97" fmla="*/ 2147483647 h 238"/>
              <a:gd name="T98" fmla="*/ 2147483647 w 225"/>
              <a:gd name="T99" fmla="*/ 2147483647 h 238"/>
              <a:gd name="T100" fmla="*/ 2147483647 w 225"/>
              <a:gd name="T101" fmla="*/ 2147483647 h 238"/>
              <a:gd name="T102" fmla="*/ 2147483647 w 225"/>
              <a:gd name="T103" fmla="*/ 2147483647 h 238"/>
              <a:gd name="T104" fmla="*/ 2147483647 w 225"/>
              <a:gd name="T105" fmla="*/ 2147483647 h 238"/>
              <a:gd name="T106" fmla="*/ 2147483647 w 225"/>
              <a:gd name="T107" fmla="*/ 2147483647 h 238"/>
              <a:gd name="T108" fmla="*/ 2147483647 w 225"/>
              <a:gd name="T109" fmla="*/ 2147483647 h 238"/>
              <a:gd name="T110" fmla="*/ 2147483647 w 225"/>
              <a:gd name="T111" fmla="*/ 2147483647 h 238"/>
              <a:gd name="T112" fmla="*/ 2147483647 w 225"/>
              <a:gd name="T113" fmla="*/ 2147483647 h 238"/>
              <a:gd name="T114" fmla="*/ 0 w 225"/>
              <a:gd name="T115" fmla="*/ 2147483647 h 238"/>
              <a:gd name="T116" fmla="*/ 0 w 225"/>
              <a:gd name="T117" fmla="*/ 2147483647 h 238"/>
              <a:gd name="T118" fmla="*/ 2147483647 w 225"/>
              <a:gd name="T119" fmla="*/ 2147483647 h 238"/>
              <a:gd name="T120" fmla="*/ 2147483647 w 225"/>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25"/>
              <a:gd name="T184" fmla="*/ 0 h 238"/>
              <a:gd name="T185" fmla="*/ 225 w 225"/>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25" h="238">
                <a:moveTo>
                  <a:pt x="184" y="200"/>
                </a:moveTo>
                <a:lnTo>
                  <a:pt x="197" y="200"/>
                </a:lnTo>
                <a:lnTo>
                  <a:pt x="206" y="198"/>
                </a:lnTo>
                <a:lnTo>
                  <a:pt x="212" y="196"/>
                </a:lnTo>
                <a:lnTo>
                  <a:pt x="214" y="192"/>
                </a:lnTo>
                <a:lnTo>
                  <a:pt x="216" y="187"/>
                </a:lnTo>
                <a:lnTo>
                  <a:pt x="218" y="183"/>
                </a:lnTo>
                <a:lnTo>
                  <a:pt x="218" y="175"/>
                </a:lnTo>
                <a:lnTo>
                  <a:pt x="218" y="167"/>
                </a:lnTo>
                <a:lnTo>
                  <a:pt x="214" y="159"/>
                </a:lnTo>
                <a:lnTo>
                  <a:pt x="210" y="155"/>
                </a:lnTo>
                <a:lnTo>
                  <a:pt x="206" y="151"/>
                </a:lnTo>
                <a:lnTo>
                  <a:pt x="203" y="151"/>
                </a:lnTo>
                <a:lnTo>
                  <a:pt x="197" y="151"/>
                </a:lnTo>
                <a:lnTo>
                  <a:pt x="184" y="151"/>
                </a:lnTo>
                <a:lnTo>
                  <a:pt x="184" y="200"/>
                </a:lnTo>
                <a:close/>
                <a:moveTo>
                  <a:pt x="175" y="208"/>
                </a:moveTo>
                <a:lnTo>
                  <a:pt x="175" y="143"/>
                </a:lnTo>
                <a:lnTo>
                  <a:pt x="197" y="143"/>
                </a:lnTo>
                <a:lnTo>
                  <a:pt x="208" y="143"/>
                </a:lnTo>
                <a:lnTo>
                  <a:pt x="212" y="145"/>
                </a:lnTo>
                <a:lnTo>
                  <a:pt x="216" y="149"/>
                </a:lnTo>
                <a:lnTo>
                  <a:pt x="221" y="153"/>
                </a:lnTo>
                <a:lnTo>
                  <a:pt x="223" y="159"/>
                </a:lnTo>
                <a:lnTo>
                  <a:pt x="225" y="167"/>
                </a:lnTo>
                <a:lnTo>
                  <a:pt x="225" y="175"/>
                </a:lnTo>
                <a:lnTo>
                  <a:pt x="225" y="183"/>
                </a:lnTo>
                <a:lnTo>
                  <a:pt x="225" y="185"/>
                </a:lnTo>
                <a:lnTo>
                  <a:pt x="225" y="188"/>
                </a:lnTo>
                <a:lnTo>
                  <a:pt x="223" y="192"/>
                </a:lnTo>
                <a:lnTo>
                  <a:pt x="219" y="198"/>
                </a:lnTo>
                <a:lnTo>
                  <a:pt x="214" y="204"/>
                </a:lnTo>
                <a:lnTo>
                  <a:pt x="206" y="206"/>
                </a:lnTo>
                <a:lnTo>
                  <a:pt x="197" y="208"/>
                </a:lnTo>
                <a:lnTo>
                  <a:pt x="175" y="208"/>
                </a:lnTo>
                <a:close/>
                <a:moveTo>
                  <a:pt x="31" y="0"/>
                </a:moveTo>
                <a:lnTo>
                  <a:pt x="66" y="0"/>
                </a:lnTo>
                <a:lnTo>
                  <a:pt x="66" y="8"/>
                </a:lnTo>
                <a:lnTo>
                  <a:pt x="66" y="22"/>
                </a:lnTo>
                <a:lnTo>
                  <a:pt x="109" y="22"/>
                </a:lnTo>
                <a:lnTo>
                  <a:pt x="105" y="38"/>
                </a:lnTo>
                <a:lnTo>
                  <a:pt x="66" y="38"/>
                </a:lnTo>
                <a:lnTo>
                  <a:pt x="66" y="81"/>
                </a:lnTo>
                <a:lnTo>
                  <a:pt x="72" y="75"/>
                </a:lnTo>
                <a:lnTo>
                  <a:pt x="79" y="69"/>
                </a:lnTo>
                <a:lnTo>
                  <a:pt x="85" y="65"/>
                </a:lnTo>
                <a:lnTo>
                  <a:pt x="92" y="63"/>
                </a:lnTo>
                <a:lnTo>
                  <a:pt x="98" y="59"/>
                </a:lnTo>
                <a:lnTo>
                  <a:pt x="107" y="57"/>
                </a:lnTo>
                <a:lnTo>
                  <a:pt x="122" y="57"/>
                </a:lnTo>
                <a:lnTo>
                  <a:pt x="131" y="57"/>
                </a:lnTo>
                <a:lnTo>
                  <a:pt x="136" y="57"/>
                </a:lnTo>
                <a:lnTo>
                  <a:pt x="144" y="61"/>
                </a:lnTo>
                <a:lnTo>
                  <a:pt x="149" y="63"/>
                </a:lnTo>
                <a:lnTo>
                  <a:pt x="151" y="65"/>
                </a:lnTo>
                <a:lnTo>
                  <a:pt x="155" y="67"/>
                </a:lnTo>
                <a:lnTo>
                  <a:pt x="158" y="73"/>
                </a:lnTo>
                <a:lnTo>
                  <a:pt x="162" y="79"/>
                </a:lnTo>
                <a:lnTo>
                  <a:pt x="166" y="87"/>
                </a:lnTo>
                <a:lnTo>
                  <a:pt x="168" y="96"/>
                </a:lnTo>
                <a:lnTo>
                  <a:pt x="170" y="108"/>
                </a:lnTo>
                <a:lnTo>
                  <a:pt x="170" y="118"/>
                </a:lnTo>
                <a:lnTo>
                  <a:pt x="168" y="130"/>
                </a:lnTo>
                <a:lnTo>
                  <a:pt x="166" y="139"/>
                </a:lnTo>
                <a:lnTo>
                  <a:pt x="164" y="149"/>
                </a:lnTo>
                <a:lnTo>
                  <a:pt x="155" y="171"/>
                </a:lnTo>
                <a:lnTo>
                  <a:pt x="153" y="177"/>
                </a:lnTo>
                <a:lnTo>
                  <a:pt x="147" y="183"/>
                </a:lnTo>
                <a:lnTo>
                  <a:pt x="142" y="188"/>
                </a:lnTo>
                <a:lnTo>
                  <a:pt x="136" y="192"/>
                </a:lnTo>
                <a:lnTo>
                  <a:pt x="125" y="200"/>
                </a:lnTo>
                <a:lnTo>
                  <a:pt x="114" y="206"/>
                </a:lnTo>
                <a:lnTo>
                  <a:pt x="110" y="210"/>
                </a:lnTo>
                <a:lnTo>
                  <a:pt x="107" y="214"/>
                </a:lnTo>
                <a:lnTo>
                  <a:pt x="101" y="222"/>
                </a:lnTo>
                <a:lnTo>
                  <a:pt x="99" y="226"/>
                </a:lnTo>
                <a:lnTo>
                  <a:pt x="98" y="230"/>
                </a:lnTo>
                <a:lnTo>
                  <a:pt x="98" y="238"/>
                </a:lnTo>
                <a:lnTo>
                  <a:pt x="83" y="226"/>
                </a:lnTo>
                <a:lnTo>
                  <a:pt x="90" y="214"/>
                </a:lnTo>
                <a:lnTo>
                  <a:pt x="98" y="204"/>
                </a:lnTo>
                <a:lnTo>
                  <a:pt x="103" y="198"/>
                </a:lnTo>
                <a:lnTo>
                  <a:pt x="110" y="190"/>
                </a:lnTo>
                <a:lnTo>
                  <a:pt x="120" y="183"/>
                </a:lnTo>
                <a:lnTo>
                  <a:pt x="125" y="177"/>
                </a:lnTo>
                <a:lnTo>
                  <a:pt x="131" y="169"/>
                </a:lnTo>
                <a:lnTo>
                  <a:pt x="133" y="159"/>
                </a:lnTo>
                <a:lnTo>
                  <a:pt x="136" y="149"/>
                </a:lnTo>
                <a:lnTo>
                  <a:pt x="138" y="139"/>
                </a:lnTo>
                <a:lnTo>
                  <a:pt x="140" y="120"/>
                </a:lnTo>
                <a:lnTo>
                  <a:pt x="138" y="98"/>
                </a:lnTo>
                <a:lnTo>
                  <a:pt x="134" y="89"/>
                </a:lnTo>
                <a:lnTo>
                  <a:pt x="133" y="85"/>
                </a:lnTo>
                <a:lnTo>
                  <a:pt x="129" y="83"/>
                </a:lnTo>
                <a:lnTo>
                  <a:pt x="122" y="77"/>
                </a:lnTo>
                <a:lnTo>
                  <a:pt x="107" y="75"/>
                </a:lnTo>
                <a:lnTo>
                  <a:pt x="94" y="77"/>
                </a:lnTo>
                <a:lnTo>
                  <a:pt x="88" y="79"/>
                </a:lnTo>
                <a:lnTo>
                  <a:pt x="83" y="81"/>
                </a:lnTo>
                <a:lnTo>
                  <a:pt x="79" y="85"/>
                </a:lnTo>
                <a:lnTo>
                  <a:pt x="75" y="89"/>
                </a:lnTo>
                <a:lnTo>
                  <a:pt x="72" y="94"/>
                </a:lnTo>
                <a:lnTo>
                  <a:pt x="70" y="100"/>
                </a:lnTo>
                <a:lnTo>
                  <a:pt x="68" y="106"/>
                </a:lnTo>
                <a:lnTo>
                  <a:pt x="66" y="114"/>
                </a:lnTo>
                <a:lnTo>
                  <a:pt x="66" y="130"/>
                </a:lnTo>
                <a:lnTo>
                  <a:pt x="66" y="139"/>
                </a:lnTo>
                <a:lnTo>
                  <a:pt x="66" y="149"/>
                </a:lnTo>
                <a:lnTo>
                  <a:pt x="70" y="157"/>
                </a:lnTo>
                <a:lnTo>
                  <a:pt x="74" y="163"/>
                </a:lnTo>
                <a:lnTo>
                  <a:pt x="29" y="163"/>
                </a:lnTo>
                <a:lnTo>
                  <a:pt x="33" y="157"/>
                </a:lnTo>
                <a:lnTo>
                  <a:pt x="37" y="147"/>
                </a:lnTo>
                <a:lnTo>
                  <a:pt x="37" y="138"/>
                </a:lnTo>
                <a:lnTo>
                  <a:pt x="37" y="38"/>
                </a:lnTo>
                <a:lnTo>
                  <a:pt x="0" y="38"/>
                </a:lnTo>
                <a:lnTo>
                  <a:pt x="2" y="30"/>
                </a:lnTo>
                <a:lnTo>
                  <a:pt x="3" y="22"/>
                </a:lnTo>
                <a:lnTo>
                  <a:pt x="37" y="22"/>
                </a:lnTo>
                <a:lnTo>
                  <a:pt x="35" y="12"/>
                </a:lnTo>
                <a:lnTo>
                  <a:pt x="33" y="6"/>
                </a:lnTo>
                <a:lnTo>
                  <a:pt x="31"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7" name="Freeform 41"/>
          <p:cNvSpPr>
            <a:spLocks noEditPoints="1"/>
          </p:cNvSpPr>
          <p:nvPr/>
        </p:nvSpPr>
        <p:spPr bwMode="auto">
          <a:xfrm>
            <a:off x="3551196" y="2093913"/>
            <a:ext cx="204788" cy="166687"/>
          </a:xfrm>
          <a:custGeom>
            <a:avLst/>
            <a:gdLst>
              <a:gd name="T0" fmla="*/ 2147483647 w 259"/>
              <a:gd name="T1" fmla="*/ 2147483647 h 210"/>
              <a:gd name="T2" fmla="*/ 2147483647 w 259"/>
              <a:gd name="T3" fmla="*/ 2147483647 h 210"/>
              <a:gd name="T4" fmla="*/ 2147483647 w 259"/>
              <a:gd name="T5" fmla="*/ 2147483647 h 210"/>
              <a:gd name="T6" fmla="*/ 2147483647 w 259"/>
              <a:gd name="T7" fmla="*/ 2147483647 h 210"/>
              <a:gd name="T8" fmla="*/ 2147483647 w 259"/>
              <a:gd name="T9" fmla="*/ 2147483647 h 210"/>
              <a:gd name="T10" fmla="*/ 2147483647 w 259"/>
              <a:gd name="T11" fmla="*/ 2147483647 h 210"/>
              <a:gd name="T12" fmla="*/ 2147483647 w 259"/>
              <a:gd name="T13" fmla="*/ 2147483647 h 210"/>
              <a:gd name="T14" fmla="*/ 2147483647 w 259"/>
              <a:gd name="T15" fmla="*/ 2147483647 h 210"/>
              <a:gd name="T16" fmla="*/ 2147483647 w 259"/>
              <a:gd name="T17" fmla="*/ 2147483647 h 210"/>
              <a:gd name="T18" fmla="*/ 2147483647 w 259"/>
              <a:gd name="T19" fmla="*/ 2147483647 h 210"/>
              <a:gd name="T20" fmla="*/ 2147483647 w 259"/>
              <a:gd name="T21" fmla="*/ 2147483647 h 210"/>
              <a:gd name="T22" fmla="*/ 2147483647 w 259"/>
              <a:gd name="T23" fmla="*/ 0 h 210"/>
              <a:gd name="T24" fmla="*/ 2147483647 w 259"/>
              <a:gd name="T25" fmla="*/ 2147483647 h 210"/>
              <a:gd name="T26" fmla="*/ 2147483647 w 259"/>
              <a:gd name="T27" fmla="*/ 2147483647 h 210"/>
              <a:gd name="T28" fmla="*/ 2147483647 w 259"/>
              <a:gd name="T29" fmla="*/ 2147483647 h 210"/>
              <a:gd name="T30" fmla="*/ 2147483647 w 259"/>
              <a:gd name="T31" fmla="*/ 2147483647 h 210"/>
              <a:gd name="T32" fmla="*/ 2147483647 w 259"/>
              <a:gd name="T33" fmla="*/ 2147483647 h 210"/>
              <a:gd name="T34" fmla="*/ 2147483647 w 259"/>
              <a:gd name="T35" fmla="*/ 2147483647 h 210"/>
              <a:gd name="T36" fmla="*/ 2147483647 w 259"/>
              <a:gd name="T37" fmla="*/ 2147483647 h 210"/>
              <a:gd name="T38" fmla="*/ 2147483647 w 259"/>
              <a:gd name="T39" fmla="*/ 2147483647 h 210"/>
              <a:gd name="T40" fmla="*/ 2147483647 w 259"/>
              <a:gd name="T41" fmla="*/ 2147483647 h 210"/>
              <a:gd name="T42" fmla="*/ 2147483647 w 259"/>
              <a:gd name="T43" fmla="*/ 2147483647 h 210"/>
              <a:gd name="T44" fmla="*/ 2147483647 w 259"/>
              <a:gd name="T45" fmla="*/ 2147483647 h 210"/>
              <a:gd name="T46" fmla="*/ 2147483647 w 259"/>
              <a:gd name="T47" fmla="*/ 2147483647 h 210"/>
              <a:gd name="T48" fmla="*/ 2147483647 w 259"/>
              <a:gd name="T49" fmla="*/ 2147483647 h 210"/>
              <a:gd name="T50" fmla="*/ 2147483647 w 259"/>
              <a:gd name="T51" fmla="*/ 2147483647 h 210"/>
              <a:gd name="T52" fmla="*/ 2147483647 w 259"/>
              <a:gd name="T53" fmla="*/ 2147483647 h 210"/>
              <a:gd name="T54" fmla="*/ 2147483647 w 259"/>
              <a:gd name="T55" fmla="*/ 2147483647 h 210"/>
              <a:gd name="T56" fmla="*/ 2147483647 w 259"/>
              <a:gd name="T57" fmla="*/ 2147483647 h 210"/>
              <a:gd name="T58" fmla="*/ 2147483647 w 259"/>
              <a:gd name="T59" fmla="*/ 2147483647 h 210"/>
              <a:gd name="T60" fmla="*/ 2147483647 w 259"/>
              <a:gd name="T61" fmla="*/ 2147483647 h 210"/>
              <a:gd name="T62" fmla="*/ 2147483647 w 259"/>
              <a:gd name="T63" fmla="*/ 2147483647 h 210"/>
              <a:gd name="T64" fmla="*/ 2147483647 w 259"/>
              <a:gd name="T65" fmla="*/ 2147483647 h 210"/>
              <a:gd name="T66" fmla="*/ 2147483647 w 259"/>
              <a:gd name="T67" fmla="*/ 2147483647 h 210"/>
              <a:gd name="T68" fmla="*/ 2147483647 w 259"/>
              <a:gd name="T69" fmla="*/ 2147483647 h 210"/>
              <a:gd name="T70" fmla="*/ 2147483647 w 259"/>
              <a:gd name="T71" fmla="*/ 2147483647 h 210"/>
              <a:gd name="T72" fmla="*/ 2147483647 w 259"/>
              <a:gd name="T73" fmla="*/ 2147483647 h 210"/>
              <a:gd name="T74" fmla="*/ 2147483647 w 259"/>
              <a:gd name="T75" fmla="*/ 2147483647 h 210"/>
              <a:gd name="T76" fmla="*/ 2147483647 w 259"/>
              <a:gd name="T77" fmla="*/ 2147483647 h 210"/>
              <a:gd name="T78" fmla="*/ 2147483647 w 259"/>
              <a:gd name="T79" fmla="*/ 2147483647 h 210"/>
              <a:gd name="T80" fmla="*/ 2147483647 w 259"/>
              <a:gd name="T81" fmla="*/ 2147483647 h 210"/>
              <a:gd name="T82" fmla="*/ 2147483647 w 259"/>
              <a:gd name="T83" fmla="*/ 2147483647 h 210"/>
              <a:gd name="T84" fmla="*/ 2147483647 w 259"/>
              <a:gd name="T85" fmla="*/ 2147483647 h 210"/>
              <a:gd name="T86" fmla="*/ 2147483647 w 259"/>
              <a:gd name="T87" fmla="*/ 2147483647 h 210"/>
              <a:gd name="T88" fmla="*/ 2147483647 w 259"/>
              <a:gd name="T89" fmla="*/ 2147483647 h 210"/>
              <a:gd name="T90" fmla="*/ 2147483647 w 259"/>
              <a:gd name="T91" fmla="*/ 2147483647 h 210"/>
              <a:gd name="T92" fmla="*/ 2147483647 w 259"/>
              <a:gd name="T93" fmla="*/ 2147483647 h 210"/>
              <a:gd name="T94" fmla="*/ 2147483647 w 259"/>
              <a:gd name="T95" fmla="*/ 2147483647 h 210"/>
              <a:gd name="T96" fmla="*/ 2147483647 w 259"/>
              <a:gd name="T97" fmla="*/ 2147483647 h 210"/>
              <a:gd name="T98" fmla="*/ 2147483647 w 259"/>
              <a:gd name="T99" fmla="*/ 2147483647 h 21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9"/>
              <a:gd name="T151" fmla="*/ 0 h 210"/>
              <a:gd name="T152" fmla="*/ 259 w 259"/>
              <a:gd name="T153" fmla="*/ 210 h 21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9" h="210">
                <a:moveTo>
                  <a:pt x="216" y="161"/>
                </a:moveTo>
                <a:lnTo>
                  <a:pt x="229" y="161"/>
                </a:lnTo>
                <a:lnTo>
                  <a:pt x="238" y="161"/>
                </a:lnTo>
                <a:lnTo>
                  <a:pt x="244" y="157"/>
                </a:lnTo>
                <a:lnTo>
                  <a:pt x="247" y="153"/>
                </a:lnTo>
                <a:lnTo>
                  <a:pt x="249" y="149"/>
                </a:lnTo>
                <a:lnTo>
                  <a:pt x="249" y="143"/>
                </a:lnTo>
                <a:lnTo>
                  <a:pt x="251" y="135"/>
                </a:lnTo>
                <a:lnTo>
                  <a:pt x="249" y="128"/>
                </a:lnTo>
                <a:lnTo>
                  <a:pt x="247" y="120"/>
                </a:lnTo>
                <a:lnTo>
                  <a:pt x="244" y="116"/>
                </a:lnTo>
                <a:lnTo>
                  <a:pt x="240" y="114"/>
                </a:lnTo>
                <a:lnTo>
                  <a:pt x="235" y="112"/>
                </a:lnTo>
                <a:lnTo>
                  <a:pt x="229" y="112"/>
                </a:lnTo>
                <a:lnTo>
                  <a:pt x="216" y="112"/>
                </a:lnTo>
                <a:lnTo>
                  <a:pt x="216" y="161"/>
                </a:lnTo>
                <a:close/>
                <a:moveTo>
                  <a:pt x="209" y="169"/>
                </a:moveTo>
                <a:lnTo>
                  <a:pt x="209" y="104"/>
                </a:lnTo>
                <a:lnTo>
                  <a:pt x="229" y="104"/>
                </a:lnTo>
                <a:lnTo>
                  <a:pt x="240" y="106"/>
                </a:lnTo>
                <a:lnTo>
                  <a:pt x="246" y="108"/>
                </a:lnTo>
                <a:lnTo>
                  <a:pt x="249" y="110"/>
                </a:lnTo>
                <a:lnTo>
                  <a:pt x="253" y="116"/>
                </a:lnTo>
                <a:lnTo>
                  <a:pt x="257" y="122"/>
                </a:lnTo>
                <a:lnTo>
                  <a:pt x="259" y="128"/>
                </a:lnTo>
                <a:lnTo>
                  <a:pt x="259" y="135"/>
                </a:lnTo>
                <a:lnTo>
                  <a:pt x="259" y="143"/>
                </a:lnTo>
                <a:lnTo>
                  <a:pt x="259" y="147"/>
                </a:lnTo>
                <a:lnTo>
                  <a:pt x="257" y="149"/>
                </a:lnTo>
                <a:lnTo>
                  <a:pt x="255" y="155"/>
                </a:lnTo>
                <a:lnTo>
                  <a:pt x="253" y="159"/>
                </a:lnTo>
                <a:lnTo>
                  <a:pt x="247" y="165"/>
                </a:lnTo>
                <a:lnTo>
                  <a:pt x="240" y="167"/>
                </a:lnTo>
                <a:lnTo>
                  <a:pt x="231" y="169"/>
                </a:lnTo>
                <a:lnTo>
                  <a:pt x="209" y="169"/>
                </a:lnTo>
                <a:close/>
                <a:moveTo>
                  <a:pt x="4" y="0"/>
                </a:moveTo>
                <a:lnTo>
                  <a:pt x="39" y="0"/>
                </a:lnTo>
                <a:lnTo>
                  <a:pt x="39" y="77"/>
                </a:lnTo>
                <a:lnTo>
                  <a:pt x="81" y="79"/>
                </a:lnTo>
                <a:lnTo>
                  <a:pt x="81" y="49"/>
                </a:lnTo>
                <a:lnTo>
                  <a:pt x="80" y="45"/>
                </a:lnTo>
                <a:lnTo>
                  <a:pt x="80" y="43"/>
                </a:lnTo>
                <a:lnTo>
                  <a:pt x="80" y="41"/>
                </a:lnTo>
                <a:lnTo>
                  <a:pt x="78" y="37"/>
                </a:lnTo>
                <a:lnTo>
                  <a:pt x="74" y="35"/>
                </a:lnTo>
                <a:lnTo>
                  <a:pt x="111" y="35"/>
                </a:lnTo>
                <a:lnTo>
                  <a:pt x="111" y="77"/>
                </a:lnTo>
                <a:lnTo>
                  <a:pt x="151" y="77"/>
                </a:lnTo>
                <a:lnTo>
                  <a:pt x="151" y="2"/>
                </a:lnTo>
                <a:lnTo>
                  <a:pt x="187" y="2"/>
                </a:lnTo>
                <a:lnTo>
                  <a:pt x="185" y="4"/>
                </a:lnTo>
                <a:lnTo>
                  <a:pt x="183" y="8"/>
                </a:lnTo>
                <a:lnTo>
                  <a:pt x="181" y="14"/>
                </a:lnTo>
                <a:lnTo>
                  <a:pt x="181" y="18"/>
                </a:lnTo>
                <a:lnTo>
                  <a:pt x="181" y="133"/>
                </a:lnTo>
                <a:lnTo>
                  <a:pt x="181" y="139"/>
                </a:lnTo>
                <a:lnTo>
                  <a:pt x="183" y="145"/>
                </a:lnTo>
                <a:lnTo>
                  <a:pt x="187" y="149"/>
                </a:lnTo>
                <a:lnTo>
                  <a:pt x="190" y="153"/>
                </a:lnTo>
                <a:lnTo>
                  <a:pt x="144" y="153"/>
                </a:lnTo>
                <a:lnTo>
                  <a:pt x="148" y="147"/>
                </a:lnTo>
                <a:lnTo>
                  <a:pt x="150" y="143"/>
                </a:lnTo>
                <a:lnTo>
                  <a:pt x="151" y="139"/>
                </a:lnTo>
                <a:lnTo>
                  <a:pt x="151" y="133"/>
                </a:lnTo>
                <a:lnTo>
                  <a:pt x="151" y="92"/>
                </a:lnTo>
                <a:lnTo>
                  <a:pt x="111" y="92"/>
                </a:lnTo>
                <a:lnTo>
                  <a:pt x="111" y="128"/>
                </a:lnTo>
                <a:lnTo>
                  <a:pt x="116" y="129"/>
                </a:lnTo>
                <a:lnTo>
                  <a:pt x="122" y="131"/>
                </a:lnTo>
                <a:lnTo>
                  <a:pt x="127" y="135"/>
                </a:lnTo>
                <a:lnTo>
                  <a:pt x="131" y="139"/>
                </a:lnTo>
                <a:lnTo>
                  <a:pt x="135" y="143"/>
                </a:lnTo>
                <a:lnTo>
                  <a:pt x="137" y="149"/>
                </a:lnTo>
                <a:lnTo>
                  <a:pt x="140" y="155"/>
                </a:lnTo>
                <a:lnTo>
                  <a:pt x="140" y="161"/>
                </a:lnTo>
                <a:lnTo>
                  <a:pt x="142" y="169"/>
                </a:lnTo>
                <a:lnTo>
                  <a:pt x="140" y="175"/>
                </a:lnTo>
                <a:lnTo>
                  <a:pt x="139" y="180"/>
                </a:lnTo>
                <a:lnTo>
                  <a:pt x="137" y="186"/>
                </a:lnTo>
                <a:lnTo>
                  <a:pt x="133" y="192"/>
                </a:lnTo>
                <a:lnTo>
                  <a:pt x="129" y="196"/>
                </a:lnTo>
                <a:lnTo>
                  <a:pt x="116" y="204"/>
                </a:lnTo>
                <a:lnTo>
                  <a:pt x="111" y="208"/>
                </a:lnTo>
                <a:lnTo>
                  <a:pt x="105" y="208"/>
                </a:lnTo>
                <a:lnTo>
                  <a:pt x="98" y="210"/>
                </a:lnTo>
                <a:lnTo>
                  <a:pt x="91" y="210"/>
                </a:lnTo>
                <a:lnTo>
                  <a:pt x="85" y="210"/>
                </a:lnTo>
                <a:lnTo>
                  <a:pt x="80" y="208"/>
                </a:lnTo>
                <a:lnTo>
                  <a:pt x="74" y="208"/>
                </a:lnTo>
                <a:lnTo>
                  <a:pt x="68" y="204"/>
                </a:lnTo>
                <a:lnTo>
                  <a:pt x="65" y="202"/>
                </a:lnTo>
                <a:lnTo>
                  <a:pt x="59" y="198"/>
                </a:lnTo>
                <a:lnTo>
                  <a:pt x="52" y="188"/>
                </a:lnTo>
                <a:lnTo>
                  <a:pt x="48" y="173"/>
                </a:lnTo>
                <a:lnTo>
                  <a:pt x="48" y="165"/>
                </a:lnTo>
                <a:lnTo>
                  <a:pt x="50" y="157"/>
                </a:lnTo>
                <a:lnTo>
                  <a:pt x="52" y="151"/>
                </a:lnTo>
                <a:lnTo>
                  <a:pt x="56" y="145"/>
                </a:lnTo>
                <a:lnTo>
                  <a:pt x="61" y="139"/>
                </a:lnTo>
                <a:lnTo>
                  <a:pt x="67" y="135"/>
                </a:lnTo>
                <a:lnTo>
                  <a:pt x="72" y="131"/>
                </a:lnTo>
                <a:lnTo>
                  <a:pt x="81" y="129"/>
                </a:lnTo>
                <a:lnTo>
                  <a:pt x="81" y="92"/>
                </a:lnTo>
                <a:lnTo>
                  <a:pt x="39" y="92"/>
                </a:lnTo>
                <a:lnTo>
                  <a:pt x="39" y="133"/>
                </a:lnTo>
                <a:lnTo>
                  <a:pt x="41" y="141"/>
                </a:lnTo>
                <a:lnTo>
                  <a:pt x="41" y="145"/>
                </a:lnTo>
                <a:lnTo>
                  <a:pt x="43" y="149"/>
                </a:lnTo>
                <a:lnTo>
                  <a:pt x="46" y="153"/>
                </a:lnTo>
                <a:lnTo>
                  <a:pt x="0" y="153"/>
                </a:lnTo>
                <a:lnTo>
                  <a:pt x="4" y="149"/>
                </a:lnTo>
                <a:lnTo>
                  <a:pt x="8" y="145"/>
                </a:lnTo>
                <a:lnTo>
                  <a:pt x="9" y="139"/>
                </a:lnTo>
                <a:lnTo>
                  <a:pt x="9" y="133"/>
                </a:lnTo>
                <a:lnTo>
                  <a:pt x="9" y="18"/>
                </a:lnTo>
                <a:lnTo>
                  <a:pt x="9" y="14"/>
                </a:lnTo>
                <a:lnTo>
                  <a:pt x="8" y="8"/>
                </a:lnTo>
                <a:lnTo>
                  <a:pt x="6" y="4"/>
                </a:lnTo>
                <a:lnTo>
                  <a:pt x="4" y="0"/>
                </a:lnTo>
                <a:close/>
                <a:moveTo>
                  <a:pt x="89" y="137"/>
                </a:moveTo>
                <a:lnTo>
                  <a:pt x="80" y="143"/>
                </a:lnTo>
                <a:lnTo>
                  <a:pt x="76" y="147"/>
                </a:lnTo>
                <a:lnTo>
                  <a:pt x="74" y="151"/>
                </a:lnTo>
                <a:lnTo>
                  <a:pt x="72" y="157"/>
                </a:lnTo>
                <a:lnTo>
                  <a:pt x="70" y="163"/>
                </a:lnTo>
                <a:lnTo>
                  <a:pt x="70" y="171"/>
                </a:lnTo>
                <a:lnTo>
                  <a:pt x="72" y="179"/>
                </a:lnTo>
                <a:lnTo>
                  <a:pt x="74" y="184"/>
                </a:lnTo>
                <a:lnTo>
                  <a:pt x="76" y="188"/>
                </a:lnTo>
                <a:lnTo>
                  <a:pt x="80" y="192"/>
                </a:lnTo>
                <a:lnTo>
                  <a:pt x="81" y="196"/>
                </a:lnTo>
                <a:lnTo>
                  <a:pt x="87" y="198"/>
                </a:lnTo>
                <a:lnTo>
                  <a:pt x="91" y="200"/>
                </a:lnTo>
                <a:lnTo>
                  <a:pt x="102" y="200"/>
                </a:lnTo>
                <a:lnTo>
                  <a:pt x="107" y="196"/>
                </a:lnTo>
                <a:lnTo>
                  <a:pt x="111" y="194"/>
                </a:lnTo>
                <a:lnTo>
                  <a:pt x="113" y="190"/>
                </a:lnTo>
                <a:lnTo>
                  <a:pt x="116" y="184"/>
                </a:lnTo>
                <a:lnTo>
                  <a:pt x="116" y="180"/>
                </a:lnTo>
                <a:lnTo>
                  <a:pt x="118" y="175"/>
                </a:lnTo>
                <a:lnTo>
                  <a:pt x="118" y="167"/>
                </a:lnTo>
                <a:lnTo>
                  <a:pt x="116" y="161"/>
                </a:lnTo>
                <a:lnTo>
                  <a:pt x="116" y="157"/>
                </a:lnTo>
                <a:lnTo>
                  <a:pt x="116" y="155"/>
                </a:lnTo>
                <a:lnTo>
                  <a:pt x="115" y="151"/>
                </a:lnTo>
                <a:lnTo>
                  <a:pt x="111" y="147"/>
                </a:lnTo>
                <a:lnTo>
                  <a:pt x="109" y="143"/>
                </a:lnTo>
                <a:lnTo>
                  <a:pt x="105" y="139"/>
                </a:lnTo>
                <a:lnTo>
                  <a:pt x="100" y="139"/>
                </a:lnTo>
                <a:lnTo>
                  <a:pt x="89" y="137"/>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8" name="Freeform 42"/>
          <p:cNvSpPr>
            <a:spLocks noEditPoints="1"/>
          </p:cNvSpPr>
          <p:nvPr/>
        </p:nvSpPr>
        <p:spPr bwMode="auto">
          <a:xfrm>
            <a:off x="3568659" y="2406650"/>
            <a:ext cx="171450" cy="165100"/>
          </a:xfrm>
          <a:custGeom>
            <a:avLst/>
            <a:gdLst>
              <a:gd name="T0" fmla="*/ 2147483647 w 216"/>
              <a:gd name="T1" fmla="*/ 2147483647 h 208"/>
              <a:gd name="T2" fmla="*/ 2147483647 w 216"/>
              <a:gd name="T3" fmla="*/ 2147483647 h 208"/>
              <a:gd name="T4" fmla="*/ 2147483647 w 216"/>
              <a:gd name="T5" fmla="*/ 2147483647 h 208"/>
              <a:gd name="T6" fmla="*/ 2147483647 w 216"/>
              <a:gd name="T7" fmla="*/ 2147483647 h 208"/>
              <a:gd name="T8" fmla="*/ 2147483647 w 216"/>
              <a:gd name="T9" fmla="*/ 2147483647 h 208"/>
              <a:gd name="T10" fmla="*/ 2147483647 w 216"/>
              <a:gd name="T11" fmla="*/ 2147483647 h 208"/>
              <a:gd name="T12" fmla="*/ 2147483647 w 216"/>
              <a:gd name="T13" fmla="*/ 2147483647 h 208"/>
              <a:gd name="T14" fmla="*/ 2147483647 w 216"/>
              <a:gd name="T15" fmla="*/ 2147483647 h 208"/>
              <a:gd name="T16" fmla="*/ 2147483647 w 216"/>
              <a:gd name="T17" fmla="*/ 2147483647 h 208"/>
              <a:gd name="T18" fmla="*/ 2147483647 w 216"/>
              <a:gd name="T19" fmla="*/ 2147483647 h 208"/>
              <a:gd name="T20" fmla="*/ 2147483647 w 216"/>
              <a:gd name="T21" fmla="*/ 2147483647 h 208"/>
              <a:gd name="T22" fmla="*/ 2147483647 w 216"/>
              <a:gd name="T23" fmla="*/ 0 h 208"/>
              <a:gd name="T24" fmla="*/ 2147483647 w 216"/>
              <a:gd name="T25" fmla="*/ 2147483647 h 208"/>
              <a:gd name="T26" fmla="*/ 2147483647 w 216"/>
              <a:gd name="T27" fmla="*/ 2147483647 h 208"/>
              <a:gd name="T28" fmla="*/ 2147483647 w 216"/>
              <a:gd name="T29" fmla="*/ 2147483647 h 208"/>
              <a:gd name="T30" fmla="*/ 2147483647 w 216"/>
              <a:gd name="T31" fmla="*/ 2147483647 h 208"/>
              <a:gd name="T32" fmla="*/ 2147483647 w 216"/>
              <a:gd name="T33" fmla="*/ 2147483647 h 208"/>
              <a:gd name="T34" fmla="*/ 2147483647 w 216"/>
              <a:gd name="T35" fmla="*/ 2147483647 h 208"/>
              <a:gd name="T36" fmla="*/ 2147483647 w 216"/>
              <a:gd name="T37" fmla="*/ 2147483647 h 208"/>
              <a:gd name="T38" fmla="*/ 2147483647 w 216"/>
              <a:gd name="T39" fmla="*/ 2147483647 h 208"/>
              <a:gd name="T40" fmla="*/ 2147483647 w 216"/>
              <a:gd name="T41" fmla="*/ 2147483647 h 208"/>
              <a:gd name="T42" fmla="*/ 2147483647 w 216"/>
              <a:gd name="T43" fmla="*/ 2147483647 h 208"/>
              <a:gd name="T44" fmla="*/ 2147483647 w 216"/>
              <a:gd name="T45" fmla="*/ 2147483647 h 208"/>
              <a:gd name="T46" fmla="*/ 2147483647 w 216"/>
              <a:gd name="T47" fmla="*/ 0 h 208"/>
              <a:gd name="T48" fmla="*/ 2147483647 w 216"/>
              <a:gd name="T49" fmla="*/ 0 h 208"/>
              <a:gd name="T50" fmla="*/ 2147483647 w 216"/>
              <a:gd name="T51" fmla="*/ 0 h 208"/>
              <a:gd name="T52" fmla="*/ 2147483647 w 216"/>
              <a:gd name="T53" fmla="*/ 0 h 208"/>
              <a:gd name="T54" fmla="*/ 2147483647 w 216"/>
              <a:gd name="T55" fmla="*/ 2147483647 h 208"/>
              <a:gd name="T56" fmla="*/ 2147483647 w 216"/>
              <a:gd name="T57" fmla="*/ 2147483647 h 208"/>
              <a:gd name="T58" fmla="*/ 2147483647 w 216"/>
              <a:gd name="T59" fmla="*/ 2147483647 h 208"/>
              <a:gd name="T60" fmla="*/ 2147483647 w 216"/>
              <a:gd name="T61" fmla="*/ 2147483647 h 208"/>
              <a:gd name="T62" fmla="*/ 2147483647 w 216"/>
              <a:gd name="T63" fmla="*/ 2147483647 h 208"/>
              <a:gd name="T64" fmla="*/ 2147483647 w 216"/>
              <a:gd name="T65" fmla="*/ 2147483647 h 208"/>
              <a:gd name="T66" fmla="*/ 2147483647 w 216"/>
              <a:gd name="T67" fmla="*/ 2147483647 h 208"/>
              <a:gd name="T68" fmla="*/ 2147483647 w 216"/>
              <a:gd name="T69" fmla="*/ 2147483647 h 208"/>
              <a:gd name="T70" fmla="*/ 2147483647 w 216"/>
              <a:gd name="T71" fmla="*/ 2147483647 h 208"/>
              <a:gd name="T72" fmla="*/ 2147483647 w 216"/>
              <a:gd name="T73" fmla="*/ 2147483647 h 208"/>
              <a:gd name="T74" fmla="*/ 2147483647 w 216"/>
              <a:gd name="T75" fmla="*/ 2147483647 h 208"/>
              <a:gd name="T76" fmla="*/ 2147483647 w 216"/>
              <a:gd name="T77" fmla="*/ 2147483647 h 208"/>
              <a:gd name="T78" fmla="*/ 2147483647 w 216"/>
              <a:gd name="T79" fmla="*/ 2147483647 h 208"/>
              <a:gd name="T80" fmla="*/ 2147483647 w 216"/>
              <a:gd name="T81" fmla="*/ 2147483647 h 208"/>
              <a:gd name="T82" fmla="*/ 2147483647 w 216"/>
              <a:gd name="T83" fmla="*/ 2147483647 h 208"/>
              <a:gd name="T84" fmla="*/ 2147483647 w 216"/>
              <a:gd name="T85" fmla="*/ 0 h 20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16"/>
              <a:gd name="T130" fmla="*/ 0 h 208"/>
              <a:gd name="T131" fmla="*/ 216 w 216"/>
              <a:gd name="T132" fmla="*/ 208 h 20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16" h="208">
                <a:moveTo>
                  <a:pt x="174" y="192"/>
                </a:moveTo>
                <a:lnTo>
                  <a:pt x="187" y="192"/>
                </a:lnTo>
                <a:lnTo>
                  <a:pt x="196" y="190"/>
                </a:lnTo>
                <a:lnTo>
                  <a:pt x="201" y="186"/>
                </a:lnTo>
                <a:lnTo>
                  <a:pt x="203" y="184"/>
                </a:lnTo>
                <a:lnTo>
                  <a:pt x="205" y="179"/>
                </a:lnTo>
                <a:lnTo>
                  <a:pt x="207" y="173"/>
                </a:lnTo>
                <a:lnTo>
                  <a:pt x="207" y="167"/>
                </a:lnTo>
                <a:lnTo>
                  <a:pt x="207" y="157"/>
                </a:lnTo>
                <a:lnTo>
                  <a:pt x="203" y="151"/>
                </a:lnTo>
                <a:lnTo>
                  <a:pt x="201" y="147"/>
                </a:lnTo>
                <a:lnTo>
                  <a:pt x="196" y="143"/>
                </a:lnTo>
                <a:lnTo>
                  <a:pt x="192" y="143"/>
                </a:lnTo>
                <a:lnTo>
                  <a:pt x="187" y="143"/>
                </a:lnTo>
                <a:lnTo>
                  <a:pt x="174" y="143"/>
                </a:lnTo>
                <a:lnTo>
                  <a:pt x="174" y="192"/>
                </a:lnTo>
                <a:close/>
                <a:moveTo>
                  <a:pt x="165" y="200"/>
                </a:moveTo>
                <a:lnTo>
                  <a:pt x="165" y="135"/>
                </a:lnTo>
                <a:lnTo>
                  <a:pt x="187" y="135"/>
                </a:lnTo>
                <a:lnTo>
                  <a:pt x="198" y="135"/>
                </a:lnTo>
                <a:lnTo>
                  <a:pt x="201" y="137"/>
                </a:lnTo>
                <a:lnTo>
                  <a:pt x="205" y="141"/>
                </a:lnTo>
                <a:lnTo>
                  <a:pt x="211" y="145"/>
                </a:lnTo>
                <a:lnTo>
                  <a:pt x="213" y="151"/>
                </a:lnTo>
                <a:lnTo>
                  <a:pt x="214" y="159"/>
                </a:lnTo>
                <a:lnTo>
                  <a:pt x="216" y="167"/>
                </a:lnTo>
                <a:lnTo>
                  <a:pt x="214" y="173"/>
                </a:lnTo>
                <a:lnTo>
                  <a:pt x="214" y="177"/>
                </a:lnTo>
                <a:lnTo>
                  <a:pt x="214" y="181"/>
                </a:lnTo>
                <a:lnTo>
                  <a:pt x="213" y="184"/>
                </a:lnTo>
                <a:lnTo>
                  <a:pt x="209" y="188"/>
                </a:lnTo>
                <a:lnTo>
                  <a:pt x="203" y="194"/>
                </a:lnTo>
                <a:lnTo>
                  <a:pt x="198" y="198"/>
                </a:lnTo>
                <a:lnTo>
                  <a:pt x="187" y="200"/>
                </a:lnTo>
                <a:lnTo>
                  <a:pt x="165" y="200"/>
                </a:lnTo>
                <a:close/>
                <a:moveTo>
                  <a:pt x="2" y="0"/>
                </a:moveTo>
                <a:lnTo>
                  <a:pt x="35" y="0"/>
                </a:lnTo>
                <a:lnTo>
                  <a:pt x="34" y="10"/>
                </a:lnTo>
                <a:lnTo>
                  <a:pt x="32" y="22"/>
                </a:lnTo>
                <a:lnTo>
                  <a:pt x="30" y="28"/>
                </a:lnTo>
                <a:lnTo>
                  <a:pt x="30" y="35"/>
                </a:lnTo>
                <a:lnTo>
                  <a:pt x="30" y="55"/>
                </a:lnTo>
                <a:lnTo>
                  <a:pt x="34" y="67"/>
                </a:lnTo>
                <a:lnTo>
                  <a:pt x="37" y="73"/>
                </a:lnTo>
                <a:lnTo>
                  <a:pt x="39" y="79"/>
                </a:lnTo>
                <a:lnTo>
                  <a:pt x="50" y="92"/>
                </a:lnTo>
                <a:lnTo>
                  <a:pt x="63" y="108"/>
                </a:lnTo>
                <a:lnTo>
                  <a:pt x="65" y="108"/>
                </a:lnTo>
                <a:lnTo>
                  <a:pt x="69" y="112"/>
                </a:lnTo>
                <a:lnTo>
                  <a:pt x="74" y="114"/>
                </a:lnTo>
                <a:lnTo>
                  <a:pt x="76" y="116"/>
                </a:lnTo>
                <a:lnTo>
                  <a:pt x="76" y="43"/>
                </a:lnTo>
                <a:lnTo>
                  <a:pt x="76" y="34"/>
                </a:lnTo>
                <a:lnTo>
                  <a:pt x="74" y="28"/>
                </a:lnTo>
                <a:lnTo>
                  <a:pt x="72" y="22"/>
                </a:lnTo>
                <a:lnTo>
                  <a:pt x="69" y="20"/>
                </a:lnTo>
                <a:lnTo>
                  <a:pt x="105" y="20"/>
                </a:lnTo>
                <a:lnTo>
                  <a:pt x="105" y="114"/>
                </a:lnTo>
                <a:lnTo>
                  <a:pt x="113" y="110"/>
                </a:lnTo>
                <a:lnTo>
                  <a:pt x="118" y="106"/>
                </a:lnTo>
                <a:lnTo>
                  <a:pt x="124" y="100"/>
                </a:lnTo>
                <a:lnTo>
                  <a:pt x="126" y="98"/>
                </a:lnTo>
                <a:lnTo>
                  <a:pt x="131" y="88"/>
                </a:lnTo>
                <a:lnTo>
                  <a:pt x="137" y="79"/>
                </a:lnTo>
                <a:lnTo>
                  <a:pt x="141" y="67"/>
                </a:lnTo>
                <a:lnTo>
                  <a:pt x="142" y="55"/>
                </a:lnTo>
                <a:lnTo>
                  <a:pt x="144" y="47"/>
                </a:lnTo>
                <a:lnTo>
                  <a:pt x="144" y="41"/>
                </a:lnTo>
                <a:lnTo>
                  <a:pt x="144" y="28"/>
                </a:lnTo>
                <a:lnTo>
                  <a:pt x="144" y="14"/>
                </a:lnTo>
                <a:lnTo>
                  <a:pt x="142" y="0"/>
                </a:lnTo>
                <a:lnTo>
                  <a:pt x="148" y="0"/>
                </a:lnTo>
                <a:lnTo>
                  <a:pt x="150" y="0"/>
                </a:lnTo>
                <a:lnTo>
                  <a:pt x="157" y="0"/>
                </a:lnTo>
                <a:lnTo>
                  <a:pt x="159" y="0"/>
                </a:lnTo>
                <a:lnTo>
                  <a:pt x="161" y="0"/>
                </a:lnTo>
                <a:lnTo>
                  <a:pt x="163" y="0"/>
                </a:lnTo>
                <a:lnTo>
                  <a:pt x="168" y="0"/>
                </a:lnTo>
                <a:lnTo>
                  <a:pt x="174" y="0"/>
                </a:lnTo>
                <a:lnTo>
                  <a:pt x="176" y="0"/>
                </a:lnTo>
                <a:lnTo>
                  <a:pt x="177" y="0"/>
                </a:lnTo>
                <a:lnTo>
                  <a:pt x="179" y="20"/>
                </a:lnTo>
                <a:lnTo>
                  <a:pt x="179" y="30"/>
                </a:lnTo>
                <a:lnTo>
                  <a:pt x="177" y="37"/>
                </a:lnTo>
                <a:lnTo>
                  <a:pt x="174" y="57"/>
                </a:lnTo>
                <a:lnTo>
                  <a:pt x="166" y="75"/>
                </a:lnTo>
                <a:lnTo>
                  <a:pt x="163" y="84"/>
                </a:lnTo>
                <a:lnTo>
                  <a:pt x="157" y="94"/>
                </a:lnTo>
                <a:lnTo>
                  <a:pt x="150" y="102"/>
                </a:lnTo>
                <a:lnTo>
                  <a:pt x="142" y="108"/>
                </a:lnTo>
                <a:lnTo>
                  <a:pt x="135" y="114"/>
                </a:lnTo>
                <a:lnTo>
                  <a:pt x="126" y="120"/>
                </a:lnTo>
                <a:lnTo>
                  <a:pt x="117" y="124"/>
                </a:lnTo>
                <a:lnTo>
                  <a:pt x="105" y="128"/>
                </a:lnTo>
                <a:lnTo>
                  <a:pt x="107" y="147"/>
                </a:lnTo>
                <a:lnTo>
                  <a:pt x="144" y="147"/>
                </a:lnTo>
                <a:lnTo>
                  <a:pt x="139" y="163"/>
                </a:lnTo>
                <a:lnTo>
                  <a:pt x="107" y="163"/>
                </a:lnTo>
                <a:lnTo>
                  <a:pt x="107" y="186"/>
                </a:lnTo>
                <a:lnTo>
                  <a:pt x="107" y="194"/>
                </a:lnTo>
                <a:lnTo>
                  <a:pt x="109" y="200"/>
                </a:lnTo>
                <a:lnTo>
                  <a:pt x="111" y="206"/>
                </a:lnTo>
                <a:lnTo>
                  <a:pt x="115" y="208"/>
                </a:lnTo>
                <a:lnTo>
                  <a:pt x="67" y="208"/>
                </a:lnTo>
                <a:lnTo>
                  <a:pt x="70" y="204"/>
                </a:lnTo>
                <a:lnTo>
                  <a:pt x="74" y="200"/>
                </a:lnTo>
                <a:lnTo>
                  <a:pt x="74" y="196"/>
                </a:lnTo>
                <a:lnTo>
                  <a:pt x="74" y="192"/>
                </a:lnTo>
                <a:lnTo>
                  <a:pt x="76" y="184"/>
                </a:lnTo>
                <a:lnTo>
                  <a:pt x="76" y="163"/>
                </a:lnTo>
                <a:lnTo>
                  <a:pt x="37" y="163"/>
                </a:lnTo>
                <a:lnTo>
                  <a:pt x="43" y="147"/>
                </a:lnTo>
                <a:lnTo>
                  <a:pt x="74" y="147"/>
                </a:lnTo>
                <a:lnTo>
                  <a:pt x="74" y="130"/>
                </a:lnTo>
                <a:lnTo>
                  <a:pt x="61" y="128"/>
                </a:lnTo>
                <a:lnTo>
                  <a:pt x="56" y="126"/>
                </a:lnTo>
                <a:lnTo>
                  <a:pt x="48" y="122"/>
                </a:lnTo>
                <a:lnTo>
                  <a:pt x="35" y="112"/>
                </a:lnTo>
                <a:lnTo>
                  <a:pt x="28" y="106"/>
                </a:lnTo>
                <a:lnTo>
                  <a:pt x="22" y="100"/>
                </a:lnTo>
                <a:lnTo>
                  <a:pt x="19" y="94"/>
                </a:lnTo>
                <a:lnTo>
                  <a:pt x="13" y="88"/>
                </a:lnTo>
                <a:lnTo>
                  <a:pt x="10" y="81"/>
                </a:lnTo>
                <a:lnTo>
                  <a:pt x="6" y="73"/>
                </a:lnTo>
                <a:lnTo>
                  <a:pt x="4" y="65"/>
                </a:lnTo>
                <a:lnTo>
                  <a:pt x="2" y="57"/>
                </a:lnTo>
                <a:lnTo>
                  <a:pt x="0" y="39"/>
                </a:lnTo>
                <a:lnTo>
                  <a:pt x="0" y="22"/>
                </a:lnTo>
                <a:lnTo>
                  <a:pt x="2"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19" name="Freeform 43"/>
          <p:cNvSpPr>
            <a:spLocks noEditPoints="1"/>
          </p:cNvSpPr>
          <p:nvPr/>
        </p:nvSpPr>
        <p:spPr bwMode="auto">
          <a:xfrm>
            <a:off x="3581359" y="2693988"/>
            <a:ext cx="142875" cy="215900"/>
          </a:xfrm>
          <a:custGeom>
            <a:avLst/>
            <a:gdLst>
              <a:gd name="T0" fmla="*/ 2147483647 w 181"/>
              <a:gd name="T1" fmla="*/ 2147483647 h 270"/>
              <a:gd name="T2" fmla="*/ 2147483647 w 181"/>
              <a:gd name="T3" fmla="*/ 2147483647 h 270"/>
              <a:gd name="T4" fmla="*/ 2147483647 w 181"/>
              <a:gd name="T5" fmla="*/ 2147483647 h 270"/>
              <a:gd name="T6" fmla="*/ 2147483647 w 181"/>
              <a:gd name="T7" fmla="*/ 2147483647 h 270"/>
              <a:gd name="T8" fmla="*/ 2147483647 w 181"/>
              <a:gd name="T9" fmla="*/ 2147483647 h 270"/>
              <a:gd name="T10" fmla="*/ 2147483647 w 181"/>
              <a:gd name="T11" fmla="*/ 2147483647 h 270"/>
              <a:gd name="T12" fmla="*/ 2147483647 w 181"/>
              <a:gd name="T13" fmla="*/ 2147483647 h 270"/>
              <a:gd name="T14" fmla="*/ 2147483647 w 181"/>
              <a:gd name="T15" fmla="*/ 2147483647 h 270"/>
              <a:gd name="T16" fmla="*/ 2147483647 w 181"/>
              <a:gd name="T17" fmla="*/ 2147483647 h 270"/>
              <a:gd name="T18" fmla="*/ 2147483647 w 181"/>
              <a:gd name="T19" fmla="*/ 2147483647 h 270"/>
              <a:gd name="T20" fmla="*/ 2147483647 w 181"/>
              <a:gd name="T21" fmla="*/ 2147483647 h 270"/>
              <a:gd name="T22" fmla="*/ 2147483647 w 181"/>
              <a:gd name="T23" fmla="*/ 2147483647 h 270"/>
              <a:gd name="T24" fmla="*/ 2147483647 w 181"/>
              <a:gd name="T25" fmla="*/ 2147483647 h 270"/>
              <a:gd name="T26" fmla="*/ 2147483647 w 181"/>
              <a:gd name="T27" fmla="*/ 2147483647 h 270"/>
              <a:gd name="T28" fmla="*/ 2147483647 w 181"/>
              <a:gd name="T29" fmla="*/ 2147483647 h 270"/>
              <a:gd name="T30" fmla="*/ 2147483647 w 181"/>
              <a:gd name="T31" fmla="*/ 2147483647 h 270"/>
              <a:gd name="T32" fmla="*/ 2147483647 w 181"/>
              <a:gd name="T33" fmla="*/ 2147483647 h 270"/>
              <a:gd name="T34" fmla="*/ 2147483647 w 181"/>
              <a:gd name="T35" fmla="*/ 2147483647 h 270"/>
              <a:gd name="T36" fmla="*/ 2147483647 w 181"/>
              <a:gd name="T37" fmla="*/ 2147483647 h 270"/>
              <a:gd name="T38" fmla="*/ 2147483647 w 181"/>
              <a:gd name="T39" fmla="*/ 2147483647 h 270"/>
              <a:gd name="T40" fmla="*/ 2147483647 w 181"/>
              <a:gd name="T41" fmla="*/ 2147483647 h 270"/>
              <a:gd name="T42" fmla="*/ 2147483647 w 181"/>
              <a:gd name="T43" fmla="*/ 2147483647 h 270"/>
              <a:gd name="T44" fmla="*/ 0 w 181"/>
              <a:gd name="T45" fmla="*/ 2147483647 h 270"/>
              <a:gd name="T46" fmla="*/ 2147483647 w 181"/>
              <a:gd name="T47" fmla="*/ 2147483647 h 270"/>
              <a:gd name="T48" fmla="*/ 2147483647 w 181"/>
              <a:gd name="T49" fmla="*/ 2147483647 h 270"/>
              <a:gd name="T50" fmla="*/ 2147483647 w 181"/>
              <a:gd name="T51" fmla="*/ 2147483647 h 270"/>
              <a:gd name="T52" fmla="*/ 2147483647 w 181"/>
              <a:gd name="T53" fmla="*/ 2147483647 h 270"/>
              <a:gd name="T54" fmla="*/ 2147483647 w 181"/>
              <a:gd name="T55" fmla="*/ 2147483647 h 270"/>
              <a:gd name="T56" fmla="*/ 2147483647 w 181"/>
              <a:gd name="T57" fmla="*/ 2147483647 h 270"/>
              <a:gd name="T58" fmla="*/ 2147483647 w 181"/>
              <a:gd name="T59" fmla="*/ 2147483647 h 270"/>
              <a:gd name="T60" fmla="*/ 2147483647 w 181"/>
              <a:gd name="T61" fmla="*/ 2147483647 h 270"/>
              <a:gd name="T62" fmla="*/ 2147483647 w 181"/>
              <a:gd name="T63" fmla="*/ 2147483647 h 270"/>
              <a:gd name="T64" fmla="*/ 2147483647 w 181"/>
              <a:gd name="T65" fmla="*/ 2147483647 h 270"/>
              <a:gd name="T66" fmla="*/ 2147483647 w 181"/>
              <a:gd name="T67" fmla="*/ 2147483647 h 270"/>
              <a:gd name="T68" fmla="*/ 2147483647 w 181"/>
              <a:gd name="T69" fmla="*/ 2147483647 h 270"/>
              <a:gd name="T70" fmla="*/ 2147483647 w 181"/>
              <a:gd name="T71" fmla="*/ 2147483647 h 270"/>
              <a:gd name="T72" fmla="*/ 2147483647 w 181"/>
              <a:gd name="T73" fmla="*/ 2147483647 h 270"/>
              <a:gd name="T74" fmla="*/ 2147483647 w 181"/>
              <a:gd name="T75" fmla="*/ 2147483647 h 270"/>
              <a:gd name="T76" fmla="*/ 2147483647 w 181"/>
              <a:gd name="T77" fmla="*/ 2147483647 h 270"/>
              <a:gd name="T78" fmla="*/ 2147483647 w 181"/>
              <a:gd name="T79" fmla="*/ 2147483647 h 270"/>
              <a:gd name="T80" fmla="*/ 2147483647 w 181"/>
              <a:gd name="T81" fmla="*/ 2147483647 h 270"/>
              <a:gd name="T82" fmla="*/ 2147483647 w 181"/>
              <a:gd name="T83" fmla="*/ 2147483647 h 270"/>
              <a:gd name="T84" fmla="*/ 2147483647 w 181"/>
              <a:gd name="T85" fmla="*/ 2147483647 h 270"/>
              <a:gd name="T86" fmla="*/ 2147483647 w 181"/>
              <a:gd name="T87" fmla="*/ 2147483647 h 270"/>
              <a:gd name="T88" fmla="*/ 2147483647 w 181"/>
              <a:gd name="T89" fmla="*/ 2147483647 h 270"/>
              <a:gd name="T90" fmla="*/ 2147483647 w 181"/>
              <a:gd name="T91" fmla="*/ 2147483647 h 270"/>
              <a:gd name="T92" fmla="*/ 2147483647 w 181"/>
              <a:gd name="T93" fmla="*/ 2147483647 h 270"/>
              <a:gd name="T94" fmla="*/ 2147483647 w 181"/>
              <a:gd name="T95" fmla="*/ 2147483647 h 270"/>
              <a:gd name="T96" fmla="*/ 2147483647 w 181"/>
              <a:gd name="T97" fmla="*/ 2147483647 h 270"/>
              <a:gd name="T98" fmla="*/ 2147483647 w 181"/>
              <a:gd name="T99" fmla="*/ 2147483647 h 270"/>
              <a:gd name="T100" fmla="*/ 2147483647 w 181"/>
              <a:gd name="T101" fmla="*/ 2147483647 h 270"/>
              <a:gd name="T102" fmla="*/ 2147483647 w 181"/>
              <a:gd name="T103" fmla="*/ 2147483647 h 270"/>
              <a:gd name="T104" fmla="*/ 0 w 181"/>
              <a:gd name="T105" fmla="*/ 2147483647 h 270"/>
              <a:gd name="T106" fmla="*/ 0 w 181"/>
              <a:gd name="T107" fmla="*/ 0 h 27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1"/>
              <a:gd name="T163" fmla="*/ 0 h 270"/>
              <a:gd name="T164" fmla="*/ 181 w 181"/>
              <a:gd name="T165" fmla="*/ 270 h 27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1" h="270">
                <a:moveTo>
                  <a:pt x="138" y="247"/>
                </a:moveTo>
                <a:lnTo>
                  <a:pt x="151" y="247"/>
                </a:lnTo>
                <a:lnTo>
                  <a:pt x="160" y="247"/>
                </a:lnTo>
                <a:lnTo>
                  <a:pt x="166" y="243"/>
                </a:lnTo>
                <a:lnTo>
                  <a:pt x="170" y="239"/>
                </a:lnTo>
                <a:lnTo>
                  <a:pt x="172" y="235"/>
                </a:lnTo>
                <a:lnTo>
                  <a:pt x="172" y="229"/>
                </a:lnTo>
                <a:lnTo>
                  <a:pt x="172" y="223"/>
                </a:lnTo>
                <a:lnTo>
                  <a:pt x="172" y="214"/>
                </a:lnTo>
                <a:lnTo>
                  <a:pt x="170" y="208"/>
                </a:lnTo>
                <a:lnTo>
                  <a:pt x="166" y="202"/>
                </a:lnTo>
                <a:lnTo>
                  <a:pt x="162" y="200"/>
                </a:lnTo>
                <a:lnTo>
                  <a:pt x="157" y="200"/>
                </a:lnTo>
                <a:lnTo>
                  <a:pt x="151" y="198"/>
                </a:lnTo>
                <a:lnTo>
                  <a:pt x="138" y="198"/>
                </a:lnTo>
                <a:lnTo>
                  <a:pt x="138" y="247"/>
                </a:lnTo>
                <a:close/>
                <a:moveTo>
                  <a:pt x="131" y="255"/>
                </a:moveTo>
                <a:lnTo>
                  <a:pt x="131" y="192"/>
                </a:lnTo>
                <a:lnTo>
                  <a:pt x="151" y="192"/>
                </a:lnTo>
                <a:lnTo>
                  <a:pt x="162" y="192"/>
                </a:lnTo>
                <a:lnTo>
                  <a:pt x="168" y="194"/>
                </a:lnTo>
                <a:lnTo>
                  <a:pt x="172" y="196"/>
                </a:lnTo>
                <a:lnTo>
                  <a:pt x="175" y="202"/>
                </a:lnTo>
                <a:lnTo>
                  <a:pt x="179" y="208"/>
                </a:lnTo>
                <a:lnTo>
                  <a:pt x="181" y="216"/>
                </a:lnTo>
                <a:lnTo>
                  <a:pt x="181" y="223"/>
                </a:lnTo>
                <a:lnTo>
                  <a:pt x="181" y="229"/>
                </a:lnTo>
                <a:lnTo>
                  <a:pt x="179" y="233"/>
                </a:lnTo>
                <a:lnTo>
                  <a:pt x="179" y="235"/>
                </a:lnTo>
                <a:lnTo>
                  <a:pt x="177" y="241"/>
                </a:lnTo>
                <a:lnTo>
                  <a:pt x="175" y="245"/>
                </a:lnTo>
                <a:lnTo>
                  <a:pt x="170" y="251"/>
                </a:lnTo>
                <a:lnTo>
                  <a:pt x="162" y="255"/>
                </a:lnTo>
                <a:lnTo>
                  <a:pt x="153" y="255"/>
                </a:lnTo>
                <a:lnTo>
                  <a:pt x="131" y="255"/>
                </a:lnTo>
                <a:close/>
                <a:moveTo>
                  <a:pt x="66" y="198"/>
                </a:moveTo>
                <a:lnTo>
                  <a:pt x="59" y="200"/>
                </a:lnTo>
                <a:lnTo>
                  <a:pt x="53" y="202"/>
                </a:lnTo>
                <a:lnTo>
                  <a:pt x="50" y="206"/>
                </a:lnTo>
                <a:lnTo>
                  <a:pt x="46" y="210"/>
                </a:lnTo>
                <a:lnTo>
                  <a:pt x="42" y="216"/>
                </a:lnTo>
                <a:lnTo>
                  <a:pt x="41" y="221"/>
                </a:lnTo>
                <a:lnTo>
                  <a:pt x="41" y="229"/>
                </a:lnTo>
                <a:lnTo>
                  <a:pt x="41" y="237"/>
                </a:lnTo>
                <a:lnTo>
                  <a:pt x="42" y="243"/>
                </a:lnTo>
                <a:lnTo>
                  <a:pt x="44" y="249"/>
                </a:lnTo>
                <a:lnTo>
                  <a:pt x="48" y="253"/>
                </a:lnTo>
                <a:lnTo>
                  <a:pt x="52" y="257"/>
                </a:lnTo>
                <a:lnTo>
                  <a:pt x="55" y="259"/>
                </a:lnTo>
                <a:lnTo>
                  <a:pt x="61" y="261"/>
                </a:lnTo>
                <a:lnTo>
                  <a:pt x="66" y="261"/>
                </a:lnTo>
                <a:lnTo>
                  <a:pt x="74" y="261"/>
                </a:lnTo>
                <a:lnTo>
                  <a:pt x="79" y="259"/>
                </a:lnTo>
                <a:lnTo>
                  <a:pt x="85" y="257"/>
                </a:lnTo>
                <a:lnTo>
                  <a:pt x="88" y="253"/>
                </a:lnTo>
                <a:lnTo>
                  <a:pt x="90" y="249"/>
                </a:lnTo>
                <a:lnTo>
                  <a:pt x="94" y="243"/>
                </a:lnTo>
                <a:lnTo>
                  <a:pt x="94" y="237"/>
                </a:lnTo>
                <a:lnTo>
                  <a:pt x="96" y="231"/>
                </a:lnTo>
                <a:lnTo>
                  <a:pt x="96" y="223"/>
                </a:lnTo>
                <a:lnTo>
                  <a:pt x="94" y="218"/>
                </a:lnTo>
                <a:lnTo>
                  <a:pt x="92" y="214"/>
                </a:lnTo>
                <a:lnTo>
                  <a:pt x="90" y="210"/>
                </a:lnTo>
                <a:lnTo>
                  <a:pt x="87" y="206"/>
                </a:lnTo>
                <a:lnTo>
                  <a:pt x="83" y="202"/>
                </a:lnTo>
                <a:lnTo>
                  <a:pt x="77" y="200"/>
                </a:lnTo>
                <a:lnTo>
                  <a:pt x="72" y="198"/>
                </a:lnTo>
                <a:lnTo>
                  <a:pt x="66" y="198"/>
                </a:lnTo>
                <a:close/>
                <a:moveTo>
                  <a:pt x="0" y="2"/>
                </a:moveTo>
                <a:lnTo>
                  <a:pt x="13" y="2"/>
                </a:lnTo>
                <a:lnTo>
                  <a:pt x="22" y="4"/>
                </a:lnTo>
                <a:lnTo>
                  <a:pt x="33" y="8"/>
                </a:lnTo>
                <a:lnTo>
                  <a:pt x="41" y="12"/>
                </a:lnTo>
                <a:lnTo>
                  <a:pt x="50" y="16"/>
                </a:lnTo>
                <a:lnTo>
                  <a:pt x="53" y="18"/>
                </a:lnTo>
                <a:lnTo>
                  <a:pt x="57" y="21"/>
                </a:lnTo>
                <a:lnTo>
                  <a:pt x="63" y="27"/>
                </a:lnTo>
                <a:lnTo>
                  <a:pt x="68" y="35"/>
                </a:lnTo>
                <a:lnTo>
                  <a:pt x="74" y="27"/>
                </a:lnTo>
                <a:lnTo>
                  <a:pt x="79" y="21"/>
                </a:lnTo>
                <a:lnTo>
                  <a:pt x="87" y="16"/>
                </a:lnTo>
                <a:lnTo>
                  <a:pt x="94" y="10"/>
                </a:lnTo>
                <a:lnTo>
                  <a:pt x="103" y="6"/>
                </a:lnTo>
                <a:lnTo>
                  <a:pt x="112" y="2"/>
                </a:lnTo>
                <a:lnTo>
                  <a:pt x="124" y="0"/>
                </a:lnTo>
                <a:lnTo>
                  <a:pt x="135" y="0"/>
                </a:lnTo>
                <a:lnTo>
                  <a:pt x="135" y="6"/>
                </a:lnTo>
                <a:lnTo>
                  <a:pt x="135" y="12"/>
                </a:lnTo>
                <a:lnTo>
                  <a:pt x="133" y="12"/>
                </a:lnTo>
                <a:lnTo>
                  <a:pt x="129" y="10"/>
                </a:lnTo>
                <a:lnTo>
                  <a:pt x="125" y="10"/>
                </a:lnTo>
                <a:lnTo>
                  <a:pt x="120" y="12"/>
                </a:lnTo>
                <a:lnTo>
                  <a:pt x="116" y="14"/>
                </a:lnTo>
                <a:lnTo>
                  <a:pt x="107" y="19"/>
                </a:lnTo>
                <a:lnTo>
                  <a:pt x="103" y="23"/>
                </a:lnTo>
                <a:lnTo>
                  <a:pt x="100" y="27"/>
                </a:lnTo>
                <a:lnTo>
                  <a:pt x="94" y="35"/>
                </a:lnTo>
                <a:lnTo>
                  <a:pt x="88" y="47"/>
                </a:lnTo>
                <a:lnTo>
                  <a:pt x="87" y="63"/>
                </a:lnTo>
                <a:lnTo>
                  <a:pt x="83" y="78"/>
                </a:lnTo>
                <a:lnTo>
                  <a:pt x="83" y="96"/>
                </a:lnTo>
                <a:lnTo>
                  <a:pt x="83" y="139"/>
                </a:lnTo>
                <a:lnTo>
                  <a:pt x="124" y="139"/>
                </a:lnTo>
                <a:lnTo>
                  <a:pt x="124" y="155"/>
                </a:lnTo>
                <a:lnTo>
                  <a:pt x="83" y="155"/>
                </a:lnTo>
                <a:lnTo>
                  <a:pt x="83" y="190"/>
                </a:lnTo>
                <a:lnTo>
                  <a:pt x="88" y="190"/>
                </a:lnTo>
                <a:lnTo>
                  <a:pt x="94" y="194"/>
                </a:lnTo>
                <a:lnTo>
                  <a:pt x="100" y="196"/>
                </a:lnTo>
                <a:lnTo>
                  <a:pt x="103" y="200"/>
                </a:lnTo>
                <a:lnTo>
                  <a:pt x="107" y="204"/>
                </a:lnTo>
                <a:lnTo>
                  <a:pt x="111" y="210"/>
                </a:lnTo>
                <a:lnTo>
                  <a:pt x="112" y="216"/>
                </a:lnTo>
                <a:lnTo>
                  <a:pt x="114" y="221"/>
                </a:lnTo>
                <a:lnTo>
                  <a:pt x="114" y="229"/>
                </a:lnTo>
                <a:lnTo>
                  <a:pt x="114" y="235"/>
                </a:lnTo>
                <a:lnTo>
                  <a:pt x="112" y="243"/>
                </a:lnTo>
                <a:lnTo>
                  <a:pt x="109" y="247"/>
                </a:lnTo>
                <a:lnTo>
                  <a:pt x="105" y="253"/>
                </a:lnTo>
                <a:lnTo>
                  <a:pt x="101" y="259"/>
                </a:lnTo>
                <a:lnTo>
                  <a:pt x="90" y="267"/>
                </a:lnTo>
                <a:lnTo>
                  <a:pt x="83" y="268"/>
                </a:lnTo>
                <a:lnTo>
                  <a:pt x="77" y="270"/>
                </a:lnTo>
                <a:lnTo>
                  <a:pt x="70" y="270"/>
                </a:lnTo>
                <a:lnTo>
                  <a:pt x="63" y="270"/>
                </a:lnTo>
                <a:lnTo>
                  <a:pt x="57" y="270"/>
                </a:lnTo>
                <a:lnTo>
                  <a:pt x="52" y="270"/>
                </a:lnTo>
                <a:lnTo>
                  <a:pt x="46" y="268"/>
                </a:lnTo>
                <a:lnTo>
                  <a:pt x="41" y="267"/>
                </a:lnTo>
                <a:lnTo>
                  <a:pt x="37" y="263"/>
                </a:lnTo>
                <a:lnTo>
                  <a:pt x="31" y="259"/>
                </a:lnTo>
                <a:lnTo>
                  <a:pt x="24" y="249"/>
                </a:lnTo>
                <a:lnTo>
                  <a:pt x="20" y="235"/>
                </a:lnTo>
                <a:lnTo>
                  <a:pt x="20" y="225"/>
                </a:lnTo>
                <a:lnTo>
                  <a:pt x="22" y="219"/>
                </a:lnTo>
                <a:lnTo>
                  <a:pt x="24" y="212"/>
                </a:lnTo>
                <a:lnTo>
                  <a:pt x="28" y="206"/>
                </a:lnTo>
                <a:lnTo>
                  <a:pt x="33" y="202"/>
                </a:lnTo>
                <a:lnTo>
                  <a:pt x="39" y="196"/>
                </a:lnTo>
                <a:lnTo>
                  <a:pt x="46" y="192"/>
                </a:lnTo>
                <a:lnTo>
                  <a:pt x="53" y="190"/>
                </a:lnTo>
                <a:lnTo>
                  <a:pt x="53" y="155"/>
                </a:lnTo>
                <a:lnTo>
                  <a:pt x="11" y="155"/>
                </a:lnTo>
                <a:lnTo>
                  <a:pt x="11" y="139"/>
                </a:lnTo>
                <a:lnTo>
                  <a:pt x="53" y="139"/>
                </a:lnTo>
                <a:lnTo>
                  <a:pt x="53" y="96"/>
                </a:lnTo>
                <a:lnTo>
                  <a:pt x="53" y="78"/>
                </a:lnTo>
                <a:lnTo>
                  <a:pt x="50" y="63"/>
                </a:lnTo>
                <a:lnTo>
                  <a:pt x="48" y="49"/>
                </a:lnTo>
                <a:lnTo>
                  <a:pt x="42" y="37"/>
                </a:lnTo>
                <a:lnTo>
                  <a:pt x="39" y="31"/>
                </a:lnTo>
                <a:lnTo>
                  <a:pt x="37" y="27"/>
                </a:lnTo>
                <a:lnTo>
                  <a:pt x="33" y="23"/>
                </a:lnTo>
                <a:lnTo>
                  <a:pt x="29" y="19"/>
                </a:lnTo>
                <a:lnTo>
                  <a:pt x="20" y="16"/>
                </a:lnTo>
                <a:lnTo>
                  <a:pt x="11" y="12"/>
                </a:lnTo>
                <a:lnTo>
                  <a:pt x="5" y="12"/>
                </a:lnTo>
                <a:lnTo>
                  <a:pt x="2" y="14"/>
                </a:lnTo>
                <a:lnTo>
                  <a:pt x="2" y="12"/>
                </a:lnTo>
                <a:lnTo>
                  <a:pt x="2" y="8"/>
                </a:lnTo>
                <a:lnTo>
                  <a:pt x="0" y="2"/>
                </a:lnTo>
                <a:lnTo>
                  <a:pt x="0" y="0"/>
                </a:lnTo>
                <a:lnTo>
                  <a:pt x="0" y="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0" name="Freeform 44"/>
          <p:cNvSpPr>
            <a:spLocks/>
          </p:cNvSpPr>
          <p:nvPr/>
        </p:nvSpPr>
        <p:spPr bwMode="auto">
          <a:xfrm>
            <a:off x="2297071" y="4968875"/>
            <a:ext cx="141288" cy="165100"/>
          </a:xfrm>
          <a:custGeom>
            <a:avLst/>
            <a:gdLst>
              <a:gd name="T0" fmla="*/ 2147483647 w 179"/>
              <a:gd name="T1" fmla="*/ 2147483647 h 208"/>
              <a:gd name="T2" fmla="*/ 2147483647 w 179"/>
              <a:gd name="T3" fmla="*/ 2147483647 h 208"/>
              <a:gd name="T4" fmla="*/ 2147483647 w 179"/>
              <a:gd name="T5" fmla="*/ 2147483647 h 208"/>
              <a:gd name="T6" fmla="*/ 2147483647 w 179"/>
              <a:gd name="T7" fmla="*/ 2147483647 h 208"/>
              <a:gd name="T8" fmla="*/ 2147483647 w 179"/>
              <a:gd name="T9" fmla="*/ 2147483647 h 208"/>
              <a:gd name="T10" fmla="*/ 2147483647 w 179"/>
              <a:gd name="T11" fmla="*/ 2147483647 h 208"/>
              <a:gd name="T12" fmla="*/ 2147483647 w 179"/>
              <a:gd name="T13" fmla="*/ 2147483647 h 208"/>
              <a:gd name="T14" fmla="*/ 2147483647 w 179"/>
              <a:gd name="T15" fmla="*/ 2147483647 h 208"/>
              <a:gd name="T16" fmla="*/ 2147483647 w 179"/>
              <a:gd name="T17" fmla="*/ 2147483647 h 208"/>
              <a:gd name="T18" fmla="*/ 2147483647 w 179"/>
              <a:gd name="T19" fmla="*/ 2147483647 h 208"/>
              <a:gd name="T20" fmla="*/ 2147483647 w 179"/>
              <a:gd name="T21" fmla="*/ 2147483647 h 208"/>
              <a:gd name="T22" fmla="*/ 0 w 179"/>
              <a:gd name="T23" fmla="*/ 2147483647 h 208"/>
              <a:gd name="T24" fmla="*/ 2147483647 w 179"/>
              <a:gd name="T25" fmla="*/ 2147483647 h 208"/>
              <a:gd name="T26" fmla="*/ 2147483647 w 179"/>
              <a:gd name="T27" fmla="*/ 2147483647 h 208"/>
              <a:gd name="T28" fmla="*/ 2147483647 w 179"/>
              <a:gd name="T29" fmla="*/ 2147483647 h 208"/>
              <a:gd name="T30" fmla="*/ 2147483647 w 179"/>
              <a:gd name="T31" fmla="*/ 2147483647 h 208"/>
              <a:gd name="T32" fmla="*/ 2147483647 w 179"/>
              <a:gd name="T33" fmla="*/ 2147483647 h 208"/>
              <a:gd name="T34" fmla="*/ 2147483647 w 179"/>
              <a:gd name="T35" fmla="*/ 2147483647 h 208"/>
              <a:gd name="T36" fmla="*/ 2147483647 w 179"/>
              <a:gd name="T37" fmla="*/ 2147483647 h 208"/>
              <a:gd name="T38" fmla="*/ 2147483647 w 179"/>
              <a:gd name="T39" fmla="*/ 2147483647 h 208"/>
              <a:gd name="T40" fmla="*/ 2147483647 w 179"/>
              <a:gd name="T41" fmla="*/ 2147483647 h 208"/>
              <a:gd name="T42" fmla="*/ 2147483647 w 179"/>
              <a:gd name="T43" fmla="*/ 2147483647 h 208"/>
              <a:gd name="T44" fmla="*/ 2147483647 w 179"/>
              <a:gd name="T45" fmla="*/ 2147483647 h 208"/>
              <a:gd name="T46" fmla="*/ 2147483647 w 179"/>
              <a:gd name="T47" fmla="*/ 2147483647 h 208"/>
              <a:gd name="T48" fmla="*/ 2147483647 w 179"/>
              <a:gd name="T49" fmla="*/ 2147483647 h 208"/>
              <a:gd name="T50" fmla="*/ 2147483647 w 179"/>
              <a:gd name="T51" fmla="*/ 2147483647 h 208"/>
              <a:gd name="T52" fmla="*/ 2147483647 w 179"/>
              <a:gd name="T53" fmla="*/ 2147483647 h 208"/>
              <a:gd name="T54" fmla="*/ 2147483647 w 179"/>
              <a:gd name="T55" fmla="*/ 2147483647 h 208"/>
              <a:gd name="T56" fmla="*/ 2147483647 w 179"/>
              <a:gd name="T57" fmla="*/ 2147483647 h 208"/>
              <a:gd name="T58" fmla="*/ 2147483647 w 179"/>
              <a:gd name="T59" fmla="*/ 2147483647 h 208"/>
              <a:gd name="T60" fmla="*/ 2147483647 w 179"/>
              <a:gd name="T61" fmla="*/ 2147483647 h 208"/>
              <a:gd name="T62" fmla="*/ 2147483647 w 179"/>
              <a:gd name="T63" fmla="*/ 2147483647 h 208"/>
              <a:gd name="T64" fmla="*/ 2147483647 w 179"/>
              <a:gd name="T65" fmla="*/ 2147483647 h 208"/>
              <a:gd name="T66" fmla="*/ 0 w 179"/>
              <a:gd name="T67" fmla="*/ 0 h 20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9"/>
              <a:gd name="T103" fmla="*/ 0 h 208"/>
              <a:gd name="T104" fmla="*/ 179 w 179"/>
              <a:gd name="T105" fmla="*/ 208 h 20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9" h="208">
                <a:moveTo>
                  <a:pt x="2" y="12"/>
                </a:moveTo>
                <a:lnTo>
                  <a:pt x="9" y="12"/>
                </a:lnTo>
                <a:lnTo>
                  <a:pt x="17" y="14"/>
                </a:lnTo>
                <a:lnTo>
                  <a:pt x="24" y="16"/>
                </a:lnTo>
                <a:lnTo>
                  <a:pt x="30" y="20"/>
                </a:lnTo>
                <a:lnTo>
                  <a:pt x="35" y="24"/>
                </a:lnTo>
                <a:lnTo>
                  <a:pt x="39" y="28"/>
                </a:lnTo>
                <a:lnTo>
                  <a:pt x="44" y="38"/>
                </a:lnTo>
                <a:lnTo>
                  <a:pt x="48" y="42"/>
                </a:lnTo>
                <a:lnTo>
                  <a:pt x="50" y="47"/>
                </a:lnTo>
                <a:lnTo>
                  <a:pt x="56" y="57"/>
                </a:lnTo>
                <a:lnTo>
                  <a:pt x="57" y="69"/>
                </a:lnTo>
                <a:lnTo>
                  <a:pt x="59" y="81"/>
                </a:lnTo>
                <a:lnTo>
                  <a:pt x="59" y="93"/>
                </a:lnTo>
                <a:lnTo>
                  <a:pt x="57" y="104"/>
                </a:lnTo>
                <a:lnTo>
                  <a:pt x="54" y="120"/>
                </a:lnTo>
                <a:lnTo>
                  <a:pt x="50" y="130"/>
                </a:lnTo>
                <a:lnTo>
                  <a:pt x="46" y="136"/>
                </a:lnTo>
                <a:lnTo>
                  <a:pt x="44" y="140"/>
                </a:lnTo>
                <a:lnTo>
                  <a:pt x="37" y="145"/>
                </a:lnTo>
                <a:lnTo>
                  <a:pt x="30" y="151"/>
                </a:lnTo>
                <a:lnTo>
                  <a:pt x="21" y="151"/>
                </a:lnTo>
                <a:lnTo>
                  <a:pt x="11" y="151"/>
                </a:lnTo>
                <a:lnTo>
                  <a:pt x="0" y="149"/>
                </a:lnTo>
                <a:lnTo>
                  <a:pt x="0" y="171"/>
                </a:lnTo>
                <a:lnTo>
                  <a:pt x="105" y="171"/>
                </a:lnTo>
                <a:lnTo>
                  <a:pt x="107" y="181"/>
                </a:lnTo>
                <a:lnTo>
                  <a:pt x="105" y="191"/>
                </a:lnTo>
                <a:lnTo>
                  <a:pt x="104" y="200"/>
                </a:lnTo>
                <a:lnTo>
                  <a:pt x="100" y="208"/>
                </a:lnTo>
                <a:lnTo>
                  <a:pt x="144" y="208"/>
                </a:lnTo>
                <a:lnTo>
                  <a:pt x="140" y="200"/>
                </a:lnTo>
                <a:lnTo>
                  <a:pt x="137" y="191"/>
                </a:lnTo>
                <a:lnTo>
                  <a:pt x="135" y="187"/>
                </a:lnTo>
                <a:lnTo>
                  <a:pt x="135" y="181"/>
                </a:lnTo>
                <a:lnTo>
                  <a:pt x="137" y="171"/>
                </a:lnTo>
                <a:lnTo>
                  <a:pt x="168" y="171"/>
                </a:lnTo>
                <a:lnTo>
                  <a:pt x="179" y="175"/>
                </a:lnTo>
                <a:lnTo>
                  <a:pt x="179" y="147"/>
                </a:lnTo>
                <a:lnTo>
                  <a:pt x="176" y="149"/>
                </a:lnTo>
                <a:lnTo>
                  <a:pt x="172" y="151"/>
                </a:lnTo>
                <a:lnTo>
                  <a:pt x="166" y="151"/>
                </a:lnTo>
                <a:lnTo>
                  <a:pt x="137" y="153"/>
                </a:lnTo>
                <a:lnTo>
                  <a:pt x="137" y="36"/>
                </a:lnTo>
                <a:lnTo>
                  <a:pt x="137" y="30"/>
                </a:lnTo>
                <a:lnTo>
                  <a:pt x="139" y="26"/>
                </a:lnTo>
                <a:lnTo>
                  <a:pt x="140" y="22"/>
                </a:lnTo>
                <a:lnTo>
                  <a:pt x="142" y="18"/>
                </a:lnTo>
                <a:lnTo>
                  <a:pt x="105" y="18"/>
                </a:lnTo>
                <a:lnTo>
                  <a:pt x="105" y="153"/>
                </a:lnTo>
                <a:lnTo>
                  <a:pt x="68" y="153"/>
                </a:lnTo>
                <a:lnTo>
                  <a:pt x="76" y="142"/>
                </a:lnTo>
                <a:lnTo>
                  <a:pt x="83" y="132"/>
                </a:lnTo>
                <a:lnTo>
                  <a:pt x="87" y="122"/>
                </a:lnTo>
                <a:lnTo>
                  <a:pt x="89" y="110"/>
                </a:lnTo>
                <a:lnTo>
                  <a:pt x="91" y="98"/>
                </a:lnTo>
                <a:lnTo>
                  <a:pt x="91" y="85"/>
                </a:lnTo>
                <a:lnTo>
                  <a:pt x="89" y="73"/>
                </a:lnTo>
                <a:lnTo>
                  <a:pt x="85" y="59"/>
                </a:lnTo>
                <a:lnTo>
                  <a:pt x="80" y="45"/>
                </a:lnTo>
                <a:lnTo>
                  <a:pt x="74" y="36"/>
                </a:lnTo>
                <a:lnTo>
                  <a:pt x="67" y="26"/>
                </a:lnTo>
                <a:lnTo>
                  <a:pt x="57" y="16"/>
                </a:lnTo>
                <a:lnTo>
                  <a:pt x="46" y="10"/>
                </a:lnTo>
                <a:lnTo>
                  <a:pt x="35" y="4"/>
                </a:lnTo>
                <a:lnTo>
                  <a:pt x="22" y="2"/>
                </a:lnTo>
                <a:lnTo>
                  <a:pt x="9" y="0"/>
                </a:lnTo>
                <a:lnTo>
                  <a:pt x="2" y="0"/>
                </a:lnTo>
                <a:lnTo>
                  <a:pt x="2" y="1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1" name="Freeform 46"/>
          <p:cNvSpPr>
            <a:spLocks/>
          </p:cNvSpPr>
          <p:nvPr/>
        </p:nvSpPr>
        <p:spPr bwMode="auto">
          <a:xfrm>
            <a:off x="2297071" y="5233988"/>
            <a:ext cx="134938" cy="188912"/>
          </a:xfrm>
          <a:custGeom>
            <a:avLst/>
            <a:gdLst>
              <a:gd name="T0" fmla="*/ 2147483647 w 170"/>
              <a:gd name="T1" fmla="*/ 2147483647 h 237"/>
              <a:gd name="T2" fmla="*/ 2147483647 w 170"/>
              <a:gd name="T3" fmla="*/ 2147483647 h 237"/>
              <a:gd name="T4" fmla="*/ 2147483647 w 170"/>
              <a:gd name="T5" fmla="*/ 2147483647 h 237"/>
              <a:gd name="T6" fmla="*/ 0 w 170"/>
              <a:gd name="T7" fmla="*/ 2147483647 h 237"/>
              <a:gd name="T8" fmla="*/ 2147483647 w 170"/>
              <a:gd name="T9" fmla="*/ 2147483647 h 237"/>
              <a:gd name="T10" fmla="*/ 2147483647 w 170"/>
              <a:gd name="T11" fmla="*/ 2147483647 h 237"/>
              <a:gd name="T12" fmla="*/ 2147483647 w 170"/>
              <a:gd name="T13" fmla="*/ 2147483647 h 237"/>
              <a:gd name="T14" fmla="*/ 2147483647 w 170"/>
              <a:gd name="T15" fmla="*/ 2147483647 h 237"/>
              <a:gd name="T16" fmla="*/ 2147483647 w 170"/>
              <a:gd name="T17" fmla="*/ 2147483647 h 237"/>
              <a:gd name="T18" fmla="*/ 2147483647 w 170"/>
              <a:gd name="T19" fmla="*/ 2147483647 h 237"/>
              <a:gd name="T20" fmla="*/ 2147483647 w 170"/>
              <a:gd name="T21" fmla="*/ 2147483647 h 237"/>
              <a:gd name="T22" fmla="*/ 2147483647 w 170"/>
              <a:gd name="T23" fmla="*/ 2147483647 h 237"/>
              <a:gd name="T24" fmla="*/ 2147483647 w 170"/>
              <a:gd name="T25" fmla="*/ 2147483647 h 237"/>
              <a:gd name="T26" fmla="*/ 2147483647 w 170"/>
              <a:gd name="T27" fmla="*/ 2147483647 h 237"/>
              <a:gd name="T28" fmla="*/ 2147483647 w 170"/>
              <a:gd name="T29" fmla="*/ 2147483647 h 237"/>
              <a:gd name="T30" fmla="*/ 2147483647 w 170"/>
              <a:gd name="T31" fmla="*/ 2147483647 h 237"/>
              <a:gd name="T32" fmla="*/ 2147483647 w 170"/>
              <a:gd name="T33" fmla="*/ 2147483647 h 237"/>
              <a:gd name="T34" fmla="*/ 2147483647 w 170"/>
              <a:gd name="T35" fmla="*/ 2147483647 h 237"/>
              <a:gd name="T36" fmla="*/ 2147483647 w 170"/>
              <a:gd name="T37" fmla="*/ 2147483647 h 237"/>
              <a:gd name="T38" fmla="*/ 2147483647 w 170"/>
              <a:gd name="T39" fmla="*/ 2147483647 h 237"/>
              <a:gd name="T40" fmla="*/ 2147483647 w 170"/>
              <a:gd name="T41" fmla="*/ 2147483647 h 237"/>
              <a:gd name="T42" fmla="*/ 2147483647 w 170"/>
              <a:gd name="T43" fmla="*/ 2147483647 h 237"/>
              <a:gd name="T44" fmla="*/ 2147483647 w 170"/>
              <a:gd name="T45" fmla="*/ 2147483647 h 237"/>
              <a:gd name="T46" fmla="*/ 2147483647 w 170"/>
              <a:gd name="T47" fmla="*/ 2147483647 h 237"/>
              <a:gd name="T48" fmla="*/ 2147483647 w 170"/>
              <a:gd name="T49" fmla="*/ 2147483647 h 237"/>
              <a:gd name="T50" fmla="*/ 2147483647 w 170"/>
              <a:gd name="T51" fmla="*/ 2147483647 h 237"/>
              <a:gd name="T52" fmla="*/ 2147483647 w 170"/>
              <a:gd name="T53" fmla="*/ 2147483647 h 237"/>
              <a:gd name="T54" fmla="*/ 2147483647 w 170"/>
              <a:gd name="T55" fmla="*/ 2147483647 h 237"/>
              <a:gd name="T56" fmla="*/ 2147483647 w 170"/>
              <a:gd name="T57" fmla="*/ 2147483647 h 237"/>
              <a:gd name="T58" fmla="*/ 2147483647 w 170"/>
              <a:gd name="T59" fmla="*/ 2147483647 h 237"/>
              <a:gd name="T60" fmla="*/ 2147483647 w 170"/>
              <a:gd name="T61" fmla="*/ 2147483647 h 237"/>
              <a:gd name="T62" fmla="*/ 2147483647 w 170"/>
              <a:gd name="T63" fmla="*/ 2147483647 h 237"/>
              <a:gd name="T64" fmla="*/ 2147483647 w 170"/>
              <a:gd name="T65" fmla="*/ 2147483647 h 237"/>
              <a:gd name="T66" fmla="*/ 2147483647 w 170"/>
              <a:gd name="T67" fmla="*/ 2147483647 h 237"/>
              <a:gd name="T68" fmla="*/ 2147483647 w 170"/>
              <a:gd name="T69" fmla="*/ 2147483647 h 237"/>
              <a:gd name="T70" fmla="*/ 2147483647 w 170"/>
              <a:gd name="T71" fmla="*/ 2147483647 h 237"/>
              <a:gd name="T72" fmla="*/ 2147483647 w 170"/>
              <a:gd name="T73" fmla="*/ 2147483647 h 237"/>
              <a:gd name="T74" fmla="*/ 2147483647 w 170"/>
              <a:gd name="T75" fmla="*/ 2147483647 h 237"/>
              <a:gd name="T76" fmla="*/ 2147483647 w 170"/>
              <a:gd name="T77" fmla="*/ 2147483647 h 237"/>
              <a:gd name="T78" fmla="*/ 2147483647 w 170"/>
              <a:gd name="T79" fmla="*/ 2147483647 h 237"/>
              <a:gd name="T80" fmla="*/ 2147483647 w 170"/>
              <a:gd name="T81" fmla="*/ 2147483647 h 237"/>
              <a:gd name="T82" fmla="*/ 2147483647 w 170"/>
              <a:gd name="T83" fmla="*/ 2147483647 h 237"/>
              <a:gd name="T84" fmla="*/ 2147483647 w 170"/>
              <a:gd name="T85" fmla="*/ 2147483647 h 237"/>
              <a:gd name="T86" fmla="*/ 2147483647 w 170"/>
              <a:gd name="T87" fmla="*/ 2147483647 h 237"/>
              <a:gd name="T88" fmla="*/ 2147483647 w 170"/>
              <a:gd name="T89" fmla="*/ 0 h 237"/>
              <a:gd name="T90" fmla="*/ 2147483647 w 170"/>
              <a:gd name="T91" fmla="*/ 0 h 23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70"/>
              <a:gd name="T139" fmla="*/ 0 h 237"/>
              <a:gd name="T140" fmla="*/ 170 w 170"/>
              <a:gd name="T141" fmla="*/ 237 h 23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70" h="237">
                <a:moveTo>
                  <a:pt x="32" y="0"/>
                </a:moveTo>
                <a:lnTo>
                  <a:pt x="35" y="4"/>
                </a:lnTo>
                <a:lnTo>
                  <a:pt x="37" y="9"/>
                </a:lnTo>
                <a:lnTo>
                  <a:pt x="37" y="15"/>
                </a:lnTo>
                <a:lnTo>
                  <a:pt x="39" y="19"/>
                </a:lnTo>
                <a:lnTo>
                  <a:pt x="6" y="19"/>
                </a:lnTo>
                <a:lnTo>
                  <a:pt x="4" y="27"/>
                </a:lnTo>
                <a:lnTo>
                  <a:pt x="0" y="35"/>
                </a:lnTo>
                <a:lnTo>
                  <a:pt x="39" y="35"/>
                </a:lnTo>
                <a:lnTo>
                  <a:pt x="39" y="135"/>
                </a:lnTo>
                <a:lnTo>
                  <a:pt x="37" y="145"/>
                </a:lnTo>
                <a:lnTo>
                  <a:pt x="35" y="155"/>
                </a:lnTo>
                <a:lnTo>
                  <a:pt x="33" y="158"/>
                </a:lnTo>
                <a:lnTo>
                  <a:pt x="32" y="160"/>
                </a:lnTo>
                <a:lnTo>
                  <a:pt x="76" y="160"/>
                </a:lnTo>
                <a:lnTo>
                  <a:pt x="70" y="155"/>
                </a:lnTo>
                <a:lnTo>
                  <a:pt x="68" y="147"/>
                </a:lnTo>
                <a:lnTo>
                  <a:pt x="67" y="127"/>
                </a:lnTo>
                <a:lnTo>
                  <a:pt x="67" y="119"/>
                </a:lnTo>
                <a:lnTo>
                  <a:pt x="68" y="111"/>
                </a:lnTo>
                <a:lnTo>
                  <a:pt x="68" y="104"/>
                </a:lnTo>
                <a:lnTo>
                  <a:pt x="70" y="98"/>
                </a:lnTo>
                <a:lnTo>
                  <a:pt x="74" y="92"/>
                </a:lnTo>
                <a:lnTo>
                  <a:pt x="76" y="88"/>
                </a:lnTo>
                <a:lnTo>
                  <a:pt x="80" y="82"/>
                </a:lnTo>
                <a:lnTo>
                  <a:pt x="85" y="80"/>
                </a:lnTo>
                <a:lnTo>
                  <a:pt x="91" y="76"/>
                </a:lnTo>
                <a:lnTo>
                  <a:pt x="96" y="74"/>
                </a:lnTo>
                <a:lnTo>
                  <a:pt x="102" y="74"/>
                </a:lnTo>
                <a:lnTo>
                  <a:pt x="107" y="74"/>
                </a:lnTo>
                <a:lnTo>
                  <a:pt x="124" y="74"/>
                </a:lnTo>
                <a:lnTo>
                  <a:pt x="131" y="80"/>
                </a:lnTo>
                <a:lnTo>
                  <a:pt x="137" y="86"/>
                </a:lnTo>
                <a:lnTo>
                  <a:pt x="140" y="96"/>
                </a:lnTo>
                <a:lnTo>
                  <a:pt x="142" y="117"/>
                </a:lnTo>
                <a:lnTo>
                  <a:pt x="140" y="127"/>
                </a:lnTo>
                <a:lnTo>
                  <a:pt x="140" y="137"/>
                </a:lnTo>
                <a:lnTo>
                  <a:pt x="139" y="147"/>
                </a:lnTo>
                <a:lnTo>
                  <a:pt x="135" y="156"/>
                </a:lnTo>
                <a:lnTo>
                  <a:pt x="131" y="166"/>
                </a:lnTo>
                <a:lnTo>
                  <a:pt x="128" y="174"/>
                </a:lnTo>
                <a:lnTo>
                  <a:pt x="122" y="182"/>
                </a:lnTo>
                <a:lnTo>
                  <a:pt x="113" y="188"/>
                </a:lnTo>
                <a:lnTo>
                  <a:pt x="105" y="196"/>
                </a:lnTo>
                <a:lnTo>
                  <a:pt x="98" y="204"/>
                </a:lnTo>
                <a:lnTo>
                  <a:pt x="92" y="211"/>
                </a:lnTo>
                <a:lnTo>
                  <a:pt x="85" y="223"/>
                </a:lnTo>
                <a:lnTo>
                  <a:pt x="100" y="237"/>
                </a:lnTo>
                <a:lnTo>
                  <a:pt x="100" y="231"/>
                </a:lnTo>
                <a:lnTo>
                  <a:pt x="100" y="227"/>
                </a:lnTo>
                <a:lnTo>
                  <a:pt x="102" y="219"/>
                </a:lnTo>
                <a:lnTo>
                  <a:pt x="105" y="215"/>
                </a:lnTo>
                <a:lnTo>
                  <a:pt x="107" y="211"/>
                </a:lnTo>
                <a:lnTo>
                  <a:pt x="111" y="207"/>
                </a:lnTo>
                <a:lnTo>
                  <a:pt x="116" y="206"/>
                </a:lnTo>
                <a:lnTo>
                  <a:pt x="128" y="198"/>
                </a:lnTo>
                <a:lnTo>
                  <a:pt x="139" y="192"/>
                </a:lnTo>
                <a:lnTo>
                  <a:pt x="144" y="186"/>
                </a:lnTo>
                <a:lnTo>
                  <a:pt x="150" y="182"/>
                </a:lnTo>
                <a:lnTo>
                  <a:pt x="153" y="176"/>
                </a:lnTo>
                <a:lnTo>
                  <a:pt x="157" y="168"/>
                </a:lnTo>
                <a:lnTo>
                  <a:pt x="166" y="149"/>
                </a:lnTo>
                <a:lnTo>
                  <a:pt x="168" y="137"/>
                </a:lnTo>
                <a:lnTo>
                  <a:pt x="170" y="127"/>
                </a:lnTo>
                <a:lnTo>
                  <a:pt x="170" y="115"/>
                </a:lnTo>
                <a:lnTo>
                  <a:pt x="170" y="106"/>
                </a:lnTo>
                <a:lnTo>
                  <a:pt x="170" y="96"/>
                </a:lnTo>
                <a:lnTo>
                  <a:pt x="168" y="84"/>
                </a:lnTo>
                <a:lnTo>
                  <a:pt x="164" y="78"/>
                </a:lnTo>
                <a:lnTo>
                  <a:pt x="161" y="70"/>
                </a:lnTo>
                <a:lnTo>
                  <a:pt x="155" y="66"/>
                </a:lnTo>
                <a:lnTo>
                  <a:pt x="152" y="60"/>
                </a:lnTo>
                <a:lnTo>
                  <a:pt x="144" y="58"/>
                </a:lnTo>
                <a:lnTo>
                  <a:pt x="139" y="56"/>
                </a:lnTo>
                <a:lnTo>
                  <a:pt x="131" y="55"/>
                </a:lnTo>
                <a:lnTo>
                  <a:pt x="124" y="55"/>
                </a:lnTo>
                <a:lnTo>
                  <a:pt x="107" y="56"/>
                </a:lnTo>
                <a:lnTo>
                  <a:pt x="100" y="56"/>
                </a:lnTo>
                <a:lnTo>
                  <a:pt x="92" y="60"/>
                </a:lnTo>
                <a:lnTo>
                  <a:pt x="87" y="62"/>
                </a:lnTo>
                <a:lnTo>
                  <a:pt x="80" y="68"/>
                </a:lnTo>
                <a:lnTo>
                  <a:pt x="74" y="72"/>
                </a:lnTo>
                <a:lnTo>
                  <a:pt x="68" y="78"/>
                </a:lnTo>
                <a:lnTo>
                  <a:pt x="68" y="35"/>
                </a:lnTo>
                <a:lnTo>
                  <a:pt x="105" y="35"/>
                </a:lnTo>
                <a:lnTo>
                  <a:pt x="111" y="19"/>
                </a:lnTo>
                <a:lnTo>
                  <a:pt x="68" y="19"/>
                </a:lnTo>
                <a:lnTo>
                  <a:pt x="68" y="7"/>
                </a:lnTo>
                <a:lnTo>
                  <a:pt x="68" y="0"/>
                </a:lnTo>
                <a:lnTo>
                  <a:pt x="33" y="0"/>
                </a:lnTo>
                <a:lnTo>
                  <a:pt x="32" y="0"/>
                </a:lnTo>
                <a:lnTo>
                  <a:pt x="33" y="0"/>
                </a:lnTo>
                <a:lnTo>
                  <a:pt x="32"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2" name="Freeform 47"/>
          <p:cNvSpPr>
            <a:spLocks noEditPoints="1"/>
          </p:cNvSpPr>
          <p:nvPr/>
        </p:nvSpPr>
        <p:spPr bwMode="auto">
          <a:xfrm>
            <a:off x="2297071" y="5524500"/>
            <a:ext cx="150813" cy="165100"/>
          </a:xfrm>
          <a:custGeom>
            <a:avLst/>
            <a:gdLst>
              <a:gd name="T0" fmla="*/ 2147483647 w 190"/>
              <a:gd name="T1" fmla="*/ 0 h 208"/>
              <a:gd name="T2" fmla="*/ 2147483647 w 190"/>
              <a:gd name="T3" fmla="*/ 2147483647 h 208"/>
              <a:gd name="T4" fmla="*/ 2147483647 w 190"/>
              <a:gd name="T5" fmla="*/ 2147483647 h 208"/>
              <a:gd name="T6" fmla="*/ 2147483647 w 190"/>
              <a:gd name="T7" fmla="*/ 2147483647 h 208"/>
              <a:gd name="T8" fmla="*/ 2147483647 w 190"/>
              <a:gd name="T9" fmla="*/ 2147483647 h 208"/>
              <a:gd name="T10" fmla="*/ 2147483647 w 190"/>
              <a:gd name="T11" fmla="*/ 2147483647 h 208"/>
              <a:gd name="T12" fmla="*/ 2147483647 w 190"/>
              <a:gd name="T13" fmla="*/ 2147483647 h 208"/>
              <a:gd name="T14" fmla="*/ 2147483647 w 190"/>
              <a:gd name="T15" fmla="*/ 2147483647 h 208"/>
              <a:gd name="T16" fmla="*/ 2147483647 w 190"/>
              <a:gd name="T17" fmla="*/ 2147483647 h 208"/>
              <a:gd name="T18" fmla="*/ 2147483647 w 190"/>
              <a:gd name="T19" fmla="*/ 2147483647 h 208"/>
              <a:gd name="T20" fmla="*/ 2147483647 w 190"/>
              <a:gd name="T21" fmla="*/ 2147483647 h 208"/>
              <a:gd name="T22" fmla="*/ 2147483647 w 190"/>
              <a:gd name="T23" fmla="*/ 2147483647 h 208"/>
              <a:gd name="T24" fmla="*/ 2147483647 w 190"/>
              <a:gd name="T25" fmla="*/ 2147483647 h 208"/>
              <a:gd name="T26" fmla="*/ 2147483647 w 190"/>
              <a:gd name="T27" fmla="*/ 2147483647 h 208"/>
              <a:gd name="T28" fmla="*/ 2147483647 w 190"/>
              <a:gd name="T29" fmla="*/ 2147483647 h 208"/>
              <a:gd name="T30" fmla="*/ 2147483647 w 190"/>
              <a:gd name="T31" fmla="*/ 2147483647 h 208"/>
              <a:gd name="T32" fmla="*/ 2147483647 w 190"/>
              <a:gd name="T33" fmla="*/ 2147483647 h 208"/>
              <a:gd name="T34" fmla="*/ 2147483647 w 190"/>
              <a:gd name="T35" fmla="*/ 2147483647 h 208"/>
              <a:gd name="T36" fmla="*/ 2147483647 w 190"/>
              <a:gd name="T37" fmla="*/ 2147483647 h 208"/>
              <a:gd name="T38" fmla="*/ 2147483647 w 190"/>
              <a:gd name="T39" fmla="*/ 2147483647 h 208"/>
              <a:gd name="T40" fmla="*/ 2147483647 w 190"/>
              <a:gd name="T41" fmla="*/ 2147483647 h 208"/>
              <a:gd name="T42" fmla="*/ 2147483647 w 190"/>
              <a:gd name="T43" fmla="*/ 2147483647 h 208"/>
              <a:gd name="T44" fmla="*/ 2147483647 w 190"/>
              <a:gd name="T45" fmla="*/ 2147483647 h 208"/>
              <a:gd name="T46" fmla="*/ 2147483647 w 190"/>
              <a:gd name="T47" fmla="*/ 2147483647 h 208"/>
              <a:gd name="T48" fmla="*/ 2147483647 w 190"/>
              <a:gd name="T49" fmla="*/ 2147483647 h 208"/>
              <a:gd name="T50" fmla="*/ 2147483647 w 190"/>
              <a:gd name="T51" fmla="*/ 2147483647 h 208"/>
              <a:gd name="T52" fmla="*/ 2147483647 w 190"/>
              <a:gd name="T53" fmla="*/ 2147483647 h 208"/>
              <a:gd name="T54" fmla="*/ 2147483647 w 190"/>
              <a:gd name="T55" fmla="*/ 2147483647 h 208"/>
              <a:gd name="T56" fmla="*/ 2147483647 w 190"/>
              <a:gd name="T57" fmla="*/ 2147483647 h 208"/>
              <a:gd name="T58" fmla="*/ 2147483647 w 190"/>
              <a:gd name="T59" fmla="*/ 2147483647 h 208"/>
              <a:gd name="T60" fmla="*/ 2147483647 w 190"/>
              <a:gd name="T61" fmla="*/ 2147483647 h 208"/>
              <a:gd name="T62" fmla="*/ 2147483647 w 190"/>
              <a:gd name="T63" fmla="*/ 2147483647 h 208"/>
              <a:gd name="T64" fmla="*/ 2147483647 w 190"/>
              <a:gd name="T65" fmla="*/ 2147483647 h 208"/>
              <a:gd name="T66" fmla="*/ 2147483647 w 190"/>
              <a:gd name="T67" fmla="*/ 2147483647 h 208"/>
              <a:gd name="T68" fmla="*/ 2147483647 w 190"/>
              <a:gd name="T69" fmla="*/ 2147483647 h 208"/>
              <a:gd name="T70" fmla="*/ 2147483647 w 190"/>
              <a:gd name="T71" fmla="*/ 0 h 208"/>
              <a:gd name="T72" fmla="*/ 2147483647 w 190"/>
              <a:gd name="T73" fmla="*/ 2147483647 h 208"/>
              <a:gd name="T74" fmla="*/ 2147483647 w 190"/>
              <a:gd name="T75" fmla="*/ 2147483647 h 208"/>
              <a:gd name="T76" fmla="*/ 2147483647 w 190"/>
              <a:gd name="T77" fmla="*/ 2147483647 h 208"/>
              <a:gd name="T78" fmla="*/ 2147483647 w 190"/>
              <a:gd name="T79" fmla="*/ 2147483647 h 208"/>
              <a:gd name="T80" fmla="*/ 2147483647 w 190"/>
              <a:gd name="T81" fmla="*/ 2147483647 h 208"/>
              <a:gd name="T82" fmla="*/ 2147483647 w 190"/>
              <a:gd name="T83" fmla="*/ 0 h 208"/>
              <a:gd name="T84" fmla="*/ 2147483647 w 190"/>
              <a:gd name="T85" fmla="*/ 2147483647 h 208"/>
              <a:gd name="T86" fmla="*/ 2147483647 w 190"/>
              <a:gd name="T87" fmla="*/ 2147483647 h 208"/>
              <a:gd name="T88" fmla="*/ 2147483647 w 190"/>
              <a:gd name="T89" fmla="*/ 2147483647 h 208"/>
              <a:gd name="T90" fmla="*/ 2147483647 w 190"/>
              <a:gd name="T91" fmla="*/ 2147483647 h 208"/>
              <a:gd name="T92" fmla="*/ 2147483647 w 190"/>
              <a:gd name="T93" fmla="*/ 2147483647 h 208"/>
              <a:gd name="T94" fmla="*/ 2147483647 w 190"/>
              <a:gd name="T95" fmla="*/ 2147483647 h 208"/>
              <a:gd name="T96" fmla="*/ 2147483647 w 190"/>
              <a:gd name="T97" fmla="*/ 2147483647 h 208"/>
              <a:gd name="T98" fmla="*/ 2147483647 w 190"/>
              <a:gd name="T99" fmla="*/ 2147483647 h 208"/>
              <a:gd name="T100" fmla="*/ 2147483647 w 190"/>
              <a:gd name="T101" fmla="*/ 2147483647 h 208"/>
              <a:gd name="T102" fmla="*/ 2147483647 w 190"/>
              <a:gd name="T103" fmla="*/ 2147483647 h 208"/>
              <a:gd name="T104" fmla="*/ 2147483647 w 190"/>
              <a:gd name="T105" fmla="*/ 2147483647 h 208"/>
              <a:gd name="T106" fmla="*/ 2147483647 w 190"/>
              <a:gd name="T107" fmla="*/ 2147483647 h 208"/>
              <a:gd name="T108" fmla="*/ 2147483647 w 190"/>
              <a:gd name="T109" fmla="*/ 2147483647 h 208"/>
              <a:gd name="T110" fmla="*/ 2147483647 w 190"/>
              <a:gd name="T111" fmla="*/ 2147483647 h 208"/>
              <a:gd name="T112" fmla="*/ 2147483647 w 190"/>
              <a:gd name="T113" fmla="*/ 2147483647 h 208"/>
              <a:gd name="T114" fmla="*/ 2147483647 w 190"/>
              <a:gd name="T115" fmla="*/ 2147483647 h 208"/>
              <a:gd name="T116" fmla="*/ 2147483647 w 190"/>
              <a:gd name="T117" fmla="*/ 2147483647 h 2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0"/>
              <a:gd name="T178" fmla="*/ 0 h 208"/>
              <a:gd name="T179" fmla="*/ 190 w 190"/>
              <a:gd name="T180" fmla="*/ 208 h 20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0" h="208">
                <a:moveTo>
                  <a:pt x="4" y="0"/>
                </a:moveTo>
                <a:lnTo>
                  <a:pt x="6" y="0"/>
                </a:lnTo>
                <a:lnTo>
                  <a:pt x="8" y="2"/>
                </a:lnTo>
                <a:lnTo>
                  <a:pt x="9" y="6"/>
                </a:lnTo>
                <a:lnTo>
                  <a:pt x="9" y="12"/>
                </a:lnTo>
                <a:lnTo>
                  <a:pt x="9" y="16"/>
                </a:lnTo>
                <a:lnTo>
                  <a:pt x="9" y="132"/>
                </a:lnTo>
                <a:lnTo>
                  <a:pt x="9" y="140"/>
                </a:lnTo>
                <a:lnTo>
                  <a:pt x="8" y="143"/>
                </a:lnTo>
                <a:lnTo>
                  <a:pt x="4" y="147"/>
                </a:lnTo>
                <a:lnTo>
                  <a:pt x="0" y="151"/>
                </a:lnTo>
                <a:lnTo>
                  <a:pt x="46" y="151"/>
                </a:lnTo>
                <a:lnTo>
                  <a:pt x="43" y="149"/>
                </a:lnTo>
                <a:lnTo>
                  <a:pt x="41" y="145"/>
                </a:lnTo>
                <a:lnTo>
                  <a:pt x="41" y="140"/>
                </a:lnTo>
                <a:lnTo>
                  <a:pt x="39" y="134"/>
                </a:lnTo>
                <a:lnTo>
                  <a:pt x="39" y="91"/>
                </a:lnTo>
                <a:lnTo>
                  <a:pt x="81" y="91"/>
                </a:lnTo>
                <a:lnTo>
                  <a:pt x="81" y="128"/>
                </a:lnTo>
                <a:lnTo>
                  <a:pt x="74" y="130"/>
                </a:lnTo>
                <a:lnTo>
                  <a:pt x="67" y="134"/>
                </a:lnTo>
                <a:lnTo>
                  <a:pt x="61" y="138"/>
                </a:lnTo>
                <a:lnTo>
                  <a:pt x="56" y="143"/>
                </a:lnTo>
                <a:lnTo>
                  <a:pt x="52" y="149"/>
                </a:lnTo>
                <a:lnTo>
                  <a:pt x="50" y="157"/>
                </a:lnTo>
                <a:lnTo>
                  <a:pt x="48" y="163"/>
                </a:lnTo>
                <a:lnTo>
                  <a:pt x="48" y="173"/>
                </a:lnTo>
                <a:lnTo>
                  <a:pt x="50" y="181"/>
                </a:lnTo>
                <a:lnTo>
                  <a:pt x="52" y="187"/>
                </a:lnTo>
                <a:lnTo>
                  <a:pt x="56" y="192"/>
                </a:lnTo>
                <a:lnTo>
                  <a:pt x="59" y="196"/>
                </a:lnTo>
                <a:lnTo>
                  <a:pt x="65" y="200"/>
                </a:lnTo>
                <a:lnTo>
                  <a:pt x="68" y="204"/>
                </a:lnTo>
                <a:lnTo>
                  <a:pt x="74" y="206"/>
                </a:lnTo>
                <a:lnTo>
                  <a:pt x="80" y="206"/>
                </a:lnTo>
                <a:lnTo>
                  <a:pt x="85" y="208"/>
                </a:lnTo>
                <a:lnTo>
                  <a:pt x="91" y="208"/>
                </a:lnTo>
                <a:lnTo>
                  <a:pt x="98" y="208"/>
                </a:lnTo>
                <a:lnTo>
                  <a:pt x="105" y="208"/>
                </a:lnTo>
                <a:lnTo>
                  <a:pt x="111" y="206"/>
                </a:lnTo>
                <a:lnTo>
                  <a:pt x="118" y="204"/>
                </a:lnTo>
                <a:lnTo>
                  <a:pt x="124" y="200"/>
                </a:lnTo>
                <a:lnTo>
                  <a:pt x="129" y="194"/>
                </a:lnTo>
                <a:lnTo>
                  <a:pt x="133" y="190"/>
                </a:lnTo>
                <a:lnTo>
                  <a:pt x="137" y="185"/>
                </a:lnTo>
                <a:lnTo>
                  <a:pt x="142" y="173"/>
                </a:lnTo>
                <a:lnTo>
                  <a:pt x="142" y="167"/>
                </a:lnTo>
                <a:lnTo>
                  <a:pt x="142" y="159"/>
                </a:lnTo>
                <a:lnTo>
                  <a:pt x="140" y="153"/>
                </a:lnTo>
                <a:lnTo>
                  <a:pt x="139" y="147"/>
                </a:lnTo>
                <a:lnTo>
                  <a:pt x="135" y="141"/>
                </a:lnTo>
                <a:lnTo>
                  <a:pt x="131" y="138"/>
                </a:lnTo>
                <a:lnTo>
                  <a:pt x="128" y="134"/>
                </a:lnTo>
                <a:lnTo>
                  <a:pt x="122" y="130"/>
                </a:lnTo>
                <a:lnTo>
                  <a:pt x="116" y="128"/>
                </a:lnTo>
                <a:lnTo>
                  <a:pt x="111" y="128"/>
                </a:lnTo>
                <a:lnTo>
                  <a:pt x="111" y="91"/>
                </a:lnTo>
                <a:lnTo>
                  <a:pt x="152" y="91"/>
                </a:lnTo>
                <a:lnTo>
                  <a:pt x="152" y="134"/>
                </a:lnTo>
                <a:lnTo>
                  <a:pt x="150" y="141"/>
                </a:lnTo>
                <a:lnTo>
                  <a:pt x="148" y="147"/>
                </a:lnTo>
                <a:lnTo>
                  <a:pt x="146" y="151"/>
                </a:lnTo>
                <a:lnTo>
                  <a:pt x="190" y="151"/>
                </a:lnTo>
                <a:lnTo>
                  <a:pt x="187" y="147"/>
                </a:lnTo>
                <a:lnTo>
                  <a:pt x="185" y="143"/>
                </a:lnTo>
                <a:lnTo>
                  <a:pt x="183" y="138"/>
                </a:lnTo>
                <a:lnTo>
                  <a:pt x="181" y="132"/>
                </a:lnTo>
                <a:lnTo>
                  <a:pt x="181" y="16"/>
                </a:lnTo>
                <a:lnTo>
                  <a:pt x="181" y="12"/>
                </a:lnTo>
                <a:lnTo>
                  <a:pt x="183" y="6"/>
                </a:lnTo>
                <a:lnTo>
                  <a:pt x="185" y="4"/>
                </a:lnTo>
                <a:lnTo>
                  <a:pt x="188" y="0"/>
                </a:lnTo>
                <a:lnTo>
                  <a:pt x="152" y="0"/>
                </a:lnTo>
                <a:lnTo>
                  <a:pt x="152" y="77"/>
                </a:lnTo>
                <a:lnTo>
                  <a:pt x="111" y="77"/>
                </a:lnTo>
                <a:lnTo>
                  <a:pt x="111" y="34"/>
                </a:lnTo>
                <a:lnTo>
                  <a:pt x="74" y="34"/>
                </a:lnTo>
                <a:lnTo>
                  <a:pt x="78" y="36"/>
                </a:lnTo>
                <a:lnTo>
                  <a:pt x="80" y="40"/>
                </a:lnTo>
                <a:lnTo>
                  <a:pt x="81" y="43"/>
                </a:lnTo>
                <a:lnTo>
                  <a:pt x="81" y="47"/>
                </a:lnTo>
                <a:lnTo>
                  <a:pt x="81" y="77"/>
                </a:lnTo>
                <a:lnTo>
                  <a:pt x="39" y="77"/>
                </a:lnTo>
                <a:lnTo>
                  <a:pt x="39" y="0"/>
                </a:lnTo>
                <a:lnTo>
                  <a:pt x="4" y="0"/>
                </a:lnTo>
                <a:close/>
                <a:moveTo>
                  <a:pt x="91" y="136"/>
                </a:moveTo>
                <a:lnTo>
                  <a:pt x="96" y="136"/>
                </a:lnTo>
                <a:lnTo>
                  <a:pt x="102" y="138"/>
                </a:lnTo>
                <a:lnTo>
                  <a:pt x="105" y="140"/>
                </a:lnTo>
                <a:lnTo>
                  <a:pt x="109" y="141"/>
                </a:lnTo>
                <a:lnTo>
                  <a:pt x="113" y="145"/>
                </a:lnTo>
                <a:lnTo>
                  <a:pt x="115" y="149"/>
                </a:lnTo>
                <a:lnTo>
                  <a:pt x="116" y="153"/>
                </a:lnTo>
                <a:lnTo>
                  <a:pt x="118" y="159"/>
                </a:lnTo>
                <a:lnTo>
                  <a:pt x="118" y="167"/>
                </a:lnTo>
                <a:lnTo>
                  <a:pt x="118" y="173"/>
                </a:lnTo>
                <a:lnTo>
                  <a:pt x="118" y="179"/>
                </a:lnTo>
                <a:lnTo>
                  <a:pt x="116" y="183"/>
                </a:lnTo>
                <a:lnTo>
                  <a:pt x="115" y="189"/>
                </a:lnTo>
                <a:lnTo>
                  <a:pt x="111" y="192"/>
                </a:lnTo>
                <a:lnTo>
                  <a:pt x="107" y="194"/>
                </a:lnTo>
                <a:lnTo>
                  <a:pt x="102" y="198"/>
                </a:lnTo>
                <a:lnTo>
                  <a:pt x="91" y="198"/>
                </a:lnTo>
                <a:lnTo>
                  <a:pt x="87" y="196"/>
                </a:lnTo>
                <a:lnTo>
                  <a:pt x="83" y="194"/>
                </a:lnTo>
                <a:lnTo>
                  <a:pt x="80" y="190"/>
                </a:lnTo>
                <a:lnTo>
                  <a:pt x="76" y="187"/>
                </a:lnTo>
                <a:lnTo>
                  <a:pt x="74" y="183"/>
                </a:lnTo>
                <a:lnTo>
                  <a:pt x="72" y="177"/>
                </a:lnTo>
                <a:lnTo>
                  <a:pt x="72" y="169"/>
                </a:lnTo>
                <a:lnTo>
                  <a:pt x="72" y="161"/>
                </a:lnTo>
                <a:lnTo>
                  <a:pt x="72" y="155"/>
                </a:lnTo>
                <a:lnTo>
                  <a:pt x="74" y="149"/>
                </a:lnTo>
                <a:lnTo>
                  <a:pt x="76" y="145"/>
                </a:lnTo>
                <a:lnTo>
                  <a:pt x="80" y="141"/>
                </a:lnTo>
                <a:lnTo>
                  <a:pt x="83" y="140"/>
                </a:lnTo>
                <a:lnTo>
                  <a:pt x="85" y="138"/>
                </a:lnTo>
                <a:lnTo>
                  <a:pt x="91" y="13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3" name="Freeform 48"/>
          <p:cNvSpPr>
            <a:spLocks noEditPoints="1"/>
          </p:cNvSpPr>
          <p:nvPr/>
        </p:nvSpPr>
        <p:spPr bwMode="auto">
          <a:xfrm>
            <a:off x="2297071" y="6054725"/>
            <a:ext cx="107950" cy="214313"/>
          </a:xfrm>
          <a:custGeom>
            <a:avLst/>
            <a:gdLst>
              <a:gd name="T0" fmla="*/ 2147483647 w 137"/>
              <a:gd name="T1" fmla="*/ 2147483647 h 270"/>
              <a:gd name="T2" fmla="*/ 2147483647 w 137"/>
              <a:gd name="T3" fmla="*/ 2147483647 h 270"/>
              <a:gd name="T4" fmla="*/ 2147483647 w 137"/>
              <a:gd name="T5" fmla="*/ 2147483647 h 270"/>
              <a:gd name="T6" fmla="*/ 2147483647 w 137"/>
              <a:gd name="T7" fmla="*/ 2147483647 h 270"/>
              <a:gd name="T8" fmla="*/ 2147483647 w 137"/>
              <a:gd name="T9" fmla="*/ 2147483647 h 270"/>
              <a:gd name="T10" fmla="*/ 2147483647 w 137"/>
              <a:gd name="T11" fmla="*/ 2147483647 h 270"/>
              <a:gd name="T12" fmla="*/ 2147483647 w 137"/>
              <a:gd name="T13" fmla="*/ 2147483647 h 270"/>
              <a:gd name="T14" fmla="*/ 2147483647 w 137"/>
              <a:gd name="T15" fmla="*/ 2147483647 h 270"/>
              <a:gd name="T16" fmla="*/ 2147483647 w 137"/>
              <a:gd name="T17" fmla="*/ 2147483647 h 270"/>
              <a:gd name="T18" fmla="*/ 2147483647 w 137"/>
              <a:gd name="T19" fmla="*/ 2147483647 h 270"/>
              <a:gd name="T20" fmla="*/ 2147483647 w 137"/>
              <a:gd name="T21" fmla="*/ 2147483647 h 270"/>
              <a:gd name="T22" fmla="*/ 2147483647 w 137"/>
              <a:gd name="T23" fmla="*/ 2147483647 h 270"/>
              <a:gd name="T24" fmla="*/ 2147483647 w 137"/>
              <a:gd name="T25" fmla="*/ 2147483647 h 270"/>
              <a:gd name="T26" fmla="*/ 2147483647 w 137"/>
              <a:gd name="T27" fmla="*/ 2147483647 h 270"/>
              <a:gd name="T28" fmla="*/ 2147483647 w 137"/>
              <a:gd name="T29" fmla="*/ 2147483647 h 270"/>
              <a:gd name="T30" fmla="*/ 2147483647 w 137"/>
              <a:gd name="T31" fmla="*/ 2147483647 h 270"/>
              <a:gd name="T32" fmla="*/ 0 w 137"/>
              <a:gd name="T33" fmla="*/ 2147483647 h 270"/>
              <a:gd name="T34" fmla="*/ 2147483647 w 137"/>
              <a:gd name="T35" fmla="*/ 2147483647 h 270"/>
              <a:gd name="T36" fmla="*/ 2147483647 w 137"/>
              <a:gd name="T37" fmla="*/ 2147483647 h 270"/>
              <a:gd name="T38" fmla="*/ 2147483647 w 137"/>
              <a:gd name="T39" fmla="*/ 2147483647 h 270"/>
              <a:gd name="T40" fmla="*/ 2147483647 w 137"/>
              <a:gd name="T41" fmla="*/ 2147483647 h 270"/>
              <a:gd name="T42" fmla="*/ 2147483647 w 137"/>
              <a:gd name="T43" fmla="*/ 2147483647 h 270"/>
              <a:gd name="T44" fmla="*/ 2147483647 w 137"/>
              <a:gd name="T45" fmla="*/ 2147483647 h 270"/>
              <a:gd name="T46" fmla="*/ 2147483647 w 137"/>
              <a:gd name="T47" fmla="*/ 2147483647 h 270"/>
              <a:gd name="T48" fmla="*/ 2147483647 w 137"/>
              <a:gd name="T49" fmla="*/ 2147483647 h 270"/>
              <a:gd name="T50" fmla="*/ 2147483647 w 137"/>
              <a:gd name="T51" fmla="*/ 0 h 270"/>
              <a:gd name="T52" fmla="*/ 2147483647 w 137"/>
              <a:gd name="T53" fmla="*/ 2147483647 h 270"/>
              <a:gd name="T54" fmla="*/ 2147483647 w 137"/>
              <a:gd name="T55" fmla="*/ 2147483647 h 270"/>
              <a:gd name="T56" fmla="*/ 2147483647 w 137"/>
              <a:gd name="T57" fmla="*/ 2147483647 h 270"/>
              <a:gd name="T58" fmla="*/ 2147483647 w 137"/>
              <a:gd name="T59" fmla="*/ 2147483647 h 270"/>
              <a:gd name="T60" fmla="*/ 2147483647 w 137"/>
              <a:gd name="T61" fmla="*/ 2147483647 h 270"/>
              <a:gd name="T62" fmla="*/ 2147483647 w 137"/>
              <a:gd name="T63" fmla="*/ 2147483647 h 270"/>
              <a:gd name="T64" fmla="*/ 2147483647 w 137"/>
              <a:gd name="T65" fmla="*/ 2147483647 h 270"/>
              <a:gd name="T66" fmla="*/ 2147483647 w 137"/>
              <a:gd name="T67" fmla="*/ 2147483647 h 270"/>
              <a:gd name="T68" fmla="*/ 2147483647 w 137"/>
              <a:gd name="T69" fmla="*/ 2147483647 h 270"/>
              <a:gd name="T70" fmla="*/ 2147483647 w 137"/>
              <a:gd name="T71" fmla="*/ 2147483647 h 270"/>
              <a:gd name="T72" fmla="*/ 2147483647 w 137"/>
              <a:gd name="T73" fmla="*/ 2147483647 h 270"/>
              <a:gd name="T74" fmla="*/ 2147483647 w 137"/>
              <a:gd name="T75" fmla="*/ 2147483647 h 270"/>
              <a:gd name="T76" fmla="*/ 2147483647 w 137"/>
              <a:gd name="T77" fmla="*/ 2147483647 h 270"/>
              <a:gd name="T78" fmla="*/ 2147483647 w 137"/>
              <a:gd name="T79" fmla="*/ 2147483647 h 270"/>
              <a:gd name="T80" fmla="*/ 2147483647 w 137"/>
              <a:gd name="T81" fmla="*/ 2147483647 h 270"/>
              <a:gd name="T82" fmla="*/ 2147483647 w 137"/>
              <a:gd name="T83" fmla="*/ 2147483647 h 270"/>
              <a:gd name="T84" fmla="*/ 2147483647 w 137"/>
              <a:gd name="T85" fmla="*/ 2147483647 h 270"/>
              <a:gd name="T86" fmla="*/ 2147483647 w 137"/>
              <a:gd name="T87" fmla="*/ 2147483647 h 270"/>
              <a:gd name="T88" fmla="*/ 2147483647 w 137"/>
              <a:gd name="T89" fmla="*/ 2147483647 h 270"/>
              <a:gd name="T90" fmla="*/ 2147483647 w 137"/>
              <a:gd name="T91" fmla="*/ 2147483647 h 270"/>
              <a:gd name="T92" fmla="*/ 2147483647 w 137"/>
              <a:gd name="T93" fmla="*/ 2147483647 h 270"/>
              <a:gd name="T94" fmla="*/ 2147483647 w 137"/>
              <a:gd name="T95" fmla="*/ 2147483647 h 270"/>
              <a:gd name="T96" fmla="*/ 2147483647 w 137"/>
              <a:gd name="T97" fmla="*/ 2147483647 h 270"/>
              <a:gd name="T98" fmla="*/ 2147483647 w 137"/>
              <a:gd name="T99" fmla="*/ 2147483647 h 270"/>
              <a:gd name="T100" fmla="*/ 2147483647 w 137"/>
              <a:gd name="T101" fmla="*/ 2147483647 h 270"/>
              <a:gd name="T102" fmla="*/ 2147483647 w 137"/>
              <a:gd name="T103" fmla="*/ 2147483647 h 270"/>
              <a:gd name="T104" fmla="*/ 2147483647 w 137"/>
              <a:gd name="T105" fmla="*/ 2147483647 h 270"/>
              <a:gd name="T106" fmla="*/ 2147483647 w 137"/>
              <a:gd name="T107" fmla="*/ 2147483647 h 270"/>
              <a:gd name="T108" fmla="*/ 2147483647 w 137"/>
              <a:gd name="T109" fmla="*/ 2147483647 h 270"/>
              <a:gd name="T110" fmla="*/ 2147483647 w 137"/>
              <a:gd name="T111" fmla="*/ 2147483647 h 270"/>
              <a:gd name="T112" fmla="*/ 2147483647 w 137"/>
              <a:gd name="T113" fmla="*/ 2147483647 h 270"/>
              <a:gd name="T114" fmla="*/ 2147483647 w 137"/>
              <a:gd name="T115" fmla="*/ 2147483647 h 270"/>
              <a:gd name="T116" fmla="*/ 2147483647 w 137"/>
              <a:gd name="T117" fmla="*/ 2147483647 h 270"/>
              <a:gd name="T118" fmla="*/ 2147483647 w 137"/>
              <a:gd name="T119" fmla="*/ 2147483647 h 270"/>
              <a:gd name="T120" fmla="*/ 2147483647 w 137"/>
              <a:gd name="T121" fmla="*/ 2147483647 h 270"/>
              <a:gd name="T122" fmla="*/ 0 w 137"/>
              <a:gd name="T123" fmla="*/ 2147483647 h 270"/>
              <a:gd name="T124" fmla="*/ 0 w 137"/>
              <a:gd name="T125" fmla="*/ 2147483647 h 2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7"/>
              <a:gd name="T190" fmla="*/ 0 h 270"/>
              <a:gd name="T191" fmla="*/ 137 w 137"/>
              <a:gd name="T192" fmla="*/ 270 h 2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7" h="270">
                <a:moveTo>
                  <a:pt x="67" y="198"/>
                </a:moveTo>
                <a:lnTo>
                  <a:pt x="59" y="200"/>
                </a:lnTo>
                <a:lnTo>
                  <a:pt x="54" y="202"/>
                </a:lnTo>
                <a:lnTo>
                  <a:pt x="50" y="206"/>
                </a:lnTo>
                <a:lnTo>
                  <a:pt x="46" y="212"/>
                </a:lnTo>
                <a:lnTo>
                  <a:pt x="43" y="216"/>
                </a:lnTo>
                <a:lnTo>
                  <a:pt x="43" y="221"/>
                </a:lnTo>
                <a:lnTo>
                  <a:pt x="41" y="229"/>
                </a:lnTo>
                <a:lnTo>
                  <a:pt x="41" y="237"/>
                </a:lnTo>
                <a:lnTo>
                  <a:pt x="43" y="243"/>
                </a:lnTo>
                <a:lnTo>
                  <a:pt x="44" y="249"/>
                </a:lnTo>
                <a:lnTo>
                  <a:pt x="48" y="253"/>
                </a:lnTo>
                <a:lnTo>
                  <a:pt x="52" y="257"/>
                </a:lnTo>
                <a:lnTo>
                  <a:pt x="56" y="259"/>
                </a:lnTo>
                <a:lnTo>
                  <a:pt x="61" y="261"/>
                </a:lnTo>
                <a:lnTo>
                  <a:pt x="67" y="261"/>
                </a:lnTo>
                <a:lnTo>
                  <a:pt x="74" y="261"/>
                </a:lnTo>
                <a:lnTo>
                  <a:pt x="80" y="259"/>
                </a:lnTo>
                <a:lnTo>
                  <a:pt x="85" y="257"/>
                </a:lnTo>
                <a:lnTo>
                  <a:pt x="89" y="253"/>
                </a:lnTo>
                <a:lnTo>
                  <a:pt x="91" y="249"/>
                </a:lnTo>
                <a:lnTo>
                  <a:pt x="94" y="243"/>
                </a:lnTo>
                <a:lnTo>
                  <a:pt x="94" y="237"/>
                </a:lnTo>
                <a:lnTo>
                  <a:pt x="96" y="231"/>
                </a:lnTo>
                <a:lnTo>
                  <a:pt x="96" y="223"/>
                </a:lnTo>
                <a:lnTo>
                  <a:pt x="94" y="219"/>
                </a:lnTo>
                <a:lnTo>
                  <a:pt x="92" y="214"/>
                </a:lnTo>
                <a:lnTo>
                  <a:pt x="91" y="210"/>
                </a:lnTo>
                <a:lnTo>
                  <a:pt x="87" y="206"/>
                </a:lnTo>
                <a:lnTo>
                  <a:pt x="83" y="204"/>
                </a:lnTo>
                <a:lnTo>
                  <a:pt x="78" y="200"/>
                </a:lnTo>
                <a:lnTo>
                  <a:pt x="72" y="200"/>
                </a:lnTo>
                <a:lnTo>
                  <a:pt x="67" y="198"/>
                </a:lnTo>
                <a:close/>
                <a:moveTo>
                  <a:pt x="0" y="2"/>
                </a:moveTo>
                <a:lnTo>
                  <a:pt x="13" y="2"/>
                </a:lnTo>
                <a:lnTo>
                  <a:pt x="22" y="4"/>
                </a:lnTo>
                <a:lnTo>
                  <a:pt x="33" y="8"/>
                </a:lnTo>
                <a:lnTo>
                  <a:pt x="41" y="12"/>
                </a:lnTo>
                <a:lnTo>
                  <a:pt x="50" y="16"/>
                </a:lnTo>
                <a:lnTo>
                  <a:pt x="54" y="19"/>
                </a:lnTo>
                <a:lnTo>
                  <a:pt x="57" y="21"/>
                </a:lnTo>
                <a:lnTo>
                  <a:pt x="63" y="29"/>
                </a:lnTo>
                <a:lnTo>
                  <a:pt x="68" y="35"/>
                </a:lnTo>
                <a:lnTo>
                  <a:pt x="74" y="27"/>
                </a:lnTo>
                <a:lnTo>
                  <a:pt x="80" y="21"/>
                </a:lnTo>
                <a:lnTo>
                  <a:pt x="87" y="16"/>
                </a:lnTo>
                <a:lnTo>
                  <a:pt x="94" y="10"/>
                </a:lnTo>
                <a:lnTo>
                  <a:pt x="104" y="6"/>
                </a:lnTo>
                <a:lnTo>
                  <a:pt x="113" y="4"/>
                </a:lnTo>
                <a:lnTo>
                  <a:pt x="124" y="2"/>
                </a:lnTo>
                <a:lnTo>
                  <a:pt x="135" y="0"/>
                </a:lnTo>
                <a:lnTo>
                  <a:pt x="137" y="0"/>
                </a:lnTo>
                <a:lnTo>
                  <a:pt x="135" y="6"/>
                </a:lnTo>
                <a:lnTo>
                  <a:pt x="135" y="12"/>
                </a:lnTo>
                <a:lnTo>
                  <a:pt x="133" y="12"/>
                </a:lnTo>
                <a:lnTo>
                  <a:pt x="131" y="10"/>
                </a:lnTo>
                <a:lnTo>
                  <a:pt x="126" y="10"/>
                </a:lnTo>
                <a:lnTo>
                  <a:pt x="120" y="12"/>
                </a:lnTo>
                <a:lnTo>
                  <a:pt x="116" y="14"/>
                </a:lnTo>
                <a:lnTo>
                  <a:pt x="107" y="19"/>
                </a:lnTo>
                <a:lnTo>
                  <a:pt x="104" y="23"/>
                </a:lnTo>
                <a:lnTo>
                  <a:pt x="100" y="27"/>
                </a:lnTo>
                <a:lnTo>
                  <a:pt x="94" y="37"/>
                </a:lnTo>
                <a:lnTo>
                  <a:pt x="89" y="49"/>
                </a:lnTo>
                <a:lnTo>
                  <a:pt x="87" y="63"/>
                </a:lnTo>
                <a:lnTo>
                  <a:pt x="85" y="78"/>
                </a:lnTo>
                <a:lnTo>
                  <a:pt x="83" y="96"/>
                </a:lnTo>
                <a:lnTo>
                  <a:pt x="83" y="139"/>
                </a:lnTo>
                <a:lnTo>
                  <a:pt x="124" y="139"/>
                </a:lnTo>
                <a:lnTo>
                  <a:pt x="124" y="155"/>
                </a:lnTo>
                <a:lnTo>
                  <a:pt x="83" y="155"/>
                </a:lnTo>
                <a:lnTo>
                  <a:pt x="83" y="190"/>
                </a:lnTo>
                <a:lnTo>
                  <a:pt x="89" y="192"/>
                </a:lnTo>
                <a:lnTo>
                  <a:pt x="94" y="194"/>
                </a:lnTo>
                <a:lnTo>
                  <a:pt x="100" y="196"/>
                </a:lnTo>
                <a:lnTo>
                  <a:pt x="104" y="200"/>
                </a:lnTo>
                <a:lnTo>
                  <a:pt x="107" y="204"/>
                </a:lnTo>
                <a:lnTo>
                  <a:pt x="111" y="210"/>
                </a:lnTo>
                <a:lnTo>
                  <a:pt x="113" y="216"/>
                </a:lnTo>
                <a:lnTo>
                  <a:pt x="115" y="221"/>
                </a:lnTo>
                <a:lnTo>
                  <a:pt x="115" y="229"/>
                </a:lnTo>
                <a:lnTo>
                  <a:pt x="115" y="235"/>
                </a:lnTo>
                <a:lnTo>
                  <a:pt x="113" y="243"/>
                </a:lnTo>
                <a:lnTo>
                  <a:pt x="109" y="249"/>
                </a:lnTo>
                <a:lnTo>
                  <a:pt x="105" y="253"/>
                </a:lnTo>
                <a:lnTo>
                  <a:pt x="102" y="259"/>
                </a:lnTo>
                <a:lnTo>
                  <a:pt x="91" y="267"/>
                </a:lnTo>
                <a:lnTo>
                  <a:pt x="83" y="268"/>
                </a:lnTo>
                <a:lnTo>
                  <a:pt x="78" y="270"/>
                </a:lnTo>
                <a:lnTo>
                  <a:pt x="70" y="270"/>
                </a:lnTo>
                <a:lnTo>
                  <a:pt x="63" y="270"/>
                </a:lnTo>
                <a:lnTo>
                  <a:pt x="57" y="270"/>
                </a:lnTo>
                <a:lnTo>
                  <a:pt x="52" y="270"/>
                </a:lnTo>
                <a:lnTo>
                  <a:pt x="46" y="268"/>
                </a:lnTo>
                <a:lnTo>
                  <a:pt x="43" y="267"/>
                </a:lnTo>
                <a:lnTo>
                  <a:pt x="37" y="263"/>
                </a:lnTo>
                <a:lnTo>
                  <a:pt x="33" y="261"/>
                </a:lnTo>
                <a:lnTo>
                  <a:pt x="24" y="251"/>
                </a:lnTo>
                <a:lnTo>
                  <a:pt x="21" y="235"/>
                </a:lnTo>
                <a:lnTo>
                  <a:pt x="21" y="227"/>
                </a:lnTo>
                <a:lnTo>
                  <a:pt x="22" y="219"/>
                </a:lnTo>
                <a:lnTo>
                  <a:pt x="24" y="212"/>
                </a:lnTo>
                <a:lnTo>
                  <a:pt x="28" y="206"/>
                </a:lnTo>
                <a:lnTo>
                  <a:pt x="33" y="202"/>
                </a:lnTo>
                <a:lnTo>
                  <a:pt x="39" y="196"/>
                </a:lnTo>
                <a:lnTo>
                  <a:pt x="46" y="194"/>
                </a:lnTo>
                <a:lnTo>
                  <a:pt x="54" y="190"/>
                </a:lnTo>
                <a:lnTo>
                  <a:pt x="54" y="155"/>
                </a:lnTo>
                <a:lnTo>
                  <a:pt x="11" y="155"/>
                </a:lnTo>
                <a:lnTo>
                  <a:pt x="11" y="139"/>
                </a:lnTo>
                <a:lnTo>
                  <a:pt x="54" y="139"/>
                </a:lnTo>
                <a:lnTo>
                  <a:pt x="54" y="96"/>
                </a:lnTo>
                <a:lnTo>
                  <a:pt x="54" y="78"/>
                </a:lnTo>
                <a:lnTo>
                  <a:pt x="50" y="63"/>
                </a:lnTo>
                <a:lnTo>
                  <a:pt x="48" y="49"/>
                </a:lnTo>
                <a:lnTo>
                  <a:pt x="43" y="37"/>
                </a:lnTo>
                <a:lnTo>
                  <a:pt x="41" y="33"/>
                </a:lnTo>
                <a:lnTo>
                  <a:pt x="37" y="27"/>
                </a:lnTo>
                <a:lnTo>
                  <a:pt x="33" y="23"/>
                </a:lnTo>
                <a:lnTo>
                  <a:pt x="30" y="21"/>
                </a:lnTo>
                <a:lnTo>
                  <a:pt x="21" y="16"/>
                </a:lnTo>
                <a:lnTo>
                  <a:pt x="11" y="12"/>
                </a:lnTo>
                <a:lnTo>
                  <a:pt x="6" y="12"/>
                </a:lnTo>
                <a:lnTo>
                  <a:pt x="2" y="14"/>
                </a:lnTo>
                <a:lnTo>
                  <a:pt x="2" y="12"/>
                </a:lnTo>
                <a:lnTo>
                  <a:pt x="2" y="8"/>
                </a:lnTo>
                <a:lnTo>
                  <a:pt x="0" y="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4" name="Freeform 52"/>
          <p:cNvSpPr>
            <a:spLocks noEditPoints="1"/>
          </p:cNvSpPr>
          <p:nvPr/>
        </p:nvSpPr>
        <p:spPr bwMode="auto">
          <a:xfrm>
            <a:off x="2297071" y="6354763"/>
            <a:ext cx="106363" cy="169862"/>
          </a:xfrm>
          <a:custGeom>
            <a:avLst/>
            <a:gdLst>
              <a:gd name="T0" fmla="*/ 2147483647 w 135"/>
              <a:gd name="T1" fmla="*/ 2147483647 h 214"/>
              <a:gd name="T2" fmla="*/ 2147483647 w 135"/>
              <a:gd name="T3" fmla="*/ 2147483647 h 214"/>
              <a:gd name="T4" fmla="*/ 2147483647 w 135"/>
              <a:gd name="T5" fmla="*/ 2147483647 h 214"/>
              <a:gd name="T6" fmla="*/ 2147483647 w 135"/>
              <a:gd name="T7" fmla="*/ 2147483647 h 214"/>
              <a:gd name="T8" fmla="*/ 2147483647 w 135"/>
              <a:gd name="T9" fmla="*/ 2147483647 h 214"/>
              <a:gd name="T10" fmla="*/ 2147483647 w 135"/>
              <a:gd name="T11" fmla="*/ 2147483647 h 214"/>
              <a:gd name="T12" fmla="*/ 2147483647 w 135"/>
              <a:gd name="T13" fmla="*/ 2147483647 h 214"/>
              <a:gd name="T14" fmla="*/ 2147483647 w 135"/>
              <a:gd name="T15" fmla="*/ 2147483647 h 214"/>
              <a:gd name="T16" fmla="*/ 2147483647 w 135"/>
              <a:gd name="T17" fmla="*/ 2147483647 h 214"/>
              <a:gd name="T18" fmla="*/ 2147483647 w 135"/>
              <a:gd name="T19" fmla="*/ 2147483647 h 214"/>
              <a:gd name="T20" fmla="*/ 2147483647 w 135"/>
              <a:gd name="T21" fmla="*/ 2147483647 h 214"/>
              <a:gd name="T22" fmla="*/ 2147483647 w 135"/>
              <a:gd name="T23" fmla="*/ 2147483647 h 214"/>
              <a:gd name="T24" fmla="*/ 2147483647 w 135"/>
              <a:gd name="T25" fmla="*/ 2147483647 h 214"/>
              <a:gd name="T26" fmla="*/ 2147483647 w 135"/>
              <a:gd name="T27" fmla="*/ 2147483647 h 214"/>
              <a:gd name="T28" fmla="*/ 2147483647 w 135"/>
              <a:gd name="T29" fmla="*/ 2147483647 h 214"/>
              <a:gd name="T30" fmla="*/ 2147483647 w 135"/>
              <a:gd name="T31" fmla="*/ 2147483647 h 214"/>
              <a:gd name="T32" fmla="*/ 2147483647 w 135"/>
              <a:gd name="T33" fmla="*/ 2147483647 h 214"/>
              <a:gd name="T34" fmla="*/ 2147483647 w 135"/>
              <a:gd name="T35" fmla="*/ 2147483647 h 214"/>
              <a:gd name="T36" fmla="*/ 2147483647 w 135"/>
              <a:gd name="T37" fmla="*/ 2147483647 h 214"/>
              <a:gd name="T38" fmla="*/ 2147483647 w 135"/>
              <a:gd name="T39" fmla="*/ 2147483647 h 214"/>
              <a:gd name="T40" fmla="*/ 2147483647 w 135"/>
              <a:gd name="T41" fmla="*/ 2147483647 h 214"/>
              <a:gd name="T42" fmla="*/ 2147483647 w 135"/>
              <a:gd name="T43" fmla="*/ 2147483647 h 214"/>
              <a:gd name="T44" fmla="*/ 2147483647 w 135"/>
              <a:gd name="T45" fmla="*/ 2147483647 h 214"/>
              <a:gd name="T46" fmla="*/ 2147483647 w 135"/>
              <a:gd name="T47" fmla="*/ 2147483647 h 214"/>
              <a:gd name="T48" fmla="*/ 2147483647 w 135"/>
              <a:gd name="T49" fmla="*/ 2147483647 h 214"/>
              <a:gd name="T50" fmla="*/ 2147483647 w 135"/>
              <a:gd name="T51" fmla="*/ 2147483647 h 214"/>
              <a:gd name="T52" fmla="*/ 2147483647 w 135"/>
              <a:gd name="T53" fmla="*/ 2147483647 h 214"/>
              <a:gd name="T54" fmla="*/ 2147483647 w 135"/>
              <a:gd name="T55" fmla="*/ 2147483647 h 214"/>
              <a:gd name="T56" fmla="*/ 2147483647 w 135"/>
              <a:gd name="T57" fmla="*/ 2147483647 h 214"/>
              <a:gd name="T58" fmla="*/ 2147483647 w 135"/>
              <a:gd name="T59" fmla="*/ 2147483647 h 214"/>
              <a:gd name="T60" fmla="*/ 0 w 135"/>
              <a:gd name="T61" fmla="*/ 2147483647 h 214"/>
              <a:gd name="T62" fmla="*/ 2147483647 w 135"/>
              <a:gd name="T63" fmla="*/ 2147483647 h 214"/>
              <a:gd name="T64" fmla="*/ 2147483647 w 135"/>
              <a:gd name="T65" fmla="*/ 2147483647 h 214"/>
              <a:gd name="T66" fmla="*/ 2147483647 w 135"/>
              <a:gd name="T67" fmla="*/ 2147483647 h 214"/>
              <a:gd name="T68" fmla="*/ 2147483647 w 135"/>
              <a:gd name="T69" fmla="*/ 2147483647 h 214"/>
              <a:gd name="T70" fmla="*/ 2147483647 w 135"/>
              <a:gd name="T71" fmla="*/ 0 h 214"/>
              <a:gd name="T72" fmla="*/ 2147483647 w 135"/>
              <a:gd name="T73" fmla="*/ 2147483647 h 21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35"/>
              <a:gd name="T112" fmla="*/ 0 h 214"/>
              <a:gd name="T113" fmla="*/ 135 w 135"/>
              <a:gd name="T114" fmla="*/ 214 h 21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35" h="214">
                <a:moveTo>
                  <a:pt x="46" y="163"/>
                </a:moveTo>
                <a:lnTo>
                  <a:pt x="41" y="165"/>
                </a:lnTo>
                <a:lnTo>
                  <a:pt x="35" y="167"/>
                </a:lnTo>
                <a:lnTo>
                  <a:pt x="32" y="169"/>
                </a:lnTo>
                <a:lnTo>
                  <a:pt x="28" y="173"/>
                </a:lnTo>
                <a:lnTo>
                  <a:pt x="24" y="177"/>
                </a:lnTo>
                <a:lnTo>
                  <a:pt x="24" y="181"/>
                </a:lnTo>
                <a:lnTo>
                  <a:pt x="22" y="185"/>
                </a:lnTo>
                <a:lnTo>
                  <a:pt x="22" y="190"/>
                </a:lnTo>
                <a:lnTo>
                  <a:pt x="24" y="194"/>
                </a:lnTo>
                <a:lnTo>
                  <a:pt x="26" y="198"/>
                </a:lnTo>
                <a:lnTo>
                  <a:pt x="30" y="202"/>
                </a:lnTo>
                <a:lnTo>
                  <a:pt x="33" y="204"/>
                </a:lnTo>
                <a:lnTo>
                  <a:pt x="37" y="206"/>
                </a:lnTo>
                <a:lnTo>
                  <a:pt x="43" y="206"/>
                </a:lnTo>
                <a:lnTo>
                  <a:pt x="48" y="208"/>
                </a:lnTo>
                <a:lnTo>
                  <a:pt x="54" y="208"/>
                </a:lnTo>
                <a:lnTo>
                  <a:pt x="63" y="204"/>
                </a:lnTo>
                <a:lnTo>
                  <a:pt x="67" y="202"/>
                </a:lnTo>
                <a:lnTo>
                  <a:pt x="70" y="198"/>
                </a:lnTo>
                <a:lnTo>
                  <a:pt x="72" y="194"/>
                </a:lnTo>
                <a:lnTo>
                  <a:pt x="74" y="190"/>
                </a:lnTo>
                <a:lnTo>
                  <a:pt x="74" y="187"/>
                </a:lnTo>
                <a:lnTo>
                  <a:pt x="74" y="183"/>
                </a:lnTo>
                <a:lnTo>
                  <a:pt x="74" y="179"/>
                </a:lnTo>
                <a:lnTo>
                  <a:pt x="72" y="175"/>
                </a:lnTo>
                <a:lnTo>
                  <a:pt x="70" y="171"/>
                </a:lnTo>
                <a:lnTo>
                  <a:pt x="67" y="169"/>
                </a:lnTo>
                <a:lnTo>
                  <a:pt x="63" y="167"/>
                </a:lnTo>
                <a:lnTo>
                  <a:pt x="57" y="165"/>
                </a:lnTo>
                <a:lnTo>
                  <a:pt x="46" y="163"/>
                </a:lnTo>
                <a:close/>
                <a:moveTo>
                  <a:pt x="105" y="2"/>
                </a:moveTo>
                <a:lnTo>
                  <a:pt x="131" y="2"/>
                </a:lnTo>
                <a:lnTo>
                  <a:pt x="70" y="67"/>
                </a:lnTo>
                <a:lnTo>
                  <a:pt x="135" y="161"/>
                </a:lnTo>
                <a:lnTo>
                  <a:pt x="109" y="161"/>
                </a:lnTo>
                <a:lnTo>
                  <a:pt x="63" y="96"/>
                </a:lnTo>
                <a:lnTo>
                  <a:pt x="63" y="157"/>
                </a:lnTo>
                <a:lnTo>
                  <a:pt x="70" y="159"/>
                </a:lnTo>
                <a:lnTo>
                  <a:pt x="76" y="161"/>
                </a:lnTo>
                <a:lnTo>
                  <a:pt x="80" y="163"/>
                </a:lnTo>
                <a:lnTo>
                  <a:pt x="83" y="165"/>
                </a:lnTo>
                <a:lnTo>
                  <a:pt x="87" y="169"/>
                </a:lnTo>
                <a:lnTo>
                  <a:pt x="91" y="173"/>
                </a:lnTo>
                <a:lnTo>
                  <a:pt x="92" y="177"/>
                </a:lnTo>
                <a:lnTo>
                  <a:pt x="94" y="181"/>
                </a:lnTo>
                <a:lnTo>
                  <a:pt x="94" y="185"/>
                </a:lnTo>
                <a:lnTo>
                  <a:pt x="94" y="190"/>
                </a:lnTo>
                <a:lnTo>
                  <a:pt x="92" y="194"/>
                </a:lnTo>
                <a:lnTo>
                  <a:pt x="91" y="198"/>
                </a:lnTo>
                <a:lnTo>
                  <a:pt x="87" y="202"/>
                </a:lnTo>
                <a:lnTo>
                  <a:pt x="81" y="206"/>
                </a:lnTo>
                <a:lnTo>
                  <a:pt x="70" y="212"/>
                </a:lnTo>
                <a:lnTo>
                  <a:pt x="65" y="212"/>
                </a:lnTo>
                <a:lnTo>
                  <a:pt x="57" y="214"/>
                </a:lnTo>
                <a:lnTo>
                  <a:pt x="44" y="214"/>
                </a:lnTo>
                <a:lnTo>
                  <a:pt x="32" y="214"/>
                </a:lnTo>
                <a:lnTo>
                  <a:pt x="22" y="212"/>
                </a:lnTo>
                <a:lnTo>
                  <a:pt x="13" y="206"/>
                </a:lnTo>
                <a:lnTo>
                  <a:pt x="4" y="200"/>
                </a:lnTo>
                <a:lnTo>
                  <a:pt x="0" y="189"/>
                </a:lnTo>
                <a:lnTo>
                  <a:pt x="2" y="183"/>
                </a:lnTo>
                <a:lnTo>
                  <a:pt x="2" y="179"/>
                </a:lnTo>
                <a:lnTo>
                  <a:pt x="4" y="177"/>
                </a:lnTo>
                <a:lnTo>
                  <a:pt x="6" y="173"/>
                </a:lnTo>
                <a:lnTo>
                  <a:pt x="9" y="169"/>
                </a:lnTo>
                <a:lnTo>
                  <a:pt x="13" y="167"/>
                </a:lnTo>
                <a:lnTo>
                  <a:pt x="19" y="163"/>
                </a:lnTo>
                <a:lnTo>
                  <a:pt x="26" y="161"/>
                </a:lnTo>
                <a:lnTo>
                  <a:pt x="33" y="159"/>
                </a:lnTo>
                <a:lnTo>
                  <a:pt x="33" y="0"/>
                </a:lnTo>
                <a:lnTo>
                  <a:pt x="63" y="0"/>
                </a:lnTo>
                <a:lnTo>
                  <a:pt x="63" y="49"/>
                </a:lnTo>
                <a:lnTo>
                  <a:pt x="105" y="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5" name="Freeform 50"/>
          <p:cNvSpPr>
            <a:spLocks/>
          </p:cNvSpPr>
          <p:nvPr/>
        </p:nvSpPr>
        <p:spPr bwMode="auto">
          <a:xfrm>
            <a:off x="5356184" y="3506788"/>
            <a:ext cx="142875" cy="153987"/>
          </a:xfrm>
          <a:custGeom>
            <a:avLst/>
            <a:gdLst>
              <a:gd name="T0" fmla="*/ 2147483647 w 179"/>
              <a:gd name="T1" fmla="*/ 2147483647 h 194"/>
              <a:gd name="T2" fmla="*/ 2147483647 w 179"/>
              <a:gd name="T3" fmla="*/ 2147483647 h 194"/>
              <a:gd name="T4" fmla="*/ 2147483647 w 179"/>
              <a:gd name="T5" fmla="*/ 2147483647 h 194"/>
              <a:gd name="T6" fmla="*/ 2147483647 w 179"/>
              <a:gd name="T7" fmla="*/ 2147483647 h 194"/>
              <a:gd name="T8" fmla="*/ 2147483647 w 179"/>
              <a:gd name="T9" fmla="*/ 2147483647 h 194"/>
              <a:gd name="T10" fmla="*/ 0 w 179"/>
              <a:gd name="T11" fmla="*/ 2147483647 h 194"/>
              <a:gd name="T12" fmla="*/ 0 w 179"/>
              <a:gd name="T13" fmla="*/ 2147483647 h 194"/>
              <a:gd name="T14" fmla="*/ 0 w 179"/>
              <a:gd name="T15" fmla="*/ 2147483647 h 194"/>
              <a:gd name="T16" fmla="*/ 2147483647 w 179"/>
              <a:gd name="T17" fmla="*/ 2147483647 h 194"/>
              <a:gd name="T18" fmla="*/ 2147483647 w 179"/>
              <a:gd name="T19" fmla="*/ 2147483647 h 194"/>
              <a:gd name="T20" fmla="*/ 2147483647 w 179"/>
              <a:gd name="T21" fmla="*/ 2147483647 h 194"/>
              <a:gd name="T22" fmla="*/ 2147483647 w 179"/>
              <a:gd name="T23" fmla="*/ 2147483647 h 194"/>
              <a:gd name="T24" fmla="*/ 2147483647 w 179"/>
              <a:gd name="T25" fmla="*/ 2147483647 h 194"/>
              <a:gd name="T26" fmla="*/ 2147483647 w 179"/>
              <a:gd name="T27" fmla="*/ 2147483647 h 194"/>
              <a:gd name="T28" fmla="*/ 2147483647 w 179"/>
              <a:gd name="T29" fmla="*/ 2147483647 h 194"/>
              <a:gd name="T30" fmla="*/ 2147483647 w 179"/>
              <a:gd name="T31" fmla="*/ 2147483647 h 194"/>
              <a:gd name="T32" fmla="*/ 2147483647 w 179"/>
              <a:gd name="T33" fmla="*/ 2147483647 h 194"/>
              <a:gd name="T34" fmla="*/ 2147483647 w 179"/>
              <a:gd name="T35" fmla="*/ 2147483647 h 194"/>
              <a:gd name="T36" fmla="*/ 2147483647 w 179"/>
              <a:gd name="T37" fmla="*/ 2147483647 h 194"/>
              <a:gd name="T38" fmla="*/ 2147483647 w 179"/>
              <a:gd name="T39" fmla="*/ 2147483647 h 194"/>
              <a:gd name="T40" fmla="*/ 2147483647 w 179"/>
              <a:gd name="T41" fmla="*/ 2147483647 h 194"/>
              <a:gd name="T42" fmla="*/ 2147483647 w 179"/>
              <a:gd name="T43" fmla="*/ 2147483647 h 194"/>
              <a:gd name="T44" fmla="*/ 2147483647 w 179"/>
              <a:gd name="T45" fmla="*/ 0 h 194"/>
              <a:gd name="T46" fmla="*/ 2147483647 w 179"/>
              <a:gd name="T47" fmla="*/ 2147483647 h 194"/>
              <a:gd name="T48" fmla="*/ 2147483647 w 179"/>
              <a:gd name="T49" fmla="*/ 2147483647 h 194"/>
              <a:gd name="T50" fmla="*/ 2147483647 w 179"/>
              <a:gd name="T51" fmla="*/ 2147483647 h 194"/>
              <a:gd name="T52" fmla="*/ 2147483647 w 179"/>
              <a:gd name="T53" fmla="*/ 2147483647 h 194"/>
              <a:gd name="T54" fmla="*/ 2147483647 w 179"/>
              <a:gd name="T55" fmla="*/ 2147483647 h 194"/>
              <a:gd name="T56" fmla="*/ 2147483647 w 179"/>
              <a:gd name="T57" fmla="*/ 2147483647 h 194"/>
              <a:gd name="T58" fmla="*/ 2147483647 w 179"/>
              <a:gd name="T59" fmla="*/ 2147483647 h 194"/>
              <a:gd name="T60" fmla="*/ 2147483647 w 179"/>
              <a:gd name="T61" fmla="*/ 2147483647 h 194"/>
              <a:gd name="T62" fmla="*/ 2147483647 w 179"/>
              <a:gd name="T63" fmla="*/ 2147483647 h 194"/>
              <a:gd name="T64" fmla="*/ 2147483647 w 179"/>
              <a:gd name="T65" fmla="*/ 2147483647 h 194"/>
              <a:gd name="T66" fmla="*/ 2147483647 w 179"/>
              <a:gd name="T67" fmla="*/ 2147483647 h 194"/>
              <a:gd name="T68" fmla="*/ 2147483647 w 179"/>
              <a:gd name="T69" fmla="*/ 2147483647 h 194"/>
              <a:gd name="T70" fmla="*/ 2147483647 w 179"/>
              <a:gd name="T71" fmla="*/ 2147483647 h 194"/>
              <a:gd name="T72" fmla="*/ 2147483647 w 179"/>
              <a:gd name="T73" fmla="*/ 2147483647 h 194"/>
              <a:gd name="T74" fmla="*/ 2147483647 w 179"/>
              <a:gd name="T75" fmla="*/ 2147483647 h 194"/>
              <a:gd name="T76" fmla="*/ 2147483647 w 179"/>
              <a:gd name="T77" fmla="*/ 2147483647 h 194"/>
              <a:gd name="T78" fmla="*/ 2147483647 w 179"/>
              <a:gd name="T79" fmla="*/ 2147483647 h 194"/>
              <a:gd name="T80" fmla="*/ 2147483647 w 179"/>
              <a:gd name="T81" fmla="*/ 2147483647 h 194"/>
              <a:gd name="T82" fmla="*/ 2147483647 w 179"/>
              <a:gd name="T83" fmla="*/ 2147483647 h 194"/>
              <a:gd name="T84" fmla="*/ 2147483647 w 179"/>
              <a:gd name="T85" fmla="*/ 2147483647 h 194"/>
              <a:gd name="T86" fmla="*/ 2147483647 w 179"/>
              <a:gd name="T87" fmla="*/ 2147483647 h 194"/>
              <a:gd name="T88" fmla="*/ 2147483647 w 179"/>
              <a:gd name="T89" fmla="*/ 2147483647 h 194"/>
              <a:gd name="T90" fmla="*/ 2147483647 w 179"/>
              <a:gd name="T91" fmla="*/ 2147483647 h 194"/>
              <a:gd name="T92" fmla="*/ 2147483647 w 179"/>
              <a:gd name="T93" fmla="*/ 2147483647 h 194"/>
              <a:gd name="T94" fmla="*/ 2147483647 w 179"/>
              <a:gd name="T95" fmla="*/ 2147483647 h 194"/>
              <a:gd name="T96" fmla="*/ 2147483647 w 179"/>
              <a:gd name="T97" fmla="*/ 2147483647 h 194"/>
              <a:gd name="T98" fmla="*/ 2147483647 w 179"/>
              <a:gd name="T99" fmla="*/ 2147483647 h 194"/>
              <a:gd name="T100" fmla="*/ 2147483647 w 179"/>
              <a:gd name="T101" fmla="*/ 2147483647 h 194"/>
              <a:gd name="T102" fmla="*/ 2147483647 w 179"/>
              <a:gd name="T103" fmla="*/ 2147483647 h 194"/>
              <a:gd name="T104" fmla="*/ 2147483647 w 179"/>
              <a:gd name="T105" fmla="*/ 2147483647 h 194"/>
              <a:gd name="T106" fmla="*/ 2147483647 w 179"/>
              <a:gd name="T107" fmla="*/ 2147483647 h 194"/>
              <a:gd name="T108" fmla="*/ 2147483647 w 179"/>
              <a:gd name="T109" fmla="*/ 2147483647 h 194"/>
              <a:gd name="T110" fmla="*/ 2147483647 w 179"/>
              <a:gd name="T111" fmla="*/ 2147483647 h 194"/>
              <a:gd name="T112" fmla="*/ 2147483647 w 179"/>
              <a:gd name="T113" fmla="*/ 2147483647 h 194"/>
              <a:gd name="T114" fmla="*/ 2147483647 w 179"/>
              <a:gd name="T115" fmla="*/ 2147483647 h 194"/>
              <a:gd name="T116" fmla="*/ 2147483647 w 179"/>
              <a:gd name="T117" fmla="*/ 2147483647 h 194"/>
              <a:gd name="T118" fmla="*/ 2147483647 w 179"/>
              <a:gd name="T119" fmla="*/ 2147483647 h 194"/>
              <a:gd name="T120" fmla="*/ 2147483647 w 179"/>
              <a:gd name="T121" fmla="*/ 2147483647 h 19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9"/>
              <a:gd name="T184" fmla="*/ 0 h 194"/>
              <a:gd name="T185" fmla="*/ 179 w 179"/>
              <a:gd name="T186" fmla="*/ 194 h 19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9" h="194">
                <a:moveTo>
                  <a:pt x="26" y="164"/>
                </a:moveTo>
                <a:lnTo>
                  <a:pt x="15" y="151"/>
                </a:lnTo>
                <a:lnTo>
                  <a:pt x="7" y="133"/>
                </a:lnTo>
                <a:lnTo>
                  <a:pt x="4" y="125"/>
                </a:lnTo>
                <a:lnTo>
                  <a:pt x="2" y="115"/>
                </a:lnTo>
                <a:lnTo>
                  <a:pt x="0" y="105"/>
                </a:lnTo>
                <a:lnTo>
                  <a:pt x="0" y="96"/>
                </a:lnTo>
                <a:lnTo>
                  <a:pt x="0" y="86"/>
                </a:lnTo>
                <a:lnTo>
                  <a:pt x="2" y="76"/>
                </a:lnTo>
                <a:lnTo>
                  <a:pt x="4" y="68"/>
                </a:lnTo>
                <a:lnTo>
                  <a:pt x="7" y="58"/>
                </a:lnTo>
                <a:lnTo>
                  <a:pt x="11" y="51"/>
                </a:lnTo>
                <a:lnTo>
                  <a:pt x="15" y="43"/>
                </a:lnTo>
                <a:lnTo>
                  <a:pt x="20" y="35"/>
                </a:lnTo>
                <a:lnTo>
                  <a:pt x="26" y="29"/>
                </a:lnTo>
                <a:lnTo>
                  <a:pt x="33" y="21"/>
                </a:lnTo>
                <a:lnTo>
                  <a:pt x="39" y="17"/>
                </a:lnTo>
                <a:lnTo>
                  <a:pt x="46" y="11"/>
                </a:lnTo>
                <a:lnTo>
                  <a:pt x="55" y="7"/>
                </a:lnTo>
                <a:lnTo>
                  <a:pt x="63" y="4"/>
                </a:lnTo>
                <a:lnTo>
                  <a:pt x="72" y="2"/>
                </a:lnTo>
                <a:lnTo>
                  <a:pt x="79" y="2"/>
                </a:lnTo>
                <a:lnTo>
                  <a:pt x="89" y="0"/>
                </a:lnTo>
                <a:lnTo>
                  <a:pt x="98" y="2"/>
                </a:lnTo>
                <a:lnTo>
                  <a:pt x="107" y="2"/>
                </a:lnTo>
                <a:lnTo>
                  <a:pt x="116" y="4"/>
                </a:lnTo>
                <a:lnTo>
                  <a:pt x="124" y="7"/>
                </a:lnTo>
                <a:lnTo>
                  <a:pt x="133" y="11"/>
                </a:lnTo>
                <a:lnTo>
                  <a:pt x="140" y="17"/>
                </a:lnTo>
                <a:lnTo>
                  <a:pt x="146" y="21"/>
                </a:lnTo>
                <a:lnTo>
                  <a:pt x="153" y="29"/>
                </a:lnTo>
                <a:lnTo>
                  <a:pt x="159" y="35"/>
                </a:lnTo>
                <a:lnTo>
                  <a:pt x="164" y="43"/>
                </a:lnTo>
                <a:lnTo>
                  <a:pt x="168" y="51"/>
                </a:lnTo>
                <a:lnTo>
                  <a:pt x="172" y="58"/>
                </a:lnTo>
                <a:lnTo>
                  <a:pt x="175" y="68"/>
                </a:lnTo>
                <a:lnTo>
                  <a:pt x="177" y="76"/>
                </a:lnTo>
                <a:lnTo>
                  <a:pt x="179" y="86"/>
                </a:lnTo>
                <a:lnTo>
                  <a:pt x="179" y="96"/>
                </a:lnTo>
                <a:lnTo>
                  <a:pt x="179" y="105"/>
                </a:lnTo>
                <a:lnTo>
                  <a:pt x="177" y="115"/>
                </a:lnTo>
                <a:lnTo>
                  <a:pt x="175" y="125"/>
                </a:lnTo>
                <a:lnTo>
                  <a:pt x="172" y="135"/>
                </a:lnTo>
                <a:lnTo>
                  <a:pt x="168" y="143"/>
                </a:lnTo>
                <a:lnTo>
                  <a:pt x="164" y="151"/>
                </a:lnTo>
                <a:lnTo>
                  <a:pt x="159" y="158"/>
                </a:lnTo>
                <a:lnTo>
                  <a:pt x="153" y="164"/>
                </a:lnTo>
                <a:lnTo>
                  <a:pt x="146" y="170"/>
                </a:lnTo>
                <a:lnTo>
                  <a:pt x="140" y="176"/>
                </a:lnTo>
                <a:lnTo>
                  <a:pt x="133" y="182"/>
                </a:lnTo>
                <a:lnTo>
                  <a:pt x="124" y="186"/>
                </a:lnTo>
                <a:lnTo>
                  <a:pt x="116" y="188"/>
                </a:lnTo>
                <a:lnTo>
                  <a:pt x="107" y="192"/>
                </a:lnTo>
                <a:lnTo>
                  <a:pt x="98" y="192"/>
                </a:lnTo>
                <a:lnTo>
                  <a:pt x="89" y="194"/>
                </a:lnTo>
                <a:lnTo>
                  <a:pt x="81" y="192"/>
                </a:lnTo>
                <a:lnTo>
                  <a:pt x="72" y="192"/>
                </a:lnTo>
                <a:lnTo>
                  <a:pt x="63" y="190"/>
                </a:lnTo>
                <a:lnTo>
                  <a:pt x="55" y="186"/>
                </a:lnTo>
                <a:lnTo>
                  <a:pt x="41" y="176"/>
                </a:lnTo>
                <a:lnTo>
                  <a:pt x="26" y="16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26" name="Rectangle 53"/>
          <p:cNvSpPr>
            <a:spLocks noChangeArrowheads="1"/>
          </p:cNvSpPr>
          <p:nvPr/>
        </p:nvSpPr>
        <p:spPr bwMode="auto">
          <a:xfrm>
            <a:off x="5614946" y="3000375"/>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427" name="Rectangle 54"/>
          <p:cNvSpPr>
            <a:spLocks noChangeArrowheads="1"/>
          </p:cNvSpPr>
          <p:nvPr/>
        </p:nvSpPr>
        <p:spPr bwMode="auto">
          <a:xfrm>
            <a:off x="5687971" y="3000375"/>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28" name="Rectangle 55"/>
          <p:cNvSpPr>
            <a:spLocks noChangeArrowheads="1"/>
          </p:cNvSpPr>
          <p:nvPr/>
        </p:nvSpPr>
        <p:spPr bwMode="auto">
          <a:xfrm>
            <a:off x="5762584" y="30003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29" name="Rectangle 56"/>
          <p:cNvSpPr>
            <a:spLocks noChangeArrowheads="1"/>
          </p:cNvSpPr>
          <p:nvPr/>
        </p:nvSpPr>
        <p:spPr bwMode="auto">
          <a:xfrm>
            <a:off x="5837196" y="30003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30" name="Rectangle 57"/>
          <p:cNvSpPr>
            <a:spLocks noChangeArrowheads="1"/>
          </p:cNvSpPr>
          <p:nvPr/>
        </p:nvSpPr>
        <p:spPr bwMode="auto">
          <a:xfrm>
            <a:off x="5905459" y="3000375"/>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431" name="Rectangle 58"/>
          <p:cNvSpPr>
            <a:spLocks noChangeArrowheads="1"/>
          </p:cNvSpPr>
          <p:nvPr/>
        </p:nvSpPr>
        <p:spPr bwMode="auto">
          <a:xfrm>
            <a:off x="5945146" y="3000375"/>
            <a:ext cx="746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32" name="Rectangle 59"/>
          <p:cNvSpPr>
            <a:spLocks noChangeArrowheads="1"/>
          </p:cNvSpPr>
          <p:nvPr/>
        </p:nvSpPr>
        <p:spPr bwMode="auto">
          <a:xfrm>
            <a:off x="6030871" y="3000375"/>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33" name="Rectangle 60"/>
          <p:cNvSpPr>
            <a:spLocks noChangeArrowheads="1"/>
          </p:cNvSpPr>
          <p:nvPr/>
        </p:nvSpPr>
        <p:spPr bwMode="auto">
          <a:xfrm>
            <a:off x="6103896" y="30003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34" name="Rectangle 61"/>
          <p:cNvSpPr>
            <a:spLocks noChangeArrowheads="1"/>
          </p:cNvSpPr>
          <p:nvPr/>
        </p:nvSpPr>
        <p:spPr bwMode="auto">
          <a:xfrm>
            <a:off x="6172159" y="3000375"/>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v</a:t>
            </a:r>
            <a:endParaRPr lang="es-ES_tradnl">
              <a:latin typeface="Calibri" pitchFamily="34" charset="0"/>
            </a:endParaRPr>
          </a:p>
        </p:txBody>
      </p:sp>
      <p:sp>
        <p:nvSpPr>
          <p:cNvPr id="16435" name="Rectangle 62"/>
          <p:cNvSpPr>
            <a:spLocks noChangeArrowheads="1"/>
          </p:cNvSpPr>
          <p:nvPr/>
        </p:nvSpPr>
        <p:spPr bwMode="auto">
          <a:xfrm>
            <a:off x="6242009" y="30003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36" name="Freeform 51"/>
          <p:cNvSpPr>
            <a:spLocks noEditPoints="1"/>
          </p:cNvSpPr>
          <p:nvPr/>
        </p:nvSpPr>
        <p:spPr bwMode="auto">
          <a:xfrm>
            <a:off x="5378409" y="3000375"/>
            <a:ext cx="141287" cy="150813"/>
          </a:xfrm>
          <a:custGeom>
            <a:avLst/>
            <a:gdLst>
              <a:gd name="T0" fmla="*/ 2147483647 w 177"/>
              <a:gd name="T1" fmla="*/ 2147483647 h 190"/>
              <a:gd name="T2" fmla="*/ 2147483647 w 177"/>
              <a:gd name="T3" fmla="*/ 2147483647 h 190"/>
              <a:gd name="T4" fmla="*/ 2147483647 w 177"/>
              <a:gd name="T5" fmla="*/ 2147483647 h 190"/>
              <a:gd name="T6" fmla="*/ 2147483647 w 177"/>
              <a:gd name="T7" fmla="*/ 2147483647 h 190"/>
              <a:gd name="T8" fmla="*/ 2147483647 w 177"/>
              <a:gd name="T9" fmla="*/ 2147483647 h 190"/>
              <a:gd name="T10" fmla="*/ 2147483647 w 177"/>
              <a:gd name="T11" fmla="*/ 2147483647 h 190"/>
              <a:gd name="T12" fmla="*/ 2147483647 w 177"/>
              <a:gd name="T13" fmla="*/ 2147483647 h 190"/>
              <a:gd name="T14" fmla="*/ 2147483647 w 177"/>
              <a:gd name="T15" fmla="*/ 2147483647 h 190"/>
              <a:gd name="T16" fmla="*/ 2147483647 w 177"/>
              <a:gd name="T17" fmla="*/ 2147483647 h 190"/>
              <a:gd name="T18" fmla="*/ 2147483647 w 177"/>
              <a:gd name="T19" fmla="*/ 2147483647 h 190"/>
              <a:gd name="T20" fmla="*/ 2147483647 w 177"/>
              <a:gd name="T21" fmla="*/ 2147483647 h 190"/>
              <a:gd name="T22" fmla="*/ 2147483647 w 177"/>
              <a:gd name="T23" fmla="*/ 2147483647 h 190"/>
              <a:gd name="T24" fmla="*/ 2147483647 w 177"/>
              <a:gd name="T25" fmla="*/ 2147483647 h 190"/>
              <a:gd name="T26" fmla="*/ 2147483647 w 177"/>
              <a:gd name="T27" fmla="*/ 2147483647 h 190"/>
              <a:gd name="T28" fmla="*/ 2147483647 w 177"/>
              <a:gd name="T29" fmla="*/ 2147483647 h 190"/>
              <a:gd name="T30" fmla="*/ 2147483647 w 177"/>
              <a:gd name="T31" fmla="*/ 2147483647 h 190"/>
              <a:gd name="T32" fmla="*/ 2147483647 w 177"/>
              <a:gd name="T33" fmla="*/ 2147483647 h 190"/>
              <a:gd name="T34" fmla="*/ 2147483647 w 177"/>
              <a:gd name="T35" fmla="*/ 2147483647 h 190"/>
              <a:gd name="T36" fmla="*/ 2147483647 w 177"/>
              <a:gd name="T37" fmla="*/ 2147483647 h 190"/>
              <a:gd name="T38" fmla="*/ 2147483647 w 177"/>
              <a:gd name="T39" fmla="*/ 2147483647 h 190"/>
              <a:gd name="T40" fmla="*/ 2147483647 w 177"/>
              <a:gd name="T41" fmla="*/ 2147483647 h 190"/>
              <a:gd name="T42" fmla="*/ 2147483647 w 177"/>
              <a:gd name="T43" fmla="*/ 2147483647 h 190"/>
              <a:gd name="T44" fmla="*/ 2147483647 w 177"/>
              <a:gd name="T45" fmla="*/ 2147483647 h 190"/>
              <a:gd name="T46" fmla="*/ 2147483647 w 177"/>
              <a:gd name="T47" fmla="*/ 2147483647 h 190"/>
              <a:gd name="T48" fmla="*/ 2147483647 w 177"/>
              <a:gd name="T49" fmla="*/ 2147483647 h 190"/>
              <a:gd name="T50" fmla="*/ 2147483647 w 177"/>
              <a:gd name="T51" fmla="*/ 2147483647 h 190"/>
              <a:gd name="T52" fmla="*/ 2147483647 w 177"/>
              <a:gd name="T53" fmla="*/ 2147483647 h 190"/>
              <a:gd name="T54" fmla="*/ 2147483647 w 177"/>
              <a:gd name="T55" fmla="*/ 2147483647 h 190"/>
              <a:gd name="T56" fmla="*/ 0 w 177"/>
              <a:gd name="T57" fmla="*/ 2147483647 h 190"/>
              <a:gd name="T58" fmla="*/ 2147483647 w 177"/>
              <a:gd name="T59" fmla="*/ 2147483647 h 190"/>
              <a:gd name="T60" fmla="*/ 2147483647 w 177"/>
              <a:gd name="T61" fmla="*/ 2147483647 h 190"/>
              <a:gd name="T62" fmla="*/ 2147483647 w 177"/>
              <a:gd name="T63" fmla="*/ 2147483647 h 190"/>
              <a:gd name="T64" fmla="*/ 2147483647 w 177"/>
              <a:gd name="T65" fmla="*/ 2147483647 h 190"/>
              <a:gd name="T66" fmla="*/ 2147483647 w 177"/>
              <a:gd name="T67" fmla="*/ 2147483647 h 190"/>
              <a:gd name="T68" fmla="*/ 2147483647 w 177"/>
              <a:gd name="T69" fmla="*/ 2147483647 h 190"/>
              <a:gd name="T70" fmla="*/ 2147483647 w 177"/>
              <a:gd name="T71" fmla="*/ 0 h 190"/>
              <a:gd name="T72" fmla="*/ 2147483647 w 177"/>
              <a:gd name="T73" fmla="*/ 0 h 190"/>
              <a:gd name="T74" fmla="*/ 2147483647 w 177"/>
              <a:gd name="T75" fmla="*/ 2147483647 h 190"/>
              <a:gd name="T76" fmla="*/ 2147483647 w 177"/>
              <a:gd name="T77" fmla="*/ 2147483647 h 190"/>
              <a:gd name="T78" fmla="*/ 2147483647 w 177"/>
              <a:gd name="T79" fmla="*/ 2147483647 h 190"/>
              <a:gd name="T80" fmla="*/ 2147483647 w 177"/>
              <a:gd name="T81" fmla="*/ 2147483647 h 190"/>
              <a:gd name="T82" fmla="*/ 2147483647 w 177"/>
              <a:gd name="T83" fmla="*/ 2147483647 h 190"/>
              <a:gd name="T84" fmla="*/ 2147483647 w 177"/>
              <a:gd name="T85" fmla="*/ 2147483647 h 190"/>
              <a:gd name="T86" fmla="*/ 2147483647 w 177"/>
              <a:gd name="T87" fmla="*/ 2147483647 h 190"/>
              <a:gd name="T88" fmla="*/ 2147483647 w 177"/>
              <a:gd name="T89" fmla="*/ 2147483647 h 190"/>
              <a:gd name="T90" fmla="*/ 2147483647 w 177"/>
              <a:gd name="T91" fmla="*/ 2147483647 h 190"/>
              <a:gd name="T92" fmla="*/ 2147483647 w 177"/>
              <a:gd name="T93" fmla="*/ 2147483647 h 190"/>
              <a:gd name="T94" fmla="*/ 2147483647 w 177"/>
              <a:gd name="T95" fmla="*/ 2147483647 h 190"/>
              <a:gd name="T96" fmla="*/ 2147483647 w 177"/>
              <a:gd name="T97" fmla="*/ 2147483647 h 190"/>
              <a:gd name="T98" fmla="*/ 2147483647 w 177"/>
              <a:gd name="T99" fmla="*/ 2147483647 h 190"/>
              <a:gd name="T100" fmla="*/ 2147483647 w 177"/>
              <a:gd name="T101" fmla="*/ 2147483647 h 190"/>
              <a:gd name="T102" fmla="*/ 2147483647 w 177"/>
              <a:gd name="T103" fmla="*/ 2147483647 h 190"/>
              <a:gd name="T104" fmla="*/ 2147483647 w 177"/>
              <a:gd name="T105" fmla="*/ 2147483647 h 190"/>
              <a:gd name="T106" fmla="*/ 2147483647 w 177"/>
              <a:gd name="T107" fmla="*/ 2147483647 h 190"/>
              <a:gd name="T108" fmla="*/ 2147483647 w 177"/>
              <a:gd name="T109" fmla="*/ 2147483647 h 19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7"/>
              <a:gd name="T166" fmla="*/ 0 h 190"/>
              <a:gd name="T167" fmla="*/ 177 w 177"/>
              <a:gd name="T168" fmla="*/ 190 h 19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7" h="190">
                <a:moveTo>
                  <a:pt x="140" y="151"/>
                </a:moveTo>
                <a:lnTo>
                  <a:pt x="149" y="137"/>
                </a:lnTo>
                <a:lnTo>
                  <a:pt x="153" y="131"/>
                </a:lnTo>
                <a:lnTo>
                  <a:pt x="157" y="125"/>
                </a:lnTo>
                <a:lnTo>
                  <a:pt x="159" y="117"/>
                </a:lnTo>
                <a:lnTo>
                  <a:pt x="160" y="110"/>
                </a:lnTo>
                <a:lnTo>
                  <a:pt x="162" y="104"/>
                </a:lnTo>
                <a:lnTo>
                  <a:pt x="162" y="96"/>
                </a:lnTo>
                <a:lnTo>
                  <a:pt x="162" y="86"/>
                </a:lnTo>
                <a:lnTo>
                  <a:pt x="160" y="78"/>
                </a:lnTo>
                <a:lnTo>
                  <a:pt x="157" y="64"/>
                </a:lnTo>
                <a:lnTo>
                  <a:pt x="149" y="51"/>
                </a:lnTo>
                <a:lnTo>
                  <a:pt x="140" y="39"/>
                </a:lnTo>
                <a:lnTo>
                  <a:pt x="136" y="35"/>
                </a:lnTo>
                <a:lnTo>
                  <a:pt x="129" y="31"/>
                </a:lnTo>
                <a:lnTo>
                  <a:pt x="124" y="27"/>
                </a:lnTo>
                <a:lnTo>
                  <a:pt x="118" y="23"/>
                </a:lnTo>
                <a:lnTo>
                  <a:pt x="111" y="21"/>
                </a:lnTo>
                <a:lnTo>
                  <a:pt x="103" y="19"/>
                </a:lnTo>
                <a:lnTo>
                  <a:pt x="89" y="17"/>
                </a:lnTo>
                <a:lnTo>
                  <a:pt x="74" y="19"/>
                </a:lnTo>
                <a:lnTo>
                  <a:pt x="61" y="23"/>
                </a:lnTo>
                <a:lnTo>
                  <a:pt x="48" y="31"/>
                </a:lnTo>
                <a:lnTo>
                  <a:pt x="39" y="39"/>
                </a:lnTo>
                <a:lnTo>
                  <a:pt x="33" y="45"/>
                </a:lnTo>
                <a:lnTo>
                  <a:pt x="29" y="51"/>
                </a:lnTo>
                <a:lnTo>
                  <a:pt x="26" y="59"/>
                </a:lnTo>
                <a:lnTo>
                  <a:pt x="22" y="64"/>
                </a:lnTo>
                <a:lnTo>
                  <a:pt x="20" y="72"/>
                </a:lnTo>
                <a:lnTo>
                  <a:pt x="18" y="78"/>
                </a:lnTo>
                <a:lnTo>
                  <a:pt x="17" y="86"/>
                </a:lnTo>
                <a:lnTo>
                  <a:pt x="17" y="96"/>
                </a:lnTo>
                <a:lnTo>
                  <a:pt x="17" y="104"/>
                </a:lnTo>
                <a:lnTo>
                  <a:pt x="18" y="111"/>
                </a:lnTo>
                <a:lnTo>
                  <a:pt x="22" y="125"/>
                </a:lnTo>
                <a:lnTo>
                  <a:pt x="29" y="139"/>
                </a:lnTo>
                <a:lnTo>
                  <a:pt x="39" y="151"/>
                </a:lnTo>
                <a:lnTo>
                  <a:pt x="42" y="155"/>
                </a:lnTo>
                <a:lnTo>
                  <a:pt x="48" y="159"/>
                </a:lnTo>
                <a:lnTo>
                  <a:pt x="55" y="162"/>
                </a:lnTo>
                <a:lnTo>
                  <a:pt x="61" y="166"/>
                </a:lnTo>
                <a:lnTo>
                  <a:pt x="68" y="168"/>
                </a:lnTo>
                <a:lnTo>
                  <a:pt x="74" y="170"/>
                </a:lnTo>
                <a:lnTo>
                  <a:pt x="89" y="172"/>
                </a:lnTo>
                <a:lnTo>
                  <a:pt x="103" y="170"/>
                </a:lnTo>
                <a:lnTo>
                  <a:pt x="111" y="168"/>
                </a:lnTo>
                <a:lnTo>
                  <a:pt x="118" y="166"/>
                </a:lnTo>
                <a:lnTo>
                  <a:pt x="129" y="160"/>
                </a:lnTo>
                <a:lnTo>
                  <a:pt x="140" y="151"/>
                </a:lnTo>
                <a:close/>
                <a:moveTo>
                  <a:pt x="26" y="162"/>
                </a:moveTo>
                <a:lnTo>
                  <a:pt x="20" y="155"/>
                </a:lnTo>
                <a:lnTo>
                  <a:pt x="15" y="147"/>
                </a:lnTo>
                <a:lnTo>
                  <a:pt x="11" y="139"/>
                </a:lnTo>
                <a:lnTo>
                  <a:pt x="7" y="131"/>
                </a:lnTo>
                <a:lnTo>
                  <a:pt x="4" y="123"/>
                </a:lnTo>
                <a:lnTo>
                  <a:pt x="2" y="113"/>
                </a:lnTo>
                <a:lnTo>
                  <a:pt x="2" y="104"/>
                </a:lnTo>
                <a:lnTo>
                  <a:pt x="0" y="96"/>
                </a:lnTo>
                <a:lnTo>
                  <a:pt x="2" y="86"/>
                </a:lnTo>
                <a:lnTo>
                  <a:pt x="2" y="76"/>
                </a:lnTo>
                <a:lnTo>
                  <a:pt x="5" y="66"/>
                </a:lnTo>
                <a:lnTo>
                  <a:pt x="7" y="59"/>
                </a:lnTo>
                <a:lnTo>
                  <a:pt x="11" y="49"/>
                </a:lnTo>
                <a:lnTo>
                  <a:pt x="17" y="41"/>
                </a:lnTo>
                <a:lnTo>
                  <a:pt x="26" y="27"/>
                </a:lnTo>
                <a:lnTo>
                  <a:pt x="33" y="21"/>
                </a:lnTo>
                <a:lnTo>
                  <a:pt x="41" y="15"/>
                </a:lnTo>
                <a:lnTo>
                  <a:pt x="46" y="11"/>
                </a:lnTo>
                <a:lnTo>
                  <a:pt x="55" y="8"/>
                </a:lnTo>
                <a:lnTo>
                  <a:pt x="63" y="4"/>
                </a:lnTo>
                <a:lnTo>
                  <a:pt x="72" y="2"/>
                </a:lnTo>
                <a:lnTo>
                  <a:pt x="79" y="0"/>
                </a:lnTo>
                <a:lnTo>
                  <a:pt x="89" y="0"/>
                </a:lnTo>
                <a:lnTo>
                  <a:pt x="98" y="0"/>
                </a:lnTo>
                <a:lnTo>
                  <a:pt x="107" y="2"/>
                </a:lnTo>
                <a:lnTo>
                  <a:pt x="116" y="4"/>
                </a:lnTo>
                <a:lnTo>
                  <a:pt x="124" y="8"/>
                </a:lnTo>
                <a:lnTo>
                  <a:pt x="131" y="11"/>
                </a:lnTo>
                <a:lnTo>
                  <a:pt x="138" y="15"/>
                </a:lnTo>
                <a:lnTo>
                  <a:pt x="151" y="27"/>
                </a:lnTo>
                <a:lnTo>
                  <a:pt x="159" y="35"/>
                </a:lnTo>
                <a:lnTo>
                  <a:pt x="162" y="41"/>
                </a:lnTo>
                <a:lnTo>
                  <a:pt x="168" y="49"/>
                </a:lnTo>
                <a:lnTo>
                  <a:pt x="172" y="59"/>
                </a:lnTo>
                <a:lnTo>
                  <a:pt x="173" y="66"/>
                </a:lnTo>
                <a:lnTo>
                  <a:pt x="175" y="76"/>
                </a:lnTo>
                <a:lnTo>
                  <a:pt x="177" y="86"/>
                </a:lnTo>
                <a:lnTo>
                  <a:pt x="177" y="96"/>
                </a:lnTo>
                <a:lnTo>
                  <a:pt x="177" y="104"/>
                </a:lnTo>
                <a:lnTo>
                  <a:pt x="175" y="113"/>
                </a:lnTo>
                <a:lnTo>
                  <a:pt x="173" y="123"/>
                </a:lnTo>
                <a:lnTo>
                  <a:pt x="172" y="131"/>
                </a:lnTo>
                <a:lnTo>
                  <a:pt x="168" y="141"/>
                </a:lnTo>
                <a:lnTo>
                  <a:pt x="162" y="149"/>
                </a:lnTo>
                <a:lnTo>
                  <a:pt x="151" y="162"/>
                </a:lnTo>
                <a:lnTo>
                  <a:pt x="146" y="168"/>
                </a:lnTo>
                <a:lnTo>
                  <a:pt x="138" y="174"/>
                </a:lnTo>
                <a:lnTo>
                  <a:pt x="131" y="178"/>
                </a:lnTo>
                <a:lnTo>
                  <a:pt x="124" y="182"/>
                </a:lnTo>
                <a:lnTo>
                  <a:pt x="116" y="186"/>
                </a:lnTo>
                <a:lnTo>
                  <a:pt x="107" y="188"/>
                </a:lnTo>
                <a:lnTo>
                  <a:pt x="98" y="190"/>
                </a:lnTo>
                <a:lnTo>
                  <a:pt x="89" y="190"/>
                </a:lnTo>
                <a:lnTo>
                  <a:pt x="81" y="190"/>
                </a:lnTo>
                <a:lnTo>
                  <a:pt x="72" y="188"/>
                </a:lnTo>
                <a:lnTo>
                  <a:pt x="63" y="186"/>
                </a:lnTo>
                <a:lnTo>
                  <a:pt x="55" y="182"/>
                </a:lnTo>
                <a:lnTo>
                  <a:pt x="41" y="174"/>
                </a:lnTo>
                <a:lnTo>
                  <a:pt x="33" y="168"/>
                </a:lnTo>
                <a:lnTo>
                  <a:pt x="26" y="16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437" name="Rectangle 63"/>
          <p:cNvSpPr>
            <a:spLocks noChangeArrowheads="1"/>
          </p:cNvSpPr>
          <p:nvPr/>
        </p:nvSpPr>
        <p:spPr bwMode="auto">
          <a:xfrm>
            <a:off x="5614946" y="3521075"/>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438" name="Rectangle 64"/>
          <p:cNvSpPr>
            <a:spLocks noChangeArrowheads="1"/>
          </p:cNvSpPr>
          <p:nvPr/>
        </p:nvSpPr>
        <p:spPr bwMode="auto">
          <a:xfrm>
            <a:off x="5687971" y="3521075"/>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39" name="Rectangle 65"/>
          <p:cNvSpPr>
            <a:spLocks noChangeArrowheads="1"/>
          </p:cNvSpPr>
          <p:nvPr/>
        </p:nvSpPr>
        <p:spPr bwMode="auto">
          <a:xfrm>
            <a:off x="5762584" y="3521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40" name="Rectangle 66"/>
          <p:cNvSpPr>
            <a:spLocks noChangeArrowheads="1"/>
          </p:cNvSpPr>
          <p:nvPr/>
        </p:nvSpPr>
        <p:spPr bwMode="auto">
          <a:xfrm>
            <a:off x="5837196" y="35210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41" name="Rectangle 67"/>
          <p:cNvSpPr>
            <a:spLocks noChangeArrowheads="1"/>
          </p:cNvSpPr>
          <p:nvPr/>
        </p:nvSpPr>
        <p:spPr bwMode="auto">
          <a:xfrm>
            <a:off x="5905459" y="3521075"/>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442" name="Rectangle 68"/>
          <p:cNvSpPr>
            <a:spLocks noChangeArrowheads="1"/>
          </p:cNvSpPr>
          <p:nvPr/>
        </p:nvSpPr>
        <p:spPr bwMode="auto">
          <a:xfrm>
            <a:off x="5945146" y="3521075"/>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443" name="Rectangle 69"/>
          <p:cNvSpPr>
            <a:spLocks noChangeArrowheads="1"/>
          </p:cNvSpPr>
          <p:nvPr/>
        </p:nvSpPr>
        <p:spPr bwMode="auto">
          <a:xfrm>
            <a:off x="6018171" y="352107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444" name="Rectangle 70"/>
          <p:cNvSpPr>
            <a:spLocks noChangeArrowheads="1"/>
          </p:cNvSpPr>
          <p:nvPr/>
        </p:nvSpPr>
        <p:spPr bwMode="auto">
          <a:xfrm>
            <a:off x="6057859" y="35210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45" name="Rectangle 71"/>
          <p:cNvSpPr>
            <a:spLocks noChangeArrowheads="1"/>
          </p:cNvSpPr>
          <p:nvPr/>
        </p:nvSpPr>
        <p:spPr bwMode="auto">
          <a:xfrm>
            <a:off x="6124534" y="3521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46" name="Rectangle 72"/>
          <p:cNvSpPr>
            <a:spLocks noChangeArrowheads="1"/>
          </p:cNvSpPr>
          <p:nvPr/>
        </p:nvSpPr>
        <p:spPr bwMode="auto">
          <a:xfrm>
            <a:off x="6199146" y="35210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47" name="Rectangle 73"/>
          <p:cNvSpPr>
            <a:spLocks noChangeArrowheads="1"/>
          </p:cNvSpPr>
          <p:nvPr/>
        </p:nvSpPr>
        <p:spPr bwMode="auto">
          <a:xfrm>
            <a:off x="2655846" y="5508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48" name="Rectangle 74"/>
          <p:cNvSpPr>
            <a:spLocks noChangeArrowheads="1"/>
          </p:cNvSpPr>
          <p:nvPr/>
        </p:nvSpPr>
        <p:spPr bwMode="auto">
          <a:xfrm>
            <a:off x="2741571" y="55086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49" name="Rectangle 75"/>
          <p:cNvSpPr>
            <a:spLocks noChangeArrowheads="1"/>
          </p:cNvSpPr>
          <p:nvPr/>
        </p:nvSpPr>
        <p:spPr bwMode="auto">
          <a:xfrm>
            <a:off x="2792371" y="55086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50" name="Rectangle 76"/>
          <p:cNvSpPr>
            <a:spLocks noChangeArrowheads="1"/>
          </p:cNvSpPr>
          <p:nvPr/>
        </p:nvSpPr>
        <p:spPr bwMode="auto">
          <a:xfrm>
            <a:off x="2830471" y="55086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51" name="Rectangle 77"/>
          <p:cNvSpPr>
            <a:spLocks noChangeArrowheads="1"/>
          </p:cNvSpPr>
          <p:nvPr/>
        </p:nvSpPr>
        <p:spPr bwMode="auto">
          <a:xfrm>
            <a:off x="2898734" y="550863"/>
            <a:ext cx="46037"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452" name="Rectangle 78"/>
          <p:cNvSpPr>
            <a:spLocks noChangeArrowheads="1"/>
          </p:cNvSpPr>
          <p:nvPr/>
        </p:nvSpPr>
        <p:spPr bwMode="auto">
          <a:xfrm>
            <a:off x="2655846" y="1365250"/>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453" name="Rectangle 79"/>
          <p:cNvSpPr>
            <a:spLocks noChangeArrowheads="1"/>
          </p:cNvSpPr>
          <p:nvPr/>
        </p:nvSpPr>
        <p:spPr bwMode="auto">
          <a:xfrm>
            <a:off x="2741571" y="13652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54" name="Rectangle 80"/>
          <p:cNvSpPr>
            <a:spLocks noChangeArrowheads="1"/>
          </p:cNvSpPr>
          <p:nvPr/>
        </p:nvSpPr>
        <p:spPr bwMode="auto">
          <a:xfrm>
            <a:off x="2809834" y="136525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55" name="Rectangle 81"/>
          <p:cNvSpPr>
            <a:spLocks noChangeArrowheads="1"/>
          </p:cNvSpPr>
          <p:nvPr/>
        </p:nvSpPr>
        <p:spPr bwMode="auto">
          <a:xfrm>
            <a:off x="2884446" y="1365250"/>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456" name="Rectangle 82"/>
          <p:cNvSpPr>
            <a:spLocks noChangeArrowheads="1"/>
          </p:cNvSpPr>
          <p:nvPr/>
        </p:nvSpPr>
        <p:spPr bwMode="auto">
          <a:xfrm>
            <a:off x="2952709" y="13652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57" name="Rectangle 83"/>
          <p:cNvSpPr>
            <a:spLocks noChangeArrowheads="1"/>
          </p:cNvSpPr>
          <p:nvPr/>
        </p:nvSpPr>
        <p:spPr bwMode="auto">
          <a:xfrm>
            <a:off x="3020971" y="136525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58" name="Rectangle 84"/>
          <p:cNvSpPr>
            <a:spLocks noChangeArrowheads="1"/>
          </p:cNvSpPr>
          <p:nvPr/>
        </p:nvSpPr>
        <p:spPr bwMode="auto">
          <a:xfrm>
            <a:off x="2655846" y="82232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459" name="Rectangle 85"/>
          <p:cNvSpPr>
            <a:spLocks noChangeArrowheads="1"/>
          </p:cNvSpPr>
          <p:nvPr/>
        </p:nvSpPr>
        <p:spPr bwMode="auto">
          <a:xfrm>
            <a:off x="2722521" y="82232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60" name="Rectangle 86"/>
          <p:cNvSpPr>
            <a:spLocks noChangeArrowheads="1"/>
          </p:cNvSpPr>
          <p:nvPr/>
        </p:nvSpPr>
        <p:spPr bwMode="auto">
          <a:xfrm>
            <a:off x="2790784" y="82232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61" name="Rectangle 87"/>
          <p:cNvSpPr>
            <a:spLocks noChangeArrowheads="1"/>
          </p:cNvSpPr>
          <p:nvPr/>
        </p:nvSpPr>
        <p:spPr bwMode="auto">
          <a:xfrm>
            <a:off x="2865396" y="822325"/>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62" name="Rectangle 88"/>
          <p:cNvSpPr>
            <a:spLocks noChangeArrowheads="1"/>
          </p:cNvSpPr>
          <p:nvPr/>
        </p:nvSpPr>
        <p:spPr bwMode="auto">
          <a:xfrm>
            <a:off x="2916196" y="822325"/>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463" name="Rectangle 89"/>
          <p:cNvSpPr>
            <a:spLocks noChangeArrowheads="1"/>
          </p:cNvSpPr>
          <p:nvPr/>
        </p:nvSpPr>
        <p:spPr bwMode="auto">
          <a:xfrm>
            <a:off x="2655846" y="1093788"/>
            <a:ext cx="730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464" name="Rectangle 90"/>
          <p:cNvSpPr>
            <a:spLocks noChangeArrowheads="1"/>
          </p:cNvSpPr>
          <p:nvPr/>
        </p:nvSpPr>
        <p:spPr bwMode="auto">
          <a:xfrm>
            <a:off x="2747921" y="10937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65" name="Rectangle 91"/>
          <p:cNvSpPr>
            <a:spLocks noChangeArrowheads="1"/>
          </p:cNvSpPr>
          <p:nvPr/>
        </p:nvSpPr>
        <p:spPr bwMode="auto">
          <a:xfrm>
            <a:off x="2814596" y="1093788"/>
            <a:ext cx="9366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466" name="Rectangle 92"/>
          <p:cNvSpPr>
            <a:spLocks noChangeArrowheads="1"/>
          </p:cNvSpPr>
          <p:nvPr/>
        </p:nvSpPr>
        <p:spPr bwMode="auto">
          <a:xfrm>
            <a:off x="2919371" y="10937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67" name="Rectangle 93"/>
          <p:cNvSpPr>
            <a:spLocks noChangeArrowheads="1"/>
          </p:cNvSpPr>
          <p:nvPr/>
        </p:nvSpPr>
        <p:spPr bwMode="auto">
          <a:xfrm>
            <a:off x="2959059" y="10937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468" name="Rectangle 94"/>
          <p:cNvSpPr>
            <a:spLocks noChangeArrowheads="1"/>
          </p:cNvSpPr>
          <p:nvPr/>
        </p:nvSpPr>
        <p:spPr bwMode="auto">
          <a:xfrm>
            <a:off x="3032084" y="10937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69" name="Rectangle 95"/>
          <p:cNvSpPr>
            <a:spLocks noChangeArrowheads="1"/>
          </p:cNvSpPr>
          <p:nvPr/>
        </p:nvSpPr>
        <p:spPr bwMode="auto">
          <a:xfrm>
            <a:off x="3071771" y="1093788"/>
            <a:ext cx="4603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470" name="Rectangle 96"/>
          <p:cNvSpPr>
            <a:spLocks noChangeArrowheads="1"/>
          </p:cNvSpPr>
          <p:nvPr/>
        </p:nvSpPr>
        <p:spPr bwMode="auto">
          <a:xfrm>
            <a:off x="3855996" y="15097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J</a:t>
            </a:r>
            <a:endParaRPr lang="es-ES_tradnl">
              <a:latin typeface="Calibri" pitchFamily="34" charset="0"/>
            </a:endParaRPr>
          </a:p>
        </p:txBody>
      </p:sp>
      <p:sp>
        <p:nvSpPr>
          <p:cNvPr id="16471" name="Rectangle 97"/>
          <p:cNvSpPr>
            <a:spLocks noChangeArrowheads="1"/>
          </p:cNvSpPr>
          <p:nvPr/>
        </p:nvSpPr>
        <p:spPr bwMode="auto">
          <a:xfrm>
            <a:off x="3925846" y="150971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72" name="Rectangle 98"/>
          <p:cNvSpPr>
            <a:spLocks noChangeArrowheads="1"/>
          </p:cNvSpPr>
          <p:nvPr/>
        </p:nvSpPr>
        <p:spPr bwMode="auto">
          <a:xfrm>
            <a:off x="4000459" y="150971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473" name="Rectangle 99"/>
          <p:cNvSpPr>
            <a:spLocks noChangeArrowheads="1"/>
          </p:cNvSpPr>
          <p:nvPr/>
        </p:nvSpPr>
        <p:spPr bwMode="auto">
          <a:xfrm>
            <a:off x="4075071" y="150971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74" name="Rectangle 100"/>
          <p:cNvSpPr>
            <a:spLocks noChangeArrowheads="1"/>
          </p:cNvSpPr>
          <p:nvPr/>
        </p:nvSpPr>
        <p:spPr bwMode="auto">
          <a:xfrm>
            <a:off x="4113171" y="15097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475" name="Rectangle 101"/>
          <p:cNvSpPr>
            <a:spLocks noChangeArrowheads="1"/>
          </p:cNvSpPr>
          <p:nvPr/>
        </p:nvSpPr>
        <p:spPr bwMode="auto">
          <a:xfrm>
            <a:off x="4157621" y="150971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76" name="Rectangle 102"/>
          <p:cNvSpPr>
            <a:spLocks noChangeArrowheads="1"/>
          </p:cNvSpPr>
          <p:nvPr/>
        </p:nvSpPr>
        <p:spPr bwMode="auto">
          <a:xfrm>
            <a:off x="4225884" y="150971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77" name="Rectangle 103"/>
          <p:cNvSpPr>
            <a:spLocks noChangeArrowheads="1"/>
          </p:cNvSpPr>
          <p:nvPr/>
        </p:nvSpPr>
        <p:spPr bwMode="auto">
          <a:xfrm>
            <a:off x="4275096" y="1509713"/>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478" name="Rectangle 104"/>
          <p:cNvSpPr>
            <a:spLocks noChangeArrowheads="1"/>
          </p:cNvSpPr>
          <p:nvPr/>
        </p:nvSpPr>
        <p:spPr bwMode="auto">
          <a:xfrm>
            <a:off x="4314784" y="1509713"/>
            <a:ext cx="71437"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479" name="Rectangle 105"/>
          <p:cNvSpPr>
            <a:spLocks noChangeArrowheads="1"/>
          </p:cNvSpPr>
          <p:nvPr/>
        </p:nvSpPr>
        <p:spPr bwMode="auto">
          <a:xfrm>
            <a:off x="4402096" y="150971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80" name="Rectangle 106"/>
          <p:cNvSpPr>
            <a:spLocks noChangeArrowheads="1"/>
          </p:cNvSpPr>
          <p:nvPr/>
        </p:nvSpPr>
        <p:spPr bwMode="auto">
          <a:xfrm>
            <a:off x="4440196" y="150971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81" name="Rectangle 107"/>
          <p:cNvSpPr>
            <a:spLocks noChangeArrowheads="1"/>
          </p:cNvSpPr>
          <p:nvPr/>
        </p:nvSpPr>
        <p:spPr bwMode="auto">
          <a:xfrm>
            <a:off x="4489409" y="150971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82" name="Rectangle 108"/>
          <p:cNvSpPr>
            <a:spLocks noChangeArrowheads="1"/>
          </p:cNvSpPr>
          <p:nvPr/>
        </p:nvSpPr>
        <p:spPr bwMode="auto">
          <a:xfrm>
            <a:off x="4557671" y="1509713"/>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483" name="Rectangle 109"/>
          <p:cNvSpPr>
            <a:spLocks noChangeArrowheads="1"/>
          </p:cNvSpPr>
          <p:nvPr/>
        </p:nvSpPr>
        <p:spPr bwMode="auto">
          <a:xfrm>
            <a:off x="4627521" y="15097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484" name="Rectangle 110"/>
          <p:cNvSpPr>
            <a:spLocks noChangeArrowheads="1"/>
          </p:cNvSpPr>
          <p:nvPr/>
        </p:nvSpPr>
        <p:spPr bwMode="auto">
          <a:xfrm>
            <a:off x="4671971" y="150971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485" name="Rectangle 111"/>
          <p:cNvSpPr>
            <a:spLocks noChangeArrowheads="1"/>
          </p:cNvSpPr>
          <p:nvPr/>
        </p:nvSpPr>
        <p:spPr bwMode="auto">
          <a:xfrm>
            <a:off x="2598696" y="49815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J</a:t>
            </a:r>
            <a:endParaRPr lang="es-ES_tradnl">
              <a:latin typeface="Calibri" pitchFamily="34" charset="0"/>
            </a:endParaRPr>
          </a:p>
        </p:txBody>
      </p:sp>
      <p:sp>
        <p:nvSpPr>
          <p:cNvPr id="16486" name="Rectangle 112"/>
          <p:cNvSpPr>
            <a:spLocks noChangeArrowheads="1"/>
          </p:cNvSpPr>
          <p:nvPr/>
        </p:nvSpPr>
        <p:spPr bwMode="auto">
          <a:xfrm>
            <a:off x="2666959" y="49815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487" name="Rectangle 113"/>
          <p:cNvSpPr>
            <a:spLocks noChangeArrowheads="1"/>
          </p:cNvSpPr>
          <p:nvPr/>
        </p:nvSpPr>
        <p:spPr bwMode="auto">
          <a:xfrm>
            <a:off x="2741571" y="4981575"/>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488" name="Rectangle 114"/>
          <p:cNvSpPr>
            <a:spLocks noChangeArrowheads="1"/>
          </p:cNvSpPr>
          <p:nvPr/>
        </p:nvSpPr>
        <p:spPr bwMode="auto">
          <a:xfrm>
            <a:off x="2814596" y="498157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489" name="Rectangle 115"/>
          <p:cNvSpPr>
            <a:spLocks noChangeArrowheads="1"/>
          </p:cNvSpPr>
          <p:nvPr/>
        </p:nvSpPr>
        <p:spPr bwMode="auto">
          <a:xfrm>
            <a:off x="2854284" y="49815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490" name="Rectangle 116"/>
          <p:cNvSpPr>
            <a:spLocks noChangeArrowheads="1"/>
          </p:cNvSpPr>
          <p:nvPr/>
        </p:nvSpPr>
        <p:spPr bwMode="auto">
          <a:xfrm>
            <a:off x="2898734" y="49815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91" name="Rectangle 117"/>
          <p:cNvSpPr>
            <a:spLocks noChangeArrowheads="1"/>
          </p:cNvSpPr>
          <p:nvPr/>
        </p:nvSpPr>
        <p:spPr bwMode="auto">
          <a:xfrm>
            <a:off x="2966996" y="4981575"/>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92" name="Rectangle 118"/>
          <p:cNvSpPr>
            <a:spLocks noChangeArrowheads="1"/>
          </p:cNvSpPr>
          <p:nvPr/>
        </p:nvSpPr>
        <p:spPr bwMode="auto">
          <a:xfrm>
            <a:off x="3855996" y="1196975"/>
            <a:ext cx="1000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493" name="Rectangle 119"/>
          <p:cNvSpPr>
            <a:spLocks noChangeArrowheads="1"/>
          </p:cNvSpPr>
          <p:nvPr/>
        </p:nvSpPr>
        <p:spPr bwMode="auto">
          <a:xfrm>
            <a:off x="3954421" y="11969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494" name="Rectangle 120"/>
          <p:cNvSpPr>
            <a:spLocks noChangeArrowheads="1"/>
          </p:cNvSpPr>
          <p:nvPr/>
        </p:nvSpPr>
        <p:spPr bwMode="auto">
          <a:xfrm>
            <a:off x="4024271" y="1196975"/>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495" name="Rectangle 121"/>
          <p:cNvSpPr>
            <a:spLocks noChangeArrowheads="1"/>
          </p:cNvSpPr>
          <p:nvPr/>
        </p:nvSpPr>
        <p:spPr bwMode="auto">
          <a:xfrm>
            <a:off x="4075071" y="11969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496" name="Rectangle 122"/>
          <p:cNvSpPr>
            <a:spLocks noChangeArrowheads="1"/>
          </p:cNvSpPr>
          <p:nvPr/>
        </p:nvSpPr>
        <p:spPr bwMode="auto">
          <a:xfrm>
            <a:off x="4119521" y="11969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497" name="Rectangle 123"/>
          <p:cNvSpPr>
            <a:spLocks noChangeArrowheads="1"/>
          </p:cNvSpPr>
          <p:nvPr/>
        </p:nvSpPr>
        <p:spPr bwMode="auto">
          <a:xfrm>
            <a:off x="4187784" y="1196975"/>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498" name="Rectangle 124"/>
          <p:cNvSpPr>
            <a:spLocks noChangeArrowheads="1"/>
          </p:cNvSpPr>
          <p:nvPr/>
        </p:nvSpPr>
        <p:spPr bwMode="auto">
          <a:xfrm>
            <a:off x="4225884" y="1196975"/>
            <a:ext cx="71437"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499" name="Rectangle 125"/>
          <p:cNvSpPr>
            <a:spLocks noChangeArrowheads="1"/>
          </p:cNvSpPr>
          <p:nvPr/>
        </p:nvSpPr>
        <p:spPr bwMode="auto">
          <a:xfrm>
            <a:off x="4311609" y="119697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500" name="Rectangle 126"/>
          <p:cNvSpPr>
            <a:spLocks noChangeArrowheads="1"/>
          </p:cNvSpPr>
          <p:nvPr/>
        </p:nvSpPr>
        <p:spPr bwMode="auto">
          <a:xfrm>
            <a:off x="4349709" y="1196975"/>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01" name="Rectangle 127"/>
          <p:cNvSpPr>
            <a:spLocks noChangeArrowheads="1"/>
          </p:cNvSpPr>
          <p:nvPr/>
        </p:nvSpPr>
        <p:spPr bwMode="auto">
          <a:xfrm>
            <a:off x="4402096" y="11969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02" name="Rectangle 128"/>
          <p:cNvSpPr>
            <a:spLocks noChangeArrowheads="1"/>
          </p:cNvSpPr>
          <p:nvPr/>
        </p:nvSpPr>
        <p:spPr bwMode="auto">
          <a:xfrm>
            <a:off x="4468771" y="1196975"/>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503" name="Rectangle 129"/>
          <p:cNvSpPr>
            <a:spLocks noChangeArrowheads="1"/>
          </p:cNvSpPr>
          <p:nvPr/>
        </p:nvSpPr>
        <p:spPr bwMode="auto">
          <a:xfrm>
            <a:off x="4538621" y="11969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04" name="Rectangle 130"/>
          <p:cNvSpPr>
            <a:spLocks noChangeArrowheads="1"/>
          </p:cNvSpPr>
          <p:nvPr/>
        </p:nvSpPr>
        <p:spPr bwMode="auto">
          <a:xfrm>
            <a:off x="4581484" y="11969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05" name="Rectangle 131"/>
          <p:cNvSpPr>
            <a:spLocks noChangeArrowheads="1"/>
          </p:cNvSpPr>
          <p:nvPr/>
        </p:nvSpPr>
        <p:spPr bwMode="auto">
          <a:xfrm>
            <a:off x="2598696" y="4705350"/>
            <a:ext cx="1000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506" name="Rectangle 132"/>
          <p:cNvSpPr>
            <a:spLocks noChangeArrowheads="1"/>
          </p:cNvSpPr>
          <p:nvPr/>
        </p:nvSpPr>
        <p:spPr bwMode="auto">
          <a:xfrm>
            <a:off x="2697121" y="47053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507" name="Rectangle 133"/>
          <p:cNvSpPr>
            <a:spLocks noChangeArrowheads="1"/>
          </p:cNvSpPr>
          <p:nvPr/>
        </p:nvSpPr>
        <p:spPr bwMode="auto">
          <a:xfrm>
            <a:off x="2765384" y="470535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08" name="Rectangle 134"/>
          <p:cNvSpPr>
            <a:spLocks noChangeArrowheads="1"/>
          </p:cNvSpPr>
          <p:nvPr/>
        </p:nvSpPr>
        <p:spPr bwMode="auto">
          <a:xfrm>
            <a:off x="2814596" y="4705350"/>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09" name="Rectangle 135"/>
          <p:cNvSpPr>
            <a:spLocks noChangeArrowheads="1"/>
          </p:cNvSpPr>
          <p:nvPr/>
        </p:nvSpPr>
        <p:spPr bwMode="auto">
          <a:xfrm>
            <a:off x="2860634" y="47053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10" name="Rectangle 136"/>
          <p:cNvSpPr>
            <a:spLocks noChangeArrowheads="1"/>
          </p:cNvSpPr>
          <p:nvPr/>
        </p:nvSpPr>
        <p:spPr bwMode="auto">
          <a:xfrm>
            <a:off x="2598696" y="63642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K</a:t>
            </a:r>
            <a:endParaRPr lang="es-ES_tradnl">
              <a:latin typeface="Calibri" pitchFamily="34" charset="0"/>
            </a:endParaRPr>
          </a:p>
        </p:txBody>
      </p:sp>
      <p:sp>
        <p:nvSpPr>
          <p:cNvPr id="16511" name="Rectangle 137"/>
          <p:cNvSpPr>
            <a:spLocks noChangeArrowheads="1"/>
          </p:cNvSpPr>
          <p:nvPr/>
        </p:nvSpPr>
        <p:spPr bwMode="auto">
          <a:xfrm>
            <a:off x="2684421" y="63642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512" name="Rectangle 138"/>
          <p:cNvSpPr>
            <a:spLocks noChangeArrowheads="1"/>
          </p:cNvSpPr>
          <p:nvPr/>
        </p:nvSpPr>
        <p:spPr bwMode="auto">
          <a:xfrm>
            <a:off x="2722521" y="63642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13" name="Rectangle 139"/>
          <p:cNvSpPr>
            <a:spLocks noChangeArrowheads="1"/>
          </p:cNvSpPr>
          <p:nvPr/>
        </p:nvSpPr>
        <p:spPr bwMode="auto">
          <a:xfrm>
            <a:off x="2773321" y="63642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14" name="Rectangle 140"/>
          <p:cNvSpPr>
            <a:spLocks noChangeArrowheads="1"/>
          </p:cNvSpPr>
          <p:nvPr/>
        </p:nvSpPr>
        <p:spPr bwMode="auto">
          <a:xfrm>
            <a:off x="2849521" y="63642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515" name="Rectangle 141"/>
          <p:cNvSpPr>
            <a:spLocks noChangeArrowheads="1"/>
          </p:cNvSpPr>
          <p:nvPr/>
        </p:nvSpPr>
        <p:spPr bwMode="auto">
          <a:xfrm>
            <a:off x="2655846" y="1638300"/>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516" name="Rectangle 142"/>
          <p:cNvSpPr>
            <a:spLocks noChangeArrowheads="1"/>
          </p:cNvSpPr>
          <p:nvPr/>
        </p:nvSpPr>
        <p:spPr bwMode="auto">
          <a:xfrm>
            <a:off x="2730459" y="16383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17" name="Rectangle 143"/>
          <p:cNvSpPr>
            <a:spLocks noChangeArrowheads="1"/>
          </p:cNvSpPr>
          <p:nvPr/>
        </p:nvSpPr>
        <p:spPr bwMode="auto">
          <a:xfrm>
            <a:off x="2797134" y="163830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grpSp>
        <p:nvGrpSpPr>
          <p:cNvPr id="2" name="Group 139"/>
          <p:cNvGrpSpPr>
            <a:grpSpLocks/>
          </p:cNvGrpSpPr>
          <p:nvPr/>
        </p:nvGrpSpPr>
        <p:grpSpPr bwMode="auto">
          <a:xfrm>
            <a:off x="5362534" y="3246438"/>
            <a:ext cx="1246187" cy="152400"/>
            <a:chOff x="3243" y="2219"/>
            <a:chExt cx="785" cy="96"/>
          </a:xfrm>
        </p:grpSpPr>
        <p:sp>
          <p:nvSpPr>
            <p:cNvPr id="17202" name="Freeform 45"/>
            <p:cNvSpPr>
              <a:spLocks noEditPoints="1"/>
            </p:cNvSpPr>
            <p:nvPr/>
          </p:nvSpPr>
          <p:spPr bwMode="auto">
            <a:xfrm>
              <a:off x="3243" y="2219"/>
              <a:ext cx="82" cy="96"/>
            </a:xfrm>
            <a:custGeom>
              <a:avLst/>
              <a:gdLst>
                <a:gd name="T0" fmla="*/ 0 w 165"/>
                <a:gd name="T1" fmla="*/ 1 h 192"/>
                <a:gd name="T2" fmla="*/ 0 w 165"/>
                <a:gd name="T3" fmla="*/ 1 h 192"/>
                <a:gd name="T4" fmla="*/ 0 w 165"/>
                <a:gd name="T5" fmla="*/ 1 h 192"/>
                <a:gd name="T6" fmla="*/ 0 w 165"/>
                <a:gd name="T7" fmla="*/ 1 h 192"/>
                <a:gd name="T8" fmla="*/ 0 w 165"/>
                <a:gd name="T9" fmla="*/ 1 h 192"/>
                <a:gd name="T10" fmla="*/ 0 w 165"/>
                <a:gd name="T11" fmla="*/ 1 h 192"/>
                <a:gd name="T12" fmla="*/ 0 w 165"/>
                <a:gd name="T13" fmla="*/ 1 h 192"/>
                <a:gd name="T14" fmla="*/ 0 w 165"/>
                <a:gd name="T15" fmla="*/ 1 h 192"/>
                <a:gd name="T16" fmla="*/ 0 w 165"/>
                <a:gd name="T17" fmla="*/ 1 h 192"/>
                <a:gd name="T18" fmla="*/ 0 w 165"/>
                <a:gd name="T19" fmla="*/ 1 h 192"/>
                <a:gd name="T20" fmla="*/ 0 w 165"/>
                <a:gd name="T21" fmla="*/ 1 h 192"/>
                <a:gd name="T22" fmla="*/ 0 w 165"/>
                <a:gd name="T23" fmla="*/ 1 h 192"/>
                <a:gd name="T24" fmla="*/ 0 w 165"/>
                <a:gd name="T25" fmla="*/ 1 h 192"/>
                <a:gd name="T26" fmla="*/ 0 w 165"/>
                <a:gd name="T27" fmla="*/ 1 h 192"/>
                <a:gd name="T28" fmla="*/ 0 w 165"/>
                <a:gd name="T29" fmla="*/ 1 h 192"/>
                <a:gd name="T30" fmla="*/ 0 w 165"/>
                <a:gd name="T31" fmla="*/ 1 h 192"/>
                <a:gd name="T32" fmla="*/ 0 w 165"/>
                <a:gd name="T33" fmla="*/ 1 h 192"/>
                <a:gd name="T34" fmla="*/ 0 w 165"/>
                <a:gd name="T35" fmla="*/ 1 h 192"/>
                <a:gd name="T36" fmla="*/ 0 w 165"/>
                <a:gd name="T37" fmla="*/ 1 h 192"/>
                <a:gd name="T38" fmla="*/ 0 w 165"/>
                <a:gd name="T39" fmla="*/ 1 h 192"/>
                <a:gd name="T40" fmla="*/ 0 w 165"/>
                <a:gd name="T41" fmla="*/ 1 h 192"/>
                <a:gd name="T42" fmla="*/ 0 w 165"/>
                <a:gd name="T43" fmla="*/ 1 h 192"/>
                <a:gd name="T44" fmla="*/ 0 w 165"/>
                <a:gd name="T45" fmla="*/ 1 h 192"/>
                <a:gd name="T46" fmla="*/ 0 w 165"/>
                <a:gd name="T47" fmla="*/ 1 h 192"/>
                <a:gd name="T48" fmla="*/ 0 w 165"/>
                <a:gd name="T49" fmla="*/ 1 h 192"/>
                <a:gd name="T50" fmla="*/ 0 w 165"/>
                <a:gd name="T51" fmla="*/ 1 h 192"/>
                <a:gd name="T52" fmla="*/ 0 w 165"/>
                <a:gd name="T53" fmla="*/ 1 h 192"/>
                <a:gd name="T54" fmla="*/ 0 w 165"/>
                <a:gd name="T55" fmla="*/ 1 h 192"/>
                <a:gd name="T56" fmla="*/ 0 w 165"/>
                <a:gd name="T57" fmla="*/ 1 h 192"/>
                <a:gd name="T58" fmla="*/ 0 w 165"/>
                <a:gd name="T59" fmla="*/ 1 h 192"/>
                <a:gd name="T60" fmla="*/ 0 w 165"/>
                <a:gd name="T61" fmla="*/ 1 h 192"/>
                <a:gd name="T62" fmla="*/ 0 w 165"/>
                <a:gd name="T63" fmla="*/ 1 h 192"/>
                <a:gd name="T64" fmla="*/ 0 w 165"/>
                <a:gd name="T65" fmla="*/ 1 h 192"/>
                <a:gd name="T66" fmla="*/ 0 w 165"/>
                <a:gd name="T67" fmla="*/ 1 h 192"/>
                <a:gd name="T68" fmla="*/ 0 w 165"/>
                <a:gd name="T69" fmla="*/ 1 h 192"/>
                <a:gd name="T70" fmla="*/ 0 w 165"/>
                <a:gd name="T71" fmla="*/ 1 h 192"/>
                <a:gd name="T72" fmla="*/ 0 w 165"/>
                <a:gd name="T73" fmla="*/ 1 h 192"/>
                <a:gd name="T74" fmla="*/ 0 w 165"/>
                <a:gd name="T75" fmla="*/ 1 h 192"/>
                <a:gd name="T76" fmla="*/ 0 w 165"/>
                <a:gd name="T77" fmla="*/ 1 h 192"/>
                <a:gd name="T78" fmla="*/ 0 w 165"/>
                <a:gd name="T79" fmla="*/ 1 h 192"/>
                <a:gd name="T80" fmla="*/ 0 w 165"/>
                <a:gd name="T81" fmla="*/ 1 h 192"/>
                <a:gd name="T82" fmla="*/ 0 w 165"/>
                <a:gd name="T83" fmla="*/ 1 h 192"/>
                <a:gd name="T84" fmla="*/ 0 w 165"/>
                <a:gd name="T85" fmla="*/ 1 h 192"/>
                <a:gd name="T86" fmla="*/ 0 w 165"/>
                <a:gd name="T87" fmla="*/ 1 h 192"/>
                <a:gd name="T88" fmla="*/ 0 w 165"/>
                <a:gd name="T89" fmla="*/ 1 h 192"/>
                <a:gd name="T90" fmla="*/ 0 w 165"/>
                <a:gd name="T91" fmla="*/ 1 h 19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5"/>
                <a:gd name="T139" fmla="*/ 0 h 192"/>
                <a:gd name="T140" fmla="*/ 165 w 165"/>
                <a:gd name="T141" fmla="*/ 192 h 19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5" h="192">
                  <a:moveTo>
                    <a:pt x="165" y="94"/>
                  </a:moveTo>
                  <a:lnTo>
                    <a:pt x="165" y="104"/>
                  </a:lnTo>
                  <a:lnTo>
                    <a:pt x="163" y="114"/>
                  </a:lnTo>
                  <a:lnTo>
                    <a:pt x="161" y="122"/>
                  </a:lnTo>
                  <a:lnTo>
                    <a:pt x="159" y="131"/>
                  </a:lnTo>
                  <a:lnTo>
                    <a:pt x="155" y="139"/>
                  </a:lnTo>
                  <a:lnTo>
                    <a:pt x="150" y="147"/>
                  </a:lnTo>
                  <a:lnTo>
                    <a:pt x="144" y="155"/>
                  </a:lnTo>
                  <a:lnTo>
                    <a:pt x="139" y="163"/>
                  </a:lnTo>
                  <a:lnTo>
                    <a:pt x="133" y="171"/>
                  </a:lnTo>
                  <a:lnTo>
                    <a:pt x="126" y="176"/>
                  </a:lnTo>
                  <a:lnTo>
                    <a:pt x="118" y="180"/>
                  </a:lnTo>
                  <a:lnTo>
                    <a:pt x="111" y="184"/>
                  </a:lnTo>
                  <a:lnTo>
                    <a:pt x="102" y="188"/>
                  </a:lnTo>
                  <a:lnTo>
                    <a:pt x="94" y="190"/>
                  </a:lnTo>
                  <a:lnTo>
                    <a:pt x="85" y="192"/>
                  </a:lnTo>
                  <a:lnTo>
                    <a:pt x="76" y="192"/>
                  </a:lnTo>
                  <a:lnTo>
                    <a:pt x="65" y="192"/>
                  </a:lnTo>
                  <a:lnTo>
                    <a:pt x="56" y="190"/>
                  </a:lnTo>
                  <a:lnTo>
                    <a:pt x="45" y="186"/>
                  </a:lnTo>
                  <a:lnTo>
                    <a:pt x="35" y="182"/>
                  </a:lnTo>
                  <a:lnTo>
                    <a:pt x="26" y="176"/>
                  </a:lnTo>
                  <a:lnTo>
                    <a:pt x="17" y="171"/>
                  </a:lnTo>
                  <a:lnTo>
                    <a:pt x="11" y="165"/>
                  </a:lnTo>
                  <a:lnTo>
                    <a:pt x="8" y="161"/>
                  </a:lnTo>
                  <a:lnTo>
                    <a:pt x="4" y="157"/>
                  </a:lnTo>
                  <a:lnTo>
                    <a:pt x="2" y="151"/>
                  </a:lnTo>
                  <a:lnTo>
                    <a:pt x="2" y="147"/>
                  </a:lnTo>
                  <a:lnTo>
                    <a:pt x="2" y="145"/>
                  </a:lnTo>
                  <a:lnTo>
                    <a:pt x="8" y="143"/>
                  </a:lnTo>
                  <a:lnTo>
                    <a:pt x="13" y="145"/>
                  </a:lnTo>
                  <a:lnTo>
                    <a:pt x="15" y="145"/>
                  </a:lnTo>
                  <a:lnTo>
                    <a:pt x="21" y="149"/>
                  </a:lnTo>
                  <a:lnTo>
                    <a:pt x="24" y="151"/>
                  </a:lnTo>
                  <a:lnTo>
                    <a:pt x="30" y="151"/>
                  </a:lnTo>
                  <a:lnTo>
                    <a:pt x="41" y="149"/>
                  </a:lnTo>
                  <a:lnTo>
                    <a:pt x="45" y="149"/>
                  </a:lnTo>
                  <a:lnTo>
                    <a:pt x="50" y="147"/>
                  </a:lnTo>
                  <a:lnTo>
                    <a:pt x="59" y="141"/>
                  </a:lnTo>
                  <a:lnTo>
                    <a:pt x="69" y="133"/>
                  </a:lnTo>
                  <a:lnTo>
                    <a:pt x="74" y="125"/>
                  </a:lnTo>
                  <a:lnTo>
                    <a:pt x="80" y="116"/>
                  </a:lnTo>
                  <a:lnTo>
                    <a:pt x="83" y="104"/>
                  </a:lnTo>
                  <a:lnTo>
                    <a:pt x="83" y="92"/>
                  </a:lnTo>
                  <a:lnTo>
                    <a:pt x="83" y="82"/>
                  </a:lnTo>
                  <a:lnTo>
                    <a:pt x="82" y="76"/>
                  </a:lnTo>
                  <a:lnTo>
                    <a:pt x="80" y="71"/>
                  </a:lnTo>
                  <a:lnTo>
                    <a:pt x="74" y="61"/>
                  </a:lnTo>
                  <a:lnTo>
                    <a:pt x="69" y="53"/>
                  </a:lnTo>
                  <a:lnTo>
                    <a:pt x="59" y="45"/>
                  </a:lnTo>
                  <a:lnTo>
                    <a:pt x="50" y="41"/>
                  </a:lnTo>
                  <a:lnTo>
                    <a:pt x="45" y="39"/>
                  </a:lnTo>
                  <a:lnTo>
                    <a:pt x="41" y="37"/>
                  </a:lnTo>
                  <a:lnTo>
                    <a:pt x="30" y="35"/>
                  </a:lnTo>
                  <a:lnTo>
                    <a:pt x="24" y="39"/>
                  </a:lnTo>
                  <a:lnTo>
                    <a:pt x="13" y="45"/>
                  </a:lnTo>
                  <a:lnTo>
                    <a:pt x="10" y="47"/>
                  </a:lnTo>
                  <a:lnTo>
                    <a:pt x="4" y="49"/>
                  </a:lnTo>
                  <a:lnTo>
                    <a:pt x="0" y="47"/>
                  </a:lnTo>
                  <a:lnTo>
                    <a:pt x="0" y="45"/>
                  </a:lnTo>
                  <a:lnTo>
                    <a:pt x="2" y="39"/>
                  </a:lnTo>
                  <a:lnTo>
                    <a:pt x="6" y="33"/>
                  </a:lnTo>
                  <a:lnTo>
                    <a:pt x="13" y="25"/>
                  </a:lnTo>
                  <a:lnTo>
                    <a:pt x="21" y="20"/>
                  </a:lnTo>
                  <a:lnTo>
                    <a:pt x="28" y="14"/>
                  </a:lnTo>
                  <a:lnTo>
                    <a:pt x="37" y="10"/>
                  </a:lnTo>
                  <a:lnTo>
                    <a:pt x="46" y="6"/>
                  </a:lnTo>
                  <a:lnTo>
                    <a:pt x="56" y="4"/>
                  </a:lnTo>
                  <a:lnTo>
                    <a:pt x="65" y="2"/>
                  </a:lnTo>
                  <a:lnTo>
                    <a:pt x="74" y="0"/>
                  </a:lnTo>
                  <a:lnTo>
                    <a:pt x="93" y="2"/>
                  </a:lnTo>
                  <a:lnTo>
                    <a:pt x="102" y="4"/>
                  </a:lnTo>
                  <a:lnTo>
                    <a:pt x="109" y="8"/>
                  </a:lnTo>
                  <a:lnTo>
                    <a:pt x="117" y="12"/>
                  </a:lnTo>
                  <a:lnTo>
                    <a:pt x="124" y="16"/>
                  </a:lnTo>
                  <a:lnTo>
                    <a:pt x="131" y="22"/>
                  </a:lnTo>
                  <a:lnTo>
                    <a:pt x="139" y="27"/>
                  </a:lnTo>
                  <a:lnTo>
                    <a:pt x="144" y="35"/>
                  </a:lnTo>
                  <a:lnTo>
                    <a:pt x="150" y="41"/>
                  </a:lnTo>
                  <a:lnTo>
                    <a:pt x="153" y="49"/>
                  </a:lnTo>
                  <a:lnTo>
                    <a:pt x="157" y="57"/>
                  </a:lnTo>
                  <a:lnTo>
                    <a:pt x="161" y="67"/>
                  </a:lnTo>
                  <a:lnTo>
                    <a:pt x="163" y="74"/>
                  </a:lnTo>
                  <a:lnTo>
                    <a:pt x="165" y="84"/>
                  </a:lnTo>
                  <a:lnTo>
                    <a:pt x="165" y="94"/>
                  </a:lnTo>
                  <a:close/>
                  <a:moveTo>
                    <a:pt x="56" y="23"/>
                  </a:moveTo>
                  <a:lnTo>
                    <a:pt x="67" y="27"/>
                  </a:lnTo>
                  <a:lnTo>
                    <a:pt x="74" y="33"/>
                  </a:lnTo>
                  <a:lnTo>
                    <a:pt x="83" y="41"/>
                  </a:lnTo>
                  <a:lnTo>
                    <a:pt x="89" y="51"/>
                  </a:lnTo>
                  <a:lnTo>
                    <a:pt x="94" y="61"/>
                  </a:lnTo>
                  <a:lnTo>
                    <a:pt x="100" y="71"/>
                  </a:lnTo>
                  <a:lnTo>
                    <a:pt x="102" y="80"/>
                  </a:lnTo>
                  <a:lnTo>
                    <a:pt x="102" y="92"/>
                  </a:lnTo>
                  <a:lnTo>
                    <a:pt x="102" y="106"/>
                  </a:lnTo>
                  <a:lnTo>
                    <a:pt x="98" y="118"/>
                  </a:lnTo>
                  <a:lnTo>
                    <a:pt x="94" y="127"/>
                  </a:lnTo>
                  <a:lnTo>
                    <a:pt x="87" y="139"/>
                  </a:lnTo>
                  <a:lnTo>
                    <a:pt x="80" y="149"/>
                  </a:lnTo>
                  <a:lnTo>
                    <a:pt x="70" y="157"/>
                  </a:lnTo>
                  <a:lnTo>
                    <a:pt x="61" y="163"/>
                  </a:lnTo>
                  <a:lnTo>
                    <a:pt x="50" y="167"/>
                  </a:lnTo>
                  <a:lnTo>
                    <a:pt x="58" y="171"/>
                  </a:lnTo>
                  <a:lnTo>
                    <a:pt x="65" y="172"/>
                  </a:lnTo>
                  <a:lnTo>
                    <a:pt x="74" y="172"/>
                  </a:lnTo>
                  <a:lnTo>
                    <a:pt x="82" y="172"/>
                  </a:lnTo>
                  <a:lnTo>
                    <a:pt x="89" y="171"/>
                  </a:lnTo>
                  <a:lnTo>
                    <a:pt x="96" y="169"/>
                  </a:lnTo>
                  <a:lnTo>
                    <a:pt x="102" y="167"/>
                  </a:lnTo>
                  <a:lnTo>
                    <a:pt x="107" y="163"/>
                  </a:lnTo>
                  <a:lnTo>
                    <a:pt x="115" y="159"/>
                  </a:lnTo>
                  <a:lnTo>
                    <a:pt x="126" y="149"/>
                  </a:lnTo>
                  <a:lnTo>
                    <a:pt x="129" y="143"/>
                  </a:lnTo>
                  <a:lnTo>
                    <a:pt x="135" y="137"/>
                  </a:lnTo>
                  <a:lnTo>
                    <a:pt x="139" y="129"/>
                  </a:lnTo>
                  <a:lnTo>
                    <a:pt x="141" y="123"/>
                  </a:lnTo>
                  <a:lnTo>
                    <a:pt x="142" y="116"/>
                  </a:lnTo>
                  <a:lnTo>
                    <a:pt x="144" y="108"/>
                  </a:lnTo>
                  <a:lnTo>
                    <a:pt x="146" y="102"/>
                  </a:lnTo>
                  <a:lnTo>
                    <a:pt x="146" y="94"/>
                  </a:lnTo>
                  <a:lnTo>
                    <a:pt x="146" y="86"/>
                  </a:lnTo>
                  <a:lnTo>
                    <a:pt x="144" y="78"/>
                  </a:lnTo>
                  <a:lnTo>
                    <a:pt x="142" y="71"/>
                  </a:lnTo>
                  <a:lnTo>
                    <a:pt x="141" y="65"/>
                  </a:lnTo>
                  <a:lnTo>
                    <a:pt x="137" y="59"/>
                  </a:lnTo>
                  <a:lnTo>
                    <a:pt x="133" y="53"/>
                  </a:lnTo>
                  <a:lnTo>
                    <a:pt x="129" y="47"/>
                  </a:lnTo>
                  <a:lnTo>
                    <a:pt x="126" y="43"/>
                  </a:lnTo>
                  <a:lnTo>
                    <a:pt x="124" y="41"/>
                  </a:lnTo>
                  <a:lnTo>
                    <a:pt x="113" y="31"/>
                  </a:lnTo>
                  <a:lnTo>
                    <a:pt x="106" y="29"/>
                  </a:lnTo>
                  <a:lnTo>
                    <a:pt x="100" y="25"/>
                  </a:lnTo>
                  <a:lnTo>
                    <a:pt x="87" y="22"/>
                  </a:lnTo>
                  <a:lnTo>
                    <a:pt x="72" y="20"/>
                  </a:lnTo>
                  <a:lnTo>
                    <a:pt x="70" y="20"/>
                  </a:lnTo>
                  <a:lnTo>
                    <a:pt x="67" y="20"/>
                  </a:lnTo>
                  <a:lnTo>
                    <a:pt x="65" y="22"/>
                  </a:lnTo>
                  <a:lnTo>
                    <a:pt x="61" y="22"/>
                  </a:lnTo>
                  <a:lnTo>
                    <a:pt x="56" y="23"/>
                  </a:lnTo>
                  <a:close/>
                </a:path>
              </a:pathLst>
            </a:custGeom>
            <a:solidFill>
              <a:srgbClr val="FFFFFF"/>
            </a:solidFill>
            <a:ln w="9525">
              <a:noFill/>
              <a:round/>
              <a:headEnd/>
              <a:tailEnd/>
            </a:ln>
          </p:spPr>
          <p:txBody>
            <a:bodyPr/>
            <a:lstStyle/>
            <a:p>
              <a:endParaRPr lang="es-VE">
                <a:latin typeface="Calibri" pitchFamily="34" charset="0"/>
              </a:endParaRPr>
            </a:p>
          </p:txBody>
        </p:sp>
        <p:sp>
          <p:nvSpPr>
            <p:cNvPr id="17203" name="Rectangle 144"/>
            <p:cNvSpPr>
              <a:spLocks noChangeArrowheads="1"/>
            </p:cNvSpPr>
            <p:nvPr/>
          </p:nvSpPr>
          <p:spPr bwMode="auto">
            <a:xfrm>
              <a:off x="3402" y="2227"/>
              <a:ext cx="3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204" name="Rectangle 145"/>
            <p:cNvSpPr>
              <a:spLocks noChangeArrowheads="1"/>
            </p:cNvSpPr>
            <p:nvPr/>
          </p:nvSpPr>
          <p:spPr bwMode="auto">
            <a:xfrm>
              <a:off x="3455" y="2227"/>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205" name="Rectangle 146"/>
            <p:cNvSpPr>
              <a:spLocks noChangeArrowheads="1"/>
            </p:cNvSpPr>
            <p:nvPr/>
          </p:nvSpPr>
          <p:spPr bwMode="auto">
            <a:xfrm>
              <a:off x="3502" y="2227"/>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206" name="Rectangle 147"/>
            <p:cNvSpPr>
              <a:spLocks noChangeArrowheads="1"/>
            </p:cNvSpPr>
            <p:nvPr/>
          </p:nvSpPr>
          <p:spPr bwMode="auto">
            <a:xfrm>
              <a:off x="3546" y="2227"/>
              <a:ext cx="2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207" name="Rectangle 148"/>
            <p:cNvSpPr>
              <a:spLocks noChangeArrowheads="1"/>
            </p:cNvSpPr>
            <p:nvPr/>
          </p:nvSpPr>
          <p:spPr bwMode="auto">
            <a:xfrm>
              <a:off x="3577" y="2227"/>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208" name="Rectangle 149"/>
            <p:cNvSpPr>
              <a:spLocks noChangeArrowheads="1"/>
            </p:cNvSpPr>
            <p:nvPr/>
          </p:nvSpPr>
          <p:spPr bwMode="auto">
            <a:xfrm>
              <a:off x="3606" y="2227"/>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209" name="Rectangle 150"/>
            <p:cNvSpPr>
              <a:spLocks noChangeArrowheads="1"/>
            </p:cNvSpPr>
            <p:nvPr/>
          </p:nvSpPr>
          <p:spPr bwMode="auto">
            <a:xfrm>
              <a:off x="3652" y="2227"/>
              <a:ext cx="1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210" name="Rectangle 151"/>
            <p:cNvSpPr>
              <a:spLocks noChangeArrowheads="1"/>
            </p:cNvSpPr>
            <p:nvPr/>
          </p:nvSpPr>
          <p:spPr bwMode="auto">
            <a:xfrm>
              <a:off x="3677" y="2227"/>
              <a:ext cx="3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211" name="Rectangle 152"/>
            <p:cNvSpPr>
              <a:spLocks noChangeArrowheads="1"/>
            </p:cNvSpPr>
            <p:nvPr/>
          </p:nvSpPr>
          <p:spPr bwMode="auto">
            <a:xfrm>
              <a:off x="3731" y="2227"/>
              <a:ext cx="2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212" name="Rectangle 153"/>
            <p:cNvSpPr>
              <a:spLocks noChangeArrowheads="1"/>
            </p:cNvSpPr>
            <p:nvPr/>
          </p:nvSpPr>
          <p:spPr bwMode="auto">
            <a:xfrm>
              <a:off x="3763" y="2227"/>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213" name="Rectangle 154"/>
            <p:cNvSpPr>
              <a:spLocks noChangeArrowheads="1"/>
            </p:cNvSpPr>
            <p:nvPr/>
          </p:nvSpPr>
          <p:spPr bwMode="auto">
            <a:xfrm>
              <a:off x="3806" y="2227"/>
              <a:ext cx="3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214" name="Rectangle 155"/>
            <p:cNvSpPr>
              <a:spLocks noChangeArrowheads="1"/>
            </p:cNvSpPr>
            <p:nvPr/>
          </p:nvSpPr>
          <p:spPr bwMode="auto">
            <a:xfrm>
              <a:off x="3849" y="2227"/>
              <a:ext cx="1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215" name="Rectangle 156"/>
            <p:cNvSpPr>
              <a:spLocks noChangeArrowheads="1"/>
            </p:cNvSpPr>
            <p:nvPr/>
          </p:nvSpPr>
          <p:spPr bwMode="auto">
            <a:xfrm>
              <a:off x="3873" y="2227"/>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216" name="Rectangle 157"/>
            <p:cNvSpPr>
              <a:spLocks noChangeArrowheads="1"/>
            </p:cNvSpPr>
            <p:nvPr/>
          </p:nvSpPr>
          <p:spPr bwMode="auto">
            <a:xfrm>
              <a:off x="3916" y="2227"/>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217" name="Rectangle 158"/>
            <p:cNvSpPr>
              <a:spLocks noChangeArrowheads="1"/>
            </p:cNvSpPr>
            <p:nvPr/>
          </p:nvSpPr>
          <p:spPr bwMode="auto">
            <a:xfrm>
              <a:off x="3963" y="2227"/>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218" name="Rectangle 159"/>
            <p:cNvSpPr>
              <a:spLocks noChangeArrowheads="1"/>
            </p:cNvSpPr>
            <p:nvPr/>
          </p:nvSpPr>
          <p:spPr bwMode="auto">
            <a:xfrm>
              <a:off x="3992" y="2227"/>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grpSp>
      <p:grpSp>
        <p:nvGrpSpPr>
          <p:cNvPr id="4" name="Group 157"/>
          <p:cNvGrpSpPr>
            <a:grpSpLocks/>
          </p:cNvGrpSpPr>
          <p:nvPr/>
        </p:nvGrpSpPr>
        <p:grpSpPr bwMode="auto">
          <a:xfrm>
            <a:off x="5362534" y="3767138"/>
            <a:ext cx="1322387" cy="150812"/>
            <a:chOff x="3243" y="2049"/>
            <a:chExt cx="833" cy="95"/>
          </a:xfrm>
        </p:grpSpPr>
        <p:sp>
          <p:nvSpPr>
            <p:cNvPr id="17185" name="Freeform 49"/>
            <p:cNvSpPr>
              <a:spLocks noEditPoints="1"/>
            </p:cNvSpPr>
            <p:nvPr/>
          </p:nvSpPr>
          <p:spPr bwMode="auto">
            <a:xfrm>
              <a:off x="3243" y="2049"/>
              <a:ext cx="82" cy="95"/>
            </a:xfrm>
            <a:custGeom>
              <a:avLst/>
              <a:gdLst>
                <a:gd name="T0" fmla="*/ 0 w 165"/>
                <a:gd name="T1" fmla="*/ 1 h 190"/>
                <a:gd name="T2" fmla="*/ 0 w 165"/>
                <a:gd name="T3" fmla="*/ 1 h 190"/>
                <a:gd name="T4" fmla="*/ 0 w 165"/>
                <a:gd name="T5" fmla="*/ 1 h 190"/>
                <a:gd name="T6" fmla="*/ 0 w 165"/>
                <a:gd name="T7" fmla="*/ 1 h 190"/>
                <a:gd name="T8" fmla="*/ 0 w 165"/>
                <a:gd name="T9" fmla="*/ 1 h 190"/>
                <a:gd name="T10" fmla="*/ 0 w 165"/>
                <a:gd name="T11" fmla="*/ 1 h 190"/>
                <a:gd name="T12" fmla="*/ 0 w 165"/>
                <a:gd name="T13" fmla="*/ 1 h 190"/>
                <a:gd name="T14" fmla="*/ 0 w 165"/>
                <a:gd name="T15" fmla="*/ 1 h 190"/>
                <a:gd name="T16" fmla="*/ 0 w 165"/>
                <a:gd name="T17" fmla="*/ 1 h 190"/>
                <a:gd name="T18" fmla="*/ 0 w 165"/>
                <a:gd name="T19" fmla="*/ 1 h 190"/>
                <a:gd name="T20" fmla="*/ 0 w 165"/>
                <a:gd name="T21" fmla="*/ 1 h 190"/>
                <a:gd name="T22" fmla="*/ 0 w 165"/>
                <a:gd name="T23" fmla="*/ 1 h 190"/>
                <a:gd name="T24" fmla="*/ 0 w 165"/>
                <a:gd name="T25" fmla="*/ 1 h 190"/>
                <a:gd name="T26" fmla="*/ 0 w 165"/>
                <a:gd name="T27" fmla="*/ 1 h 190"/>
                <a:gd name="T28" fmla="*/ 0 w 165"/>
                <a:gd name="T29" fmla="*/ 1 h 190"/>
                <a:gd name="T30" fmla="*/ 0 w 165"/>
                <a:gd name="T31" fmla="*/ 1 h 190"/>
                <a:gd name="T32" fmla="*/ 0 w 165"/>
                <a:gd name="T33" fmla="*/ 1 h 190"/>
                <a:gd name="T34" fmla="*/ 0 w 165"/>
                <a:gd name="T35" fmla="*/ 1 h 190"/>
                <a:gd name="T36" fmla="*/ 0 w 165"/>
                <a:gd name="T37" fmla="*/ 1 h 190"/>
                <a:gd name="T38" fmla="*/ 0 w 165"/>
                <a:gd name="T39" fmla="*/ 1 h 190"/>
                <a:gd name="T40" fmla="*/ 0 w 165"/>
                <a:gd name="T41" fmla="*/ 1 h 190"/>
                <a:gd name="T42" fmla="*/ 0 w 165"/>
                <a:gd name="T43" fmla="*/ 1 h 190"/>
                <a:gd name="T44" fmla="*/ 0 w 165"/>
                <a:gd name="T45" fmla="*/ 1 h 190"/>
                <a:gd name="T46" fmla="*/ 0 w 165"/>
                <a:gd name="T47" fmla="*/ 0 h 190"/>
                <a:gd name="T48" fmla="*/ 0 w 165"/>
                <a:gd name="T49" fmla="*/ 1 h 190"/>
                <a:gd name="T50" fmla="*/ 0 w 165"/>
                <a:gd name="T51" fmla="*/ 1 h 190"/>
                <a:gd name="T52" fmla="*/ 0 w 165"/>
                <a:gd name="T53" fmla="*/ 1 h 190"/>
                <a:gd name="T54" fmla="*/ 0 w 165"/>
                <a:gd name="T55" fmla="*/ 1 h 190"/>
                <a:gd name="T56" fmla="*/ 0 w 165"/>
                <a:gd name="T57" fmla="*/ 1 h 190"/>
                <a:gd name="T58" fmla="*/ 0 w 165"/>
                <a:gd name="T59" fmla="*/ 1 h 190"/>
                <a:gd name="T60" fmla="*/ 0 w 165"/>
                <a:gd name="T61" fmla="*/ 1 h 190"/>
                <a:gd name="T62" fmla="*/ 0 w 165"/>
                <a:gd name="T63" fmla="*/ 1 h 190"/>
                <a:gd name="T64" fmla="*/ 0 w 165"/>
                <a:gd name="T65" fmla="*/ 1 h 190"/>
                <a:gd name="T66" fmla="*/ 0 w 165"/>
                <a:gd name="T67" fmla="*/ 1 h 190"/>
                <a:gd name="T68" fmla="*/ 0 w 165"/>
                <a:gd name="T69" fmla="*/ 1 h 190"/>
                <a:gd name="T70" fmla="*/ 0 w 165"/>
                <a:gd name="T71" fmla="*/ 1 h 190"/>
                <a:gd name="T72" fmla="*/ 0 w 165"/>
                <a:gd name="T73" fmla="*/ 1 h 190"/>
                <a:gd name="T74" fmla="*/ 0 w 165"/>
                <a:gd name="T75" fmla="*/ 1 h 190"/>
                <a:gd name="T76" fmla="*/ 0 w 165"/>
                <a:gd name="T77" fmla="*/ 1 h 190"/>
                <a:gd name="T78" fmla="*/ 0 w 165"/>
                <a:gd name="T79" fmla="*/ 1 h 190"/>
                <a:gd name="T80" fmla="*/ 0 w 165"/>
                <a:gd name="T81" fmla="*/ 1 h 190"/>
                <a:gd name="T82" fmla="*/ 0 w 165"/>
                <a:gd name="T83" fmla="*/ 1 h 190"/>
                <a:gd name="T84" fmla="*/ 0 w 165"/>
                <a:gd name="T85" fmla="*/ 1 h 190"/>
                <a:gd name="T86" fmla="*/ 0 w 165"/>
                <a:gd name="T87" fmla="*/ 1 h 190"/>
                <a:gd name="T88" fmla="*/ 0 w 165"/>
                <a:gd name="T89" fmla="*/ 1 h 190"/>
                <a:gd name="T90" fmla="*/ 0 w 165"/>
                <a:gd name="T91" fmla="*/ 1 h 190"/>
                <a:gd name="T92" fmla="*/ 0 w 165"/>
                <a:gd name="T93" fmla="*/ 1 h 19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65"/>
                <a:gd name="T142" fmla="*/ 0 h 190"/>
                <a:gd name="T143" fmla="*/ 165 w 165"/>
                <a:gd name="T144" fmla="*/ 190 h 19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65" h="190">
                  <a:moveTo>
                    <a:pt x="0" y="92"/>
                  </a:moveTo>
                  <a:lnTo>
                    <a:pt x="0" y="102"/>
                  </a:lnTo>
                  <a:lnTo>
                    <a:pt x="2" y="112"/>
                  </a:lnTo>
                  <a:lnTo>
                    <a:pt x="4" y="121"/>
                  </a:lnTo>
                  <a:lnTo>
                    <a:pt x="6" y="129"/>
                  </a:lnTo>
                  <a:lnTo>
                    <a:pt x="10" y="139"/>
                  </a:lnTo>
                  <a:lnTo>
                    <a:pt x="15" y="147"/>
                  </a:lnTo>
                  <a:lnTo>
                    <a:pt x="19" y="155"/>
                  </a:lnTo>
                  <a:lnTo>
                    <a:pt x="26" y="162"/>
                  </a:lnTo>
                  <a:lnTo>
                    <a:pt x="32" y="168"/>
                  </a:lnTo>
                  <a:lnTo>
                    <a:pt x="39" y="174"/>
                  </a:lnTo>
                  <a:lnTo>
                    <a:pt x="46" y="180"/>
                  </a:lnTo>
                  <a:lnTo>
                    <a:pt x="54" y="184"/>
                  </a:lnTo>
                  <a:lnTo>
                    <a:pt x="61" y="186"/>
                  </a:lnTo>
                  <a:lnTo>
                    <a:pt x="70" y="190"/>
                  </a:lnTo>
                  <a:lnTo>
                    <a:pt x="80" y="190"/>
                  </a:lnTo>
                  <a:lnTo>
                    <a:pt x="87" y="190"/>
                  </a:lnTo>
                  <a:lnTo>
                    <a:pt x="98" y="190"/>
                  </a:lnTo>
                  <a:lnTo>
                    <a:pt x="109" y="188"/>
                  </a:lnTo>
                  <a:lnTo>
                    <a:pt x="120" y="186"/>
                  </a:lnTo>
                  <a:lnTo>
                    <a:pt x="129" y="182"/>
                  </a:lnTo>
                  <a:lnTo>
                    <a:pt x="139" y="176"/>
                  </a:lnTo>
                  <a:lnTo>
                    <a:pt x="148" y="170"/>
                  </a:lnTo>
                  <a:lnTo>
                    <a:pt x="153" y="162"/>
                  </a:lnTo>
                  <a:lnTo>
                    <a:pt x="157" y="159"/>
                  </a:lnTo>
                  <a:lnTo>
                    <a:pt x="159" y="155"/>
                  </a:lnTo>
                  <a:lnTo>
                    <a:pt x="163" y="151"/>
                  </a:lnTo>
                  <a:lnTo>
                    <a:pt x="163" y="147"/>
                  </a:lnTo>
                  <a:lnTo>
                    <a:pt x="163" y="145"/>
                  </a:lnTo>
                  <a:lnTo>
                    <a:pt x="161" y="145"/>
                  </a:lnTo>
                  <a:lnTo>
                    <a:pt x="157" y="143"/>
                  </a:lnTo>
                  <a:lnTo>
                    <a:pt x="152" y="143"/>
                  </a:lnTo>
                  <a:lnTo>
                    <a:pt x="150" y="145"/>
                  </a:lnTo>
                  <a:lnTo>
                    <a:pt x="144" y="147"/>
                  </a:lnTo>
                  <a:lnTo>
                    <a:pt x="141" y="149"/>
                  </a:lnTo>
                  <a:lnTo>
                    <a:pt x="135" y="151"/>
                  </a:lnTo>
                  <a:lnTo>
                    <a:pt x="124" y="149"/>
                  </a:lnTo>
                  <a:lnTo>
                    <a:pt x="118" y="147"/>
                  </a:lnTo>
                  <a:lnTo>
                    <a:pt x="115" y="145"/>
                  </a:lnTo>
                  <a:lnTo>
                    <a:pt x="106" y="141"/>
                  </a:lnTo>
                  <a:lnTo>
                    <a:pt x="96" y="133"/>
                  </a:lnTo>
                  <a:lnTo>
                    <a:pt x="89" y="123"/>
                  </a:lnTo>
                  <a:lnTo>
                    <a:pt x="85" y="113"/>
                  </a:lnTo>
                  <a:lnTo>
                    <a:pt x="82" y="104"/>
                  </a:lnTo>
                  <a:lnTo>
                    <a:pt x="82" y="92"/>
                  </a:lnTo>
                  <a:lnTo>
                    <a:pt x="82" y="80"/>
                  </a:lnTo>
                  <a:lnTo>
                    <a:pt x="83" y="74"/>
                  </a:lnTo>
                  <a:lnTo>
                    <a:pt x="85" y="70"/>
                  </a:lnTo>
                  <a:lnTo>
                    <a:pt x="89" y="61"/>
                  </a:lnTo>
                  <a:lnTo>
                    <a:pt x="96" y="53"/>
                  </a:lnTo>
                  <a:lnTo>
                    <a:pt x="106" y="45"/>
                  </a:lnTo>
                  <a:lnTo>
                    <a:pt x="115" y="39"/>
                  </a:lnTo>
                  <a:lnTo>
                    <a:pt x="118" y="37"/>
                  </a:lnTo>
                  <a:lnTo>
                    <a:pt x="124" y="37"/>
                  </a:lnTo>
                  <a:lnTo>
                    <a:pt x="135" y="35"/>
                  </a:lnTo>
                  <a:lnTo>
                    <a:pt x="141" y="37"/>
                  </a:lnTo>
                  <a:lnTo>
                    <a:pt x="152" y="45"/>
                  </a:lnTo>
                  <a:lnTo>
                    <a:pt x="155" y="47"/>
                  </a:lnTo>
                  <a:lnTo>
                    <a:pt x="159" y="49"/>
                  </a:lnTo>
                  <a:lnTo>
                    <a:pt x="163" y="47"/>
                  </a:lnTo>
                  <a:lnTo>
                    <a:pt x="165" y="45"/>
                  </a:lnTo>
                  <a:lnTo>
                    <a:pt x="165" y="43"/>
                  </a:lnTo>
                  <a:lnTo>
                    <a:pt x="163" y="39"/>
                  </a:lnTo>
                  <a:lnTo>
                    <a:pt x="159" y="33"/>
                  </a:lnTo>
                  <a:lnTo>
                    <a:pt x="152" y="25"/>
                  </a:lnTo>
                  <a:lnTo>
                    <a:pt x="144" y="19"/>
                  </a:lnTo>
                  <a:lnTo>
                    <a:pt x="137" y="13"/>
                  </a:lnTo>
                  <a:lnTo>
                    <a:pt x="128" y="10"/>
                  </a:lnTo>
                  <a:lnTo>
                    <a:pt x="118" y="6"/>
                  </a:lnTo>
                  <a:lnTo>
                    <a:pt x="109" y="2"/>
                  </a:lnTo>
                  <a:lnTo>
                    <a:pt x="100" y="0"/>
                  </a:lnTo>
                  <a:lnTo>
                    <a:pt x="91" y="0"/>
                  </a:lnTo>
                  <a:lnTo>
                    <a:pt x="72" y="2"/>
                  </a:lnTo>
                  <a:lnTo>
                    <a:pt x="63" y="4"/>
                  </a:lnTo>
                  <a:lnTo>
                    <a:pt x="56" y="8"/>
                  </a:lnTo>
                  <a:lnTo>
                    <a:pt x="48" y="10"/>
                  </a:lnTo>
                  <a:lnTo>
                    <a:pt x="41" y="15"/>
                  </a:lnTo>
                  <a:lnTo>
                    <a:pt x="34" y="21"/>
                  </a:lnTo>
                  <a:lnTo>
                    <a:pt x="26" y="27"/>
                  </a:lnTo>
                  <a:lnTo>
                    <a:pt x="21" y="33"/>
                  </a:lnTo>
                  <a:lnTo>
                    <a:pt x="15" y="41"/>
                  </a:lnTo>
                  <a:lnTo>
                    <a:pt x="10" y="49"/>
                  </a:lnTo>
                  <a:lnTo>
                    <a:pt x="6" y="57"/>
                  </a:lnTo>
                  <a:lnTo>
                    <a:pt x="4" y="64"/>
                  </a:lnTo>
                  <a:lnTo>
                    <a:pt x="2" y="74"/>
                  </a:lnTo>
                  <a:lnTo>
                    <a:pt x="0" y="82"/>
                  </a:lnTo>
                  <a:lnTo>
                    <a:pt x="0" y="92"/>
                  </a:lnTo>
                  <a:close/>
                  <a:moveTo>
                    <a:pt x="109" y="21"/>
                  </a:moveTo>
                  <a:lnTo>
                    <a:pt x="98" y="27"/>
                  </a:lnTo>
                  <a:lnTo>
                    <a:pt x="89" y="33"/>
                  </a:lnTo>
                  <a:lnTo>
                    <a:pt x="82" y="41"/>
                  </a:lnTo>
                  <a:lnTo>
                    <a:pt x="74" y="49"/>
                  </a:lnTo>
                  <a:lnTo>
                    <a:pt x="69" y="59"/>
                  </a:lnTo>
                  <a:lnTo>
                    <a:pt x="65" y="68"/>
                  </a:lnTo>
                  <a:lnTo>
                    <a:pt x="63" y="80"/>
                  </a:lnTo>
                  <a:lnTo>
                    <a:pt x="61" y="92"/>
                  </a:lnTo>
                  <a:lnTo>
                    <a:pt x="63" y="104"/>
                  </a:lnTo>
                  <a:lnTo>
                    <a:pt x="65" y="115"/>
                  </a:lnTo>
                  <a:lnTo>
                    <a:pt x="70" y="127"/>
                  </a:lnTo>
                  <a:lnTo>
                    <a:pt x="76" y="139"/>
                  </a:lnTo>
                  <a:lnTo>
                    <a:pt x="85" y="147"/>
                  </a:lnTo>
                  <a:lnTo>
                    <a:pt x="94" y="155"/>
                  </a:lnTo>
                  <a:lnTo>
                    <a:pt x="104" y="161"/>
                  </a:lnTo>
                  <a:lnTo>
                    <a:pt x="115" y="166"/>
                  </a:lnTo>
                  <a:lnTo>
                    <a:pt x="107" y="168"/>
                  </a:lnTo>
                  <a:lnTo>
                    <a:pt x="98" y="170"/>
                  </a:lnTo>
                  <a:lnTo>
                    <a:pt x="89" y="172"/>
                  </a:lnTo>
                  <a:lnTo>
                    <a:pt x="83" y="170"/>
                  </a:lnTo>
                  <a:lnTo>
                    <a:pt x="76" y="170"/>
                  </a:lnTo>
                  <a:lnTo>
                    <a:pt x="69" y="168"/>
                  </a:lnTo>
                  <a:lnTo>
                    <a:pt x="63" y="166"/>
                  </a:lnTo>
                  <a:lnTo>
                    <a:pt x="56" y="162"/>
                  </a:lnTo>
                  <a:lnTo>
                    <a:pt x="50" y="159"/>
                  </a:lnTo>
                  <a:lnTo>
                    <a:pt x="39" y="149"/>
                  </a:lnTo>
                  <a:lnTo>
                    <a:pt x="35" y="143"/>
                  </a:lnTo>
                  <a:lnTo>
                    <a:pt x="30" y="135"/>
                  </a:lnTo>
                  <a:lnTo>
                    <a:pt x="26" y="129"/>
                  </a:lnTo>
                  <a:lnTo>
                    <a:pt x="24" y="121"/>
                  </a:lnTo>
                  <a:lnTo>
                    <a:pt x="21" y="115"/>
                  </a:lnTo>
                  <a:lnTo>
                    <a:pt x="21" y="108"/>
                  </a:lnTo>
                  <a:lnTo>
                    <a:pt x="19" y="100"/>
                  </a:lnTo>
                  <a:lnTo>
                    <a:pt x="19" y="92"/>
                  </a:lnTo>
                  <a:lnTo>
                    <a:pt x="19" y="84"/>
                  </a:lnTo>
                  <a:lnTo>
                    <a:pt x="21" y="78"/>
                  </a:lnTo>
                  <a:lnTo>
                    <a:pt x="22" y="70"/>
                  </a:lnTo>
                  <a:lnTo>
                    <a:pt x="24" y="64"/>
                  </a:lnTo>
                  <a:lnTo>
                    <a:pt x="28" y="57"/>
                  </a:lnTo>
                  <a:lnTo>
                    <a:pt x="32" y="51"/>
                  </a:lnTo>
                  <a:lnTo>
                    <a:pt x="35" y="45"/>
                  </a:lnTo>
                  <a:lnTo>
                    <a:pt x="39" y="43"/>
                  </a:lnTo>
                  <a:lnTo>
                    <a:pt x="41" y="41"/>
                  </a:lnTo>
                  <a:lnTo>
                    <a:pt x="52" y="31"/>
                  </a:lnTo>
                  <a:lnTo>
                    <a:pt x="59" y="27"/>
                  </a:lnTo>
                  <a:lnTo>
                    <a:pt x="65" y="25"/>
                  </a:lnTo>
                  <a:lnTo>
                    <a:pt x="78" y="21"/>
                  </a:lnTo>
                  <a:lnTo>
                    <a:pt x="91" y="19"/>
                  </a:lnTo>
                  <a:lnTo>
                    <a:pt x="94" y="19"/>
                  </a:lnTo>
                  <a:lnTo>
                    <a:pt x="98" y="19"/>
                  </a:lnTo>
                  <a:lnTo>
                    <a:pt x="100" y="19"/>
                  </a:lnTo>
                  <a:lnTo>
                    <a:pt x="104" y="19"/>
                  </a:lnTo>
                  <a:lnTo>
                    <a:pt x="109" y="21"/>
                  </a:lnTo>
                  <a:close/>
                </a:path>
              </a:pathLst>
            </a:custGeom>
            <a:solidFill>
              <a:srgbClr val="FFFFFF"/>
            </a:solidFill>
            <a:ln w="9525">
              <a:noFill/>
              <a:round/>
              <a:headEnd/>
              <a:tailEnd/>
            </a:ln>
          </p:spPr>
          <p:txBody>
            <a:bodyPr/>
            <a:lstStyle/>
            <a:p>
              <a:endParaRPr lang="es-VE">
                <a:latin typeface="Calibri" pitchFamily="34" charset="0"/>
              </a:endParaRPr>
            </a:p>
          </p:txBody>
        </p:sp>
        <p:sp>
          <p:nvSpPr>
            <p:cNvPr id="17186" name="Rectangle 160"/>
            <p:cNvSpPr>
              <a:spLocks noChangeArrowheads="1"/>
            </p:cNvSpPr>
            <p:nvPr/>
          </p:nvSpPr>
          <p:spPr bwMode="auto">
            <a:xfrm>
              <a:off x="3402" y="2058"/>
              <a:ext cx="3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187" name="Rectangle 161"/>
            <p:cNvSpPr>
              <a:spLocks noChangeArrowheads="1"/>
            </p:cNvSpPr>
            <p:nvPr/>
          </p:nvSpPr>
          <p:spPr bwMode="auto">
            <a:xfrm>
              <a:off x="3455" y="2058"/>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88" name="Rectangle 162"/>
            <p:cNvSpPr>
              <a:spLocks noChangeArrowheads="1"/>
            </p:cNvSpPr>
            <p:nvPr/>
          </p:nvSpPr>
          <p:spPr bwMode="auto">
            <a:xfrm>
              <a:off x="3502" y="2058"/>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89" name="Rectangle 163"/>
            <p:cNvSpPr>
              <a:spLocks noChangeArrowheads="1"/>
            </p:cNvSpPr>
            <p:nvPr/>
          </p:nvSpPr>
          <p:spPr bwMode="auto">
            <a:xfrm>
              <a:off x="3546" y="2058"/>
              <a:ext cx="2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90" name="Rectangle 164"/>
            <p:cNvSpPr>
              <a:spLocks noChangeArrowheads="1"/>
            </p:cNvSpPr>
            <p:nvPr/>
          </p:nvSpPr>
          <p:spPr bwMode="auto">
            <a:xfrm>
              <a:off x="3577" y="2058"/>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91" name="Rectangle 165"/>
            <p:cNvSpPr>
              <a:spLocks noChangeArrowheads="1"/>
            </p:cNvSpPr>
            <p:nvPr/>
          </p:nvSpPr>
          <p:spPr bwMode="auto">
            <a:xfrm>
              <a:off x="3606" y="2058"/>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92" name="Rectangle 166"/>
            <p:cNvSpPr>
              <a:spLocks noChangeArrowheads="1"/>
            </p:cNvSpPr>
            <p:nvPr/>
          </p:nvSpPr>
          <p:spPr bwMode="auto">
            <a:xfrm>
              <a:off x="3652" y="2058"/>
              <a:ext cx="1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193" name="Rectangle 167"/>
            <p:cNvSpPr>
              <a:spLocks noChangeArrowheads="1"/>
            </p:cNvSpPr>
            <p:nvPr/>
          </p:nvSpPr>
          <p:spPr bwMode="auto">
            <a:xfrm>
              <a:off x="3677" y="2058"/>
              <a:ext cx="63"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7194" name="Rectangle 168"/>
            <p:cNvSpPr>
              <a:spLocks noChangeArrowheads="1"/>
            </p:cNvSpPr>
            <p:nvPr/>
          </p:nvSpPr>
          <p:spPr bwMode="auto">
            <a:xfrm>
              <a:off x="3739" y="2058"/>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95" name="Rectangle 169"/>
            <p:cNvSpPr>
              <a:spLocks noChangeArrowheads="1"/>
            </p:cNvSpPr>
            <p:nvPr/>
          </p:nvSpPr>
          <p:spPr bwMode="auto">
            <a:xfrm>
              <a:off x="3781" y="2058"/>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96" name="Rectangle 170"/>
            <p:cNvSpPr>
              <a:spLocks noChangeArrowheads="1"/>
            </p:cNvSpPr>
            <p:nvPr/>
          </p:nvSpPr>
          <p:spPr bwMode="auto">
            <a:xfrm>
              <a:off x="3828" y="2058"/>
              <a:ext cx="3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197" name="Rectangle 171"/>
            <p:cNvSpPr>
              <a:spLocks noChangeArrowheads="1"/>
            </p:cNvSpPr>
            <p:nvPr/>
          </p:nvSpPr>
          <p:spPr bwMode="auto">
            <a:xfrm>
              <a:off x="3875" y="2058"/>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98" name="Rectangle 172"/>
            <p:cNvSpPr>
              <a:spLocks noChangeArrowheads="1"/>
            </p:cNvSpPr>
            <p:nvPr/>
          </p:nvSpPr>
          <p:spPr bwMode="auto">
            <a:xfrm>
              <a:off x="3922" y="2058"/>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99" name="Rectangle 173"/>
            <p:cNvSpPr>
              <a:spLocks noChangeArrowheads="1"/>
            </p:cNvSpPr>
            <p:nvPr/>
          </p:nvSpPr>
          <p:spPr bwMode="auto">
            <a:xfrm>
              <a:off x="3965" y="2058"/>
              <a:ext cx="39"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200" name="Rectangle 174"/>
            <p:cNvSpPr>
              <a:spLocks noChangeArrowheads="1"/>
            </p:cNvSpPr>
            <p:nvPr/>
          </p:nvSpPr>
          <p:spPr bwMode="auto">
            <a:xfrm>
              <a:off x="4012" y="2058"/>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201" name="Rectangle 175"/>
            <p:cNvSpPr>
              <a:spLocks noChangeArrowheads="1"/>
            </p:cNvSpPr>
            <p:nvPr/>
          </p:nvSpPr>
          <p:spPr bwMode="auto">
            <a:xfrm>
              <a:off x="4040" y="2058"/>
              <a:ext cx="3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grpSp>
      <p:sp>
        <p:nvSpPr>
          <p:cNvPr id="16520" name="Rectangle 176"/>
          <p:cNvSpPr>
            <a:spLocks noChangeArrowheads="1"/>
          </p:cNvSpPr>
          <p:nvPr/>
        </p:nvSpPr>
        <p:spPr bwMode="auto">
          <a:xfrm>
            <a:off x="3854409" y="4470400"/>
            <a:ext cx="1000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521" name="Rectangle 177"/>
          <p:cNvSpPr>
            <a:spLocks noChangeArrowheads="1"/>
          </p:cNvSpPr>
          <p:nvPr/>
        </p:nvSpPr>
        <p:spPr bwMode="auto">
          <a:xfrm>
            <a:off x="3951246" y="44704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522" name="Rectangle 178"/>
          <p:cNvSpPr>
            <a:spLocks noChangeArrowheads="1"/>
          </p:cNvSpPr>
          <p:nvPr/>
        </p:nvSpPr>
        <p:spPr bwMode="auto">
          <a:xfrm>
            <a:off x="4019509" y="44704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23" name="Rectangle 179"/>
          <p:cNvSpPr>
            <a:spLocks noChangeArrowheads="1"/>
          </p:cNvSpPr>
          <p:nvPr/>
        </p:nvSpPr>
        <p:spPr bwMode="auto">
          <a:xfrm>
            <a:off x="4070309" y="4470400"/>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24" name="Rectangle 180"/>
          <p:cNvSpPr>
            <a:spLocks noChangeArrowheads="1"/>
          </p:cNvSpPr>
          <p:nvPr/>
        </p:nvSpPr>
        <p:spPr bwMode="auto">
          <a:xfrm>
            <a:off x="4114759" y="44704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25" name="Rectangle 181"/>
          <p:cNvSpPr>
            <a:spLocks noChangeArrowheads="1"/>
          </p:cNvSpPr>
          <p:nvPr/>
        </p:nvSpPr>
        <p:spPr bwMode="auto">
          <a:xfrm>
            <a:off x="4183021" y="4470400"/>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526" name="Rectangle 182"/>
          <p:cNvSpPr>
            <a:spLocks noChangeArrowheads="1"/>
          </p:cNvSpPr>
          <p:nvPr/>
        </p:nvSpPr>
        <p:spPr bwMode="auto">
          <a:xfrm>
            <a:off x="4221121" y="4470400"/>
            <a:ext cx="6508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27" name="Rectangle 183"/>
          <p:cNvSpPr>
            <a:spLocks noChangeArrowheads="1"/>
          </p:cNvSpPr>
          <p:nvPr/>
        </p:nvSpPr>
        <p:spPr bwMode="auto">
          <a:xfrm>
            <a:off x="4308434" y="44704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28" name="Rectangle 184"/>
          <p:cNvSpPr>
            <a:spLocks noChangeArrowheads="1"/>
          </p:cNvSpPr>
          <p:nvPr/>
        </p:nvSpPr>
        <p:spPr bwMode="auto">
          <a:xfrm>
            <a:off x="4376696" y="4470400"/>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29" name="Rectangle 185"/>
          <p:cNvSpPr>
            <a:spLocks noChangeArrowheads="1"/>
          </p:cNvSpPr>
          <p:nvPr/>
        </p:nvSpPr>
        <p:spPr bwMode="auto">
          <a:xfrm>
            <a:off x="4421146" y="44704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30" name="Rectangle 186"/>
          <p:cNvSpPr>
            <a:spLocks noChangeArrowheads="1"/>
          </p:cNvSpPr>
          <p:nvPr/>
        </p:nvSpPr>
        <p:spPr bwMode="auto">
          <a:xfrm>
            <a:off x="4471946" y="4470400"/>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31" name="Rectangle 187"/>
          <p:cNvSpPr>
            <a:spLocks noChangeArrowheads="1"/>
          </p:cNvSpPr>
          <p:nvPr/>
        </p:nvSpPr>
        <p:spPr bwMode="auto">
          <a:xfrm>
            <a:off x="4544971" y="4470400"/>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532" name="Rectangle 188"/>
          <p:cNvSpPr>
            <a:spLocks noChangeArrowheads="1"/>
          </p:cNvSpPr>
          <p:nvPr/>
        </p:nvSpPr>
        <p:spPr bwMode="auto">
          <a:xfrm>
            <a:off x="4619584" y="44704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33" name="Rectangle 189"/>
          <p:cNvSpPr>
            <a:spLocks noChangeArrowheads="1"/>
          </p:cNvSpPr>
          <p:nvPr/>
        </p:nvSpPr>
        <p:spPr bwMode="auto">
          <a:xfrm>
            <a:off x="4671971" y="44704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534" name="Rectangle 190"/>
          <p:cNvSpPr>
            <a:spLocks noChangeArrowheads="1"/>
          </p:cNvSpPr>
          <p:nvPr/>
        </p:nvSpPr>
        <p:spPr bwMode="auto">
          <a:xfrm>
            <a:off x="4738646" y="4470400"/>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535" name="Rectangle 191"/>
          <p:cNvSpPr>
            <a:spLocks noChangeArrowheads="1"/>
          </p:cNvSpPr>
          <p:nvPr/>
        </p:nvSpPr>
        <p:spPr bwMode="auto">
          <a:xfrm>
            <a:off x="4813259" y="447040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36" name="Rectangle 192"/>
          <p:cNvSpPr>
            <a:spLocks noChangeArrowheads="1"/>
          </p:cNvSpPr>
          <p:nvPr/>
        </p:nvSpPr>
        <p:spPr bwMode="auto">
          <a:xfrm>
            <a:off x="3854409" y="47736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J</a:t>
            </a:r>
            <a:endParaRPr lang="es-ES_tradnl">
              <a:latin typeface="Calibri" pitchFamily="34" charset="0"/>
            </a:endParaRPr>
          </a:p>
        </p:txBody>
      </p:sp>
      <p:sp>
        <p:nvSpPr>
          <p:cNvPr id="16537" name="Rectangle 193"/>
          <p:cNvSpPr>
            <a:spLocks noChangeArrowheads="1"/>
          </p:cNvSpPr>
          <p:nvPr/>
        </p:nvSpPr>
        <p:spPr bwMode="auto">
          <a:xfrm>
            <a:off x="3921084" y="477361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538" name="Rectangle 194"/>
          <p:cNvSpPr>
            <a:spLocks noChangeArrowheads="1"/>
          </p:cNvSpPr>
          <p:nvPr/>
        </p:nvSpPr>
        <p:spPr bwMode="auto">
          <a:xfrm>
            <a:off x="3995696" y="477361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539" name="Rectangle 195"/>
          <p:cNvSpPr>
            <a:spLocks noChangeArrowheads="1"/>
          </p:cNvSpPr>
          <p:nvPr/>
        </p:nvSpPr>
        <p:spPr bwMode="auto">
          <a:xfrm>
            <a:off x="4070309" y="477361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540" name="Rectangle 196"/>
          <p:cNvSpPr>
            <a:spLocks noChangeArrowheads="1"/>
          </p:cNvSpPr>
          <p:nvPr/>
        </p:nvSpPr>
        <p:spPr bwMode="auto">
          <a:xfrm>
            <a:off x="4108409" y="47736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41" name="Rectangle 197"/>
          <p:cNvSpPr>
            <a:spLocks noChangeArrowheads="1"/>
          </p:cNvSpPr>
          <p:nvPr/>
        </p:nvSpPr>
        <p:spPr bwMode="auto">
          <a:xfrm>
            <a:off x="4154446" y="477361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42" name="Rectangle 198"/>
          <p:cNvSpPr>
            <a:spLocks noChangeArrowheads="1"/>
          </p:cNvSpPr>
          <p:nvPr/>
        </p:nvSpPr>
        <p:spPr bwMode="auto">
          <a:xfrm>
            <a:off x="4221121" y="477361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43" name="Rectangle 199"/>
          <p:cNvSpPr>
            <a:spLocks noChangeArrowheads="1"/>
          </p:cNvSpPr>
          <p:nvPr/>
        </p:nvSpPr>
        <p:spPr bwMode="auto">
          <a:xfrm>
            <a:off x="4273509" y="4773613"/>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544" name="Rectangle 200"/>
          <p:cNvSpPr>
            <a:spLocks noChangeArrowheads="1"/>
          </p:cNvSpPr>
          <p:nvPr/>
        </p:nvSpPr>
        <p:spPr bwMode="auto">
          <a:xfrm>
            <a:off x="4311609" y="4773613"/>
            <a:ext cx="65087"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45" name="Rectangle 201"/>
          <p:cNvSpPr>
            <a:spLocks noChangeArrowheads="1"/>
          </p:cNvSpPr>
          <p:nvPr/>
        </p:nvSpPr>
        <p:spPr bwMode="auto">
          <a:xfrm>
            <a:off x="4397334" y="477361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46" name="Rectangle 202"/>
          <p:cNvSpPr>
            <a:spLocks noChangeArrowheads="1"/>
          </p:cNvSpPr>
          <p:nvPr/>
        </p:nvSpPr>
        <p:spPr bwMode="auto">
          <a:xfrm>
            <a:off x="4465596" y="477361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47" name="Rectangle 203"/>
          <p:cNvSpPr>
            <a:spLocks noChangeArrowheads="1"/>
          </p:cNvSpPr>
          <p:nvPr/>
        </p:nvSpPr>
        <p:spPr bwMode="auto">
          <a:xfrm>
            <a:off x="4510046" y="477361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48" name="Rectangle 204"/>
          <p:cNvSpPr>
            <a:spLocks noChangeArrowheads="1"/>
          </p:cNvSpPr>
          <p:nvPr/>
        </p:nvSpPr>
        <p:spPr bwMode="auto">
          <a:xfrm>
            <a:off x="4559259" y="477361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49" name="Rectangle 205"/>
          <p:cNvSpPr>
            <a:spLocks noChangeArrowheads="1"/>
          </p:cNvSpPr>
          <p:nvPr/>
        </p:nvSpPr>
        <p:spPr bwMode="auto">
          <a:xfrm>
            <a:off x="4633871" y="4773613"/>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550" name="Rectangle 206"/>
          <p:cNvSpPr>
            <a:spLocks noChangeArrowheads="1"/>
          </p:cNvSpPr>
          <p:nvPr/>
        </p:nvSpPr>
        <p:spPr bwMode="auto">
          <a:xfrm>
            <a:off x="4710071" y="477361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51" name="Rectangle 207"/>
          <p:cNvSpPr>
            <a:spLocks noChangeArrowheads="1"/>
          </p:cNvSpPr>
          <p:nvPr/>
        </p:nvSpPr>
        <p:spPr bwMode="auto">
          <a:xfrm>
            <a:off x="4759284" y="477361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552" name="Rectangle 208"/>
          <p:cNvSpPr>
            <a:spLocks noChangeArrowheads="1"/>
          </p:cNvSpPr>
          <p:nvPr/>
        </p:nvSpPr>
        <p:spPr bwMode="auto">
          <a:xfrm>
            <a:off x="4827546" y="477361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553" name="Rectangle 209"/>
          <p:cNvSpPr>
            <a:spLocks noChangeArrowheads="1"/>
          </p:cNvSpPr>
          <p:nvPr/>
        </p:nvSpPr>
        <p:spPr bwMode="auto">
          <a:xfrm>
            <a:off x="4902159" y="477361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54" name="Rectangle 210"/>
          <p:cNvSpPr>
            <a:spLocks noChangeArrowheads="1"/>
          </p:cNvSpPr>
          <p:nvPr/>
        </p:nvSpPr>
        <p:spPr bwMode="auto">
          <a:xfrm>
            <a:off x="5614946" y="4046538"/>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555" name="Rectangle 211"/>
          <p:cNvSpPr>
            <a:spLocks noChangeArrowheads="1"/>
          </p:cNvSpPr>
          <p:nvPr/>
        </p:nvSpPr>
        <p:spPr bwMode="auto">
          <a:xfrm>
            <a:off x="5694321" y="40465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grpSp>
        <p:nvGrpSpPr>
          <p:cNvPr id="5" name="Group 413"/>
          <p:cNvGrpSpPr>
            <a:grpSpLocks/>
          </p:cNvGrpSpPr>
          <p:nvPr/>
        </p:nvGrpSpPr>
        <p:grpSpPr bwMode="auto">
          <a:xfrm>
            <a:off x="2598696" y="558800"/>
            <a:ext cx="4013200" cy="5387975"/>
            <a:chOff x="1502" y="352"/>
            <a:chExt cx="2528" cy="3394"/>
          </a:xfrm>
        </p:grpSpPr>
        <p:sp>
          <p:nvSpPr>
            <p:cNvPr id="16985" name="Rectangle 213"/>
            <p:cNvSpPr>
              <a:spLocks noChangeArrowheads="1"/>
            </p:cNvSpPr>
            <p:nvPr/>
          </p:nvSpPr>
          <p:spPr bwMode="auto">
            <a:xfrm>
              <a:off x="3499" y="2549"/>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86" name="Rectangle 214"/>
            <p:cNvSpPr>
              <a:spLocks noChangeArrowheads="1"/>
            </p:cNvSpPr>
            <p:nvPr/>
          </p:nvSpPr>
          <p:spPr bwMode="auto">
            <a:xfrm>
              <a:off x="3445" y="1162"/>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987" name="Rectangle 215"/>
            <p:cNvSpPr>
              <a:spLocks noChangeArrowheads="1"/>
            </p:cNvSpPr>
            <p:nvPr/>
          </p:nvSpPr>
          <p:spPr bwMode="auto">
            <a:xfrm>
              <a:off x="3499" y="116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988" name="Rectangle 216"/>
            <p:cNvSpPr>
              <a:spLocks noChangeArrowheads="1"/>
            </p:cNvSpPr>
            <p:nvPr/>
          </p:nvSpPr>
          <p:spPr bwMode="auto">
            <a:xfrm>
              <a:off x="3546" y="116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89" name="Rectangle 217"/>
            <p:cNvSpPr>
              <a:spLocks noChangeArrowheads="1"/>
            </p:cNvSpPr>
            <p:nvPr/>
          </p:nvSpPr>
          <p:spPr bwMode="auto">
            <a:xfrm>
              <a:off x="3589" y="116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990" name="Rectangle 218"/>
            <p:cNvSpPr>
              <a:spLocks noChangeArrowheads="1"/>
            </p:cNvSpPr>
            <p:nvPr/>
          </p:nvSpPr>
          <p:spPr bwMode="auto">
            <a:xfrm>
              <a:off x="3636" y="116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91" name="Rectangle 219"/>
            <p:cNvSpPr>
              <a:spLocks noChangeArrowheads="1"/>
            </p:cNvSpPr>
            <p:nvPr/>
          </p:nvSpPr>
          <p:spPr bwMode="auto">
            <a:xfrm>
              <a:off x="3668" y="116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92" name="Rectangle 220"/>
            <p:cNvSpPr>
              <a:spLocks noChangeArrowheads="1"/>
            </p:cNvSpPr>
            <p:nvPr/>
          </p:nvSpPr>
          <p:spPr bwMode="auto">
            <a:xfrm>
              <a:off x="3711" y="1162"/>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993" name="Rectangle 221"/>
            <p:cNvSpPr>
              <a:spLocks noChangeArrowheads="1"/>
            </p:cNvSpPr>
            <p:nvPr/>
          </p:nvSpPr>
          <p:spPr bwMode="auto">
            <a:xfrm>
              <a:off x="3739" y="116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994" name="Rectangle 222"/>
            <p:cNvSpPr>
              <a:spLocks noChangeArrowheads="1"/>
            </p:cNvSpPr>
            <p:nvPr/>
          </p:nvSpPr>
          <p:spPr bwMode="auto">
            <a:xfrm>
              <a:off x="3786" y="116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95" name="Rectangle 223"/>
            <p:cNvSpPr>
              <a:spLocks noChangeArrowheads="1"/>
            </p:cNvSpPr>
            <p:nvPr/>
          </p:nvSpPr>
          <p:spPr bwMode="auto">
            <a:xfrm>
              <a:off x="3817" y="116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96" name="Rectangle 224"/>
            <p:cNvSpPr>
              <a:spLocks noChangeArrowheads="1"/>
            </p:cNvSpPr>
            <p:nvPr/>
          </p:nvSpPr>
          <p:spPr bwMode="auto">
            <a:xfrm>
              <a:off x="2294" y="1541"/>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997" name="Rectangle 225"/>
            <p:cNvSpPr>
              <a:spLocks noChangeArrowheads="1"/>
            </p:cNvSpPr>
            <p:nvPr/>
          </p:nvSpPr>
          <p:spPr bwMode="auto">
            <a:xfrm>
              <a:off x="2349" y="1541"/>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98" name="Rectangle 226"/>
            <p:cNvSpPr>
              <a:spLocks noChangeArrowheads="1"/>
            </p:cNvSpPr>
            <p:nvPr/>
          </p:nvSpPr>
          <p:spPr bwMode="auto">
            <a:xfrm>
              <a:off x="2392" y="1541"/>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999" name="Rectangle 227"/>
            <p:cNvSpPr>
              <a:spLocks noChangeArrowheads="1"/>
            </p:cNvSpPr>
            <p:nvPr/>
          </p:nvSpPr>
          <p:spPr bwMode="auto">
            <a:xfrm>
              <a:off x="2439" y="1541"/>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00" name="Rectangle 228"/>
            <p:cNvSpPr>
              <a:spLocks noChangeArrowheads="1"/>
            </p:cNvSpPr>
            <p:nvPr/>
          </p:nvSpPr>
          <p:spPr bwMode="auto">
            <a:xfrm>
              <a:off x="2467" y="1541"/>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01" name="Rectangle 229"/>
            <p:cNvSpPr>
              <a:spLocks noChangeArrowheads="1"/>
            </p:cNvSpPr>
            <p:nvPr/>
          </p:nvSpPr>
          <p:spPr bwMode="auto">
            <a:xfrm>
              <a:off x="2514" y="1541"/>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02" name="Rectangle 230"/>
            <p:cNvSpPr>
              <a:spLocks noChangeArrowheads="1"/>
            </p:cNvSpPr>
            <p:nvPr/>
          </p:nvSpPr>
          <p:spPr bwMode="auto">
            <a:xfrm>
              <a:off x="2561" y="1541"/>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03" name="Rectangle 231"/>
            <p:cNvSpPr>
              <a:spLocks noChangeArrowheads="1"/>
            </p:cNvSpPr>
            <p:nvPr/>
          </p:nvSpPr>
          <p:spPr bwMode="auto">
            <a:xfrm>
              <a:off x="2607" y="1541"/>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004" name="Rectangle 232"/>
            <p:cNvSpPr>
              <a:spLocks noChangeArrowheads="1"/>
            </p:cNvSpPr>
            <p:nvPr/>
          </p:nvSpPr>
          <p:spPr bwMode="auto">
            <a:xfrm>
              <a:off x="2632" y="1541"/>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005" name="Rectangle 233"/>
            <p:cNvSpPr>
              <a:spLocks noChangeArrowheads="1"/>
            </p:cNvSpPr>
            <p:nvPr/>
          </p:nvSpPr>
          <p:spPr bwMode="auto">
            <a:xfrm>
              <a:off x="2686" y="1541"/>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006" name="Rectangle 234"/>
            <p:cNvSpPr>
              <a:spLocks noChangeArrowheads="1"/>
            </p:cNvSpPr>
            <p:nvPr/>
          </p:nvSpPr>
          <p:spPr bwMode="auto">
            <a:xfrm>
              <a:off x="2711" y="1541"/>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07" name="Rectangle 235"/>
            <p:cNvSpPr>
              <a:spLocks noChangeArrowheads="1"/>
            </p:cNvSpPr>
            <p:nvPr/>
          </p:nvSpPr>
          <p:spPr bwMode="auto">
            <a:xfrm>
              <a:off x="2742" y="1541"/>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08" name="Rectangle 236"/>
            <p:cNvSpPr>
              <a:spLocks noChangeArrowheads="1"/>
            </p:cNvSpPr>
            <p:nvPr/>
          </p:nvSpPr>
          <p:spPr bwMode="auto">
            <a:xfrm>
              <a:off x="2785" y="1541"/>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009" name="Rectangle 237"/>
            <p:cNvSpPr>
              <a:spLocks noChangeArrowheads="1"/>
            </p:cNvSpPr>
            <p:nvPr/>
          </p:nvSpPr>
          <p:spPr bwMode="auto">
            <a:xfrm>
              <a:off x="2829" y="1541"/>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10" name="Rectangle 238"/>
            <p:cNvSpPr>
              <a:spLocks noChangeArrowheads="1"/>
            </p:cNvSpPr>
            <p:nvPr/>
          </p:nvSpPr>
          <p:spPr bwMode="auto">
            <a:xfrm>
              <a:off x="2856" y="1541"/>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11" name="Rectangle 239"/>
            <p:cNvSpPr>
              <a:spLocks noChangeArrowheads="1"/>
            </p:cNvSpPr>
            <p:nvPr/>
          </p:nvSpPr>
          <p:spPr bwMode="auto">
            <a:xfrm>
              <a:off x="1502" y="3660"/>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12" name="Rectangle 240"/>
            <p:cNvSpPr>
              <a:spLocks noChangeArrowheads="1"/>
            </p:cNvSpPr>
            <p:nvPr/>
          </p:nvSpPr>
          <p:spPr bwMode="auto">
            <a:xfrm>
              <a:off x="1556" y="3660"/>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13" name="Rectangle 241"/>
            <p:cNvSpPr>
              <a:spLocks noChangeArrowheads="1"/>
            </p:cNvSpPr>
            <p:nvPr/>
          </p:nvSpPr>
          <p:spPr bwMode="auto">
            <a:xfrm>
              <a:off x="1600" y="366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7014" name="Rectangle 242"/>
            <p:cNvSpPr>
              <a:spLocks noChangeArrowheads="1"/>
            </p:cNvSpPr>
            <p:nvPr/>
          </p:nvSpPr>
          <p:spPr bwMode="auto">
            <a:xfrm>
              <a:off x="1647" y="3660"/>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15" name="Rectangle 243"/>
            <p:cNvSpPr>
              <a:spLocks noChangeArrowheads="1"/>
            </p:cNvSpPr>
            <p:nvPr/>
          </p:nvSpPr>
          <p:spPr bwMode="auto">
            <a:xfrm>
              <a:off x="1674" y="366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16" name="Rectangle 244"/>
            <p:cNvSpPr>
              <a:spLocks noChangeArrowheads="1"/>
            </p:cNvSpPr>
            <p:nvPr/>
          </p:nvSpPr>
          <p:spPr bwMode="auto">
            <a:xfrm>
              <a:off x="1721" y="366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17" name="Rectangle 245"/>
            <p:cNvSpPr>
              <a:spLocks noChangeArrowheads="1"/>
            </p:cNvSpPr>
            <p:nvPr/>
          </p:nvSpPr>
          <p:spPr bwMode="auto">
            <a:xfrm>
              <a:off x="1767" y="366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18" name="Rectangle 246"/>
            <p:cNvSpPr>
              <a:spLocks noChangeArrowheads="1"/>
            </p:cNvSpPr>
            <p:nvPr/>
          </p:nvSpPr>
          <p:spPr bwMode="auto">
            <a:xfrm>
              <a:off x="3445" y="959"/>
              <a:ext cx="56"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19" name="Rectangle 247"/>
            <p:cNvSpPr>
              <a:spLocks noChangeArrowheads="1"/>
            </p:cNvSpPr>
            <p:nvPr/>
          </p:nvSpPr>
          <p:spPr bwMode="auto">
            <a:xfrm>
              <a:off x="3502" y="95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7020" name="Rectangle 248"/>
            <p:cNvSpPr>
              <a:spLocks noChangeArrowheads="1"/>
            </p:cNvSpPr>
            <p:nvPr/>
          </p:nvSpPr>
          <p:spPr bwMode="auto">
            <a:xfrm>
              <a:off x="3550" y="95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21" name="Rectangle 249"/>
            <p:cNvSpPr>
              <a:spLocks noChangeArrowheads="1"/>
            </p:cNvSpPr>
            <p:nvPr/>
          </p:nvSpPr>
          <p:spPr bwMode="auto">
            <a:xfrm>
              <a:off x="3597" y="959"/>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022" name="Rectangle 250"/>
            <p:cNvSpPr>
              <a:spLocks noChangeArrowheads="1"/>
            </p:cNvSpPr>
            <p:nvPr/>
          </p:nvSpPr>
          <p:spPr bwMode="auto">
            <a:xfrm>
              <a:off x="3640" y="959"/>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023" name="Rectangle 251"/>
            <p:cNvSpPr>
              <a:spLocks noChangeArrowheads="1"/>
            </p:cNvSpPr>
            <p:nvPr/>
          </p:nvSpPr>
          <p:spPr bwMode="auto">
            <a:xfrm>
              <a:off x="3664" y="959"/>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024" name="Rectangle 252"/>
            <p:cNvSpPr>
              <a:spLocks noChangeArrowheads="1"/>
            </p:cNvSpPr>
            <p:nvPr/>
          </p:nvSpPr>
          <p:spPr bwMode="auto">
            <a:xfrm>
              <a:off x="3707" y="959"/>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025" name="Rectangle 253"/>
            <p:cNvSpPr>
              <a:spLocks noChangeArrowheads="1"/>
            </p:cNvSpPr>
            <p:nvPr/>
          </p:nvSpPr>
          <p:spPr bwMode="auto">
            <a:xfrm>
              <a:off x="3731" y="95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26" name="Rectangle 254"/>
            <p:cNvSpPr>
              <a:spLocks noChangeArrowheads="1"/>
            </p:cNvSpPr>
            <p:nvPr/>
          </p:nvSpPr>
          <p:spPr bwMode="auto">
            <a:xfrm>
              <a:off x="3778" y="95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27" name="Rectangle 255"/>
            <p:cNvSpPr>
              <a:spLocks noChangeArrowheads="1"/>
            </p:cNvSpPr>
            <p:nvPr/>
          </p:nvSpPr>
          <p:spPr bwMode="auto">
            <a:xfrm>
              <a:off x="2293" y="3582"/>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28" name="Rectangle 256"/>
            <p:cNvSpPr>
              <a:spLocks noChangeArrowheads="1"/>
            </p:cNvSpPr>
            <p:nvPr/>
          </p:nvSpPr>
          <p:spPr bwMode="auto">
            <a:xfrm>
              <a:off x="2347" y="358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29" name="Rectangle 257"/>
            <p:cNvSpPr>
              <a:spLocks noChangeArrowheads="1"/>
            </p:cNvSpPr>
            <p:nvPr/>
          </p:nvSpPr>
          <p:spPr bwMode="auto">
            <a:xfrm>
              <a:off x="2390"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7030" name="Rectangle 258"/>
            <p:cNvSpPr>
              <a:spLocks noChangeArrowheads="1"/>
            </p:cNvSpPr>
            <p:nvPr/>
          </p:nvSpPr>
          <p:spPr bwMode="auto">
            <a:xfrm>
              <a:off x="2437" y="3582"/>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31" name="Rectangle 259"/>
            <p:cNvSpPr>
              <a:spLocks noChangeArrowheads="1"/>
            </p:cNvSpPr>
            <p:nvPr/>
          </p:nvSpPr>
          <p:spPr bwMode="auto">
            <a:xfrm>
              <a:off x="2464"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32" name="Rectangle 260"/>
            <p:cNvSpPr>
              <a:spLocks noChangeArrowheads="1"/>
            </p:cNvSpPr>
            <p:nvPr/>
          </p:nvSpPr>
          <p:spPr bwMode="auto">
            <a:xfrm>
              <a:off x="2511"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33" name="Rectangle 261"/>
            <p:cNvSpPr>
              <a:spLocks noChangeArrowheads="1"/>
            </p:cNvSpPr>
            <p:nvPr/>
          </p:nvSpPr>
          <p:spPr bwMode="auto">
            <a:xfrm>
              <a:off x="2558"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34" name="Rectangle 262"/>
            <p:cNvSpPr>
              <a:spLocks noChangeArrowheads="1"/>
            </p:cNvSpPr>
            <p:nvPr/>
          </p:nvSpPr>
          <p:spPr bwMode="auto">
            <a:xfrm>
              <a:off x="2605" y="3582"/>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035" name="Rectangle 263"/>
            <p:cNvSpPr>
              <a:spLocks noChangeArrowheads="1"/>
            </p:cNvSpPr>
            <p:nvPr/>
          </p:nvSpPr>
          <p:spPr bwMode="auto">
            <a:xfrm>
              <a:off x="2629" y="3582"/>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36" name="Rectangle 264"/>
            <p:cNvSpPr>
              <a:spLocks noChangeArrowheads="1"/>
            </p:cNvSpPr>
            <p:nvPr/>
          </p:nvSpPr>
          <p:spPr bwMode="auto">
            <a:xfrm>
              <a:off x="2684" y="358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37" name="Rectangle 265"/>
            <p:cNvSpPr>
              <a:spLocks noChangeArrowheads="1"/>
            </p:cNvSpPr>
            <p:nvPr/>
          </p:nvSpPr>
          <p:spPr bwMode="auto">
            <a:xfrm>
              <a:off x="2726" y="3582"/>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38" name="Rectangle 266"/>
            <p:cNvSpPr>
              <a:spLocks noChangeArrowheads="1"/>
            </p:cNvSpPr>
            <p:nvPr/>
          </p:nvSpPr>
          <p:spPr bwMode="auto">
            <a:xfrm>
              <a:off x="2755" y="358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39" name="Rectangle 267"/>
            <p:cNvSpPr>
              <a:spLocks noChangeArrowheads="1"/>
            </p:cNvSpPr>
            <p:nvPr/>
          </p:nvSpPr>
          <p:spPr bwMode="auto">
            <a:xfrm>
              <a:off x="2786"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40" name="Rectangle 268"/>
            <p:cNvSpPr>
              <a:spLocks noChangeArrowheads="1"/>
            </p:cNvSpPr>
            <p:nvPr/>
          </p:nvSpPr>
          <p:spPr bwMode="auto">
            <a:xfrm>
              <a:off x="2833"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041" name="Rectangle 269"/>
            <p:cNvSpPr>
              <a:spLocks noChangeArrowheads="1"/>
            </p:cNvSpPr>
            <p:nvPr/>
          </p:nvSpPr>
          <p:spPr bwMode="auto">
            <a:xfrm>
              <a:off x="2880" y="358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42" name="Rectangle 270"/>
            <p:cNvSpPr>
              <a:spLocks noChangeArrowheads="1"/>
            </p:cNvSpPr>
            <p:nvPr/>
          </p:nvSpPr>
          <p:spPr bwMode="auto">
            <a:xfrm>
              <a:off x="2912" y="358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043" name="Rectangle 271"/>
            <p:cNvSpPr>
              <a:spLocks noChangeArrowheads="1"/>
            </p:cNvSpPr>
            <p:nvPr/>
          </p:nvSpPr>
          <p:spPr bwMode="auto">
            <a:xfrm>
              <a:off x="2955"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044" name="Rectangle 272"/>
            <p:cNvSpPr>
              <a:spLocks noChangeArrowheads="1"/>
            </p:cNvSpPr>
            <p:nvPr/>
          </p:nvSpPr>
          <p:spPr bwMode="auto">
            <a:xfrm>
              <a:off x="3002" y="358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45" name="Rectangle 273"/>
            <p:cNvSpPr>
              <a:spLocks noChangeArrowheads="1"/>
            </p:cNvSpPr>
            <p:nvPr/>
          </p:nvSpPr>
          <p:spPr bwMode="auto">
            <a:xfrm>
              <a:off x="3445" y="136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46" name="Rectangle 274"/>
            <p:cNvSpPr>
              <a:spLocks noChangeArrowheads="1"/>
            </p:cNvSpPr>
            <p:nvPr/>
          </p:nvSpPr>
          <p:spPr bwMode="auto">
            <a:xfrm>
              <a:off x="3489" y="1365"/>
              <a:ext cx="28"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r</a:t>
              </a:r>
              <a:endParaRPr lang="es-ES_tradnl" dirty="0">
                <a:latin typeface="Calibri" pitchFamily="34" charset="0"/>
              </a:endParaRPr>
            </a:p>
          </p:txBody>
        </p:sp>
        <p:sp>
          <p:nvSpPr>
            <p:cNvPr id="17047" name="Rectangle 275"/>
            <p:cNvSpPr>
              <a:spLocks noChangeArrowheads="1"/>
            </p:cNvSpPr>
            <p:nvPr/>
          </p:nvSpPr>
          <p:spPr bwMode="auto">
            <a:xfrm>
              <a:off x="3520" y="1365"/>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048" name="Rectangle 276"/>
            <p:cNvSpPr>
              <a:spLocks noChangeArrowheads="1"/>
            </p:cNvSpPr>
            <p:nvPr/>
          </p:nvSpPr>
          <p:spPr bwMode="auto">
            <a:xfrm>
              <a:off x="3544" y="136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049" name="Rectangle 277"/>
            <p:cNvSpPr>
              <a:spLocks noChangeArrowheads="1"/>
            </p:cNvSpPr>
            <p:nvPr/>
          </p:nvSpPr>
          <p:spPr bwMode="auto">
            <a:xfrm>
              <a:off x="3591" y="1365"/>
              <a:ext cx="44"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o</a:t>
              </a:r>
              <a:endParaRPr lang="es-ES_tradnl" dirty="0">
                <a:latin typeface="Calibri" pitchFamily="34" charset="0"/>
              </a:endParaRPr>
            </a:p>
          </p:txBody>
        </p:sp>
        <p:sp>
          <p:nvSpPr>
            <p:cNvPr id="17050" name="Rectangle 278"/>
            <p:cNvSpPr>
              <a:spLocks noChangeArrowheads="1"/>
            </p:cNvSpPr>
            <p:nvPr/>
          </p:nvSpPr>
          <p:spPr bwMode="auto">
            <a:xfrm>
              <a:off x="3638" y="136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51" name="Rectangle 279"/>
            <p:cNvSpPr>
              <a:spLocks noChangeArrowheads="1"/>
            </p:cNvSpPr>
            <p:nvPr/>
          </p:nvSpPr>
          <p:spPr bwMode="auto">
            <a:xfrm>
              <a:off x="3685" y="136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52" name="Rectangle 280"/>
            <p:cNvSpPr>
              <a:spLocks noChangeArrowheads="1"/>
            </p:cNvSpPr>
            <p:nvPr/>
          </p:nvSpPr>
          <p:spPr bwMode="auto">
            <a:xfrm>
              <a:off x="3445" y="554"/>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053" name="Rectangle 281"/>
            <p:cNvSpPr>
              <a:spLocks noChangeArrowheads="1"/>
            </p:cNvSpPr>
            <p:nvPr/>
          </p:nvSpPr>
          <p:spPr bwMode="auto">
            <a:xfrm>
              <a:off x="3495" y="554"/>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54" name="Rectangle 282"/>
            <p:cNvSpPr>
              <a:spLocks noChangeArrowheads="1"/>
            </p:cNvSpPr>
            <p:nvPr/>
          </p:nvSpPr>
          <p:spPr bwMode="auto">
            <a:xfrm>
              <a:off x="3538" y="554"/>
              <a:ext cx="6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7055" name="Rectangle 283"/>
            <p:cNvSpPr>
              <a:spLocks noChangeArrowheads="1"/>
            </p:cNvSpPr>
            <p:nvPr/>
          </p:nvSpPr>
          <p:spPr bwMode="auto">
            <a:xfrm>
              <a:off x="3604" y="554"/>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056" name="Rectangle 284"/>
            <p:cNvSpPr>
              <a:spLocks noChangeArrowheads="1"/>
            </p:cNvSpPr>
            <p:nvPr/>
          </p:nvSpPr>
          <p:spPr bwMode="auto">
            <a:xfrm>
              <a:off x="3628" y="554"/>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057" name="Rectangle 285"/>
            <p:cNvSpPr>
              <a:spLocks noChangeArrowheads="1"/>
            </p:cNvSpPr>
            <p:nvPr/>
          </p:nvSpPr>
          <p:spPr bwMode="auto">
            <a:xfrm>
              <a:off x="3671" y="554"/>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58" name="Rectangle 286"/>
            <p:cNvSpPr>
              <a:spLocks noChangeArrowheads="1"/>
            </p:cNvSpPr>
            <p:nvPr/>
          </p:nvSpPr>
          <p:spPr bwMode="auto">
            <a:xfrm>
              <a:off x="3718" y="554"/>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059" name="Rectangle 287"/>
            <p:cNvSpPr>
              <a:spLocks noChangeArrowheads="1"/>
            </p:cNvSpPr>
            <p:nvPr/>
          </p:nvSpPr>
          <p:spPr bwMode="auto">
            <a:xfrm>
              <a:off x="3761" y="554"/>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060" name="Rectangle 288"/>
            <p:cNvSpPr>
              <a:spLocks noChangeArrowheads="1"/>
            </p:cNvSpPr>
            <p:nvPr/>
          </p:nvSpPr>
          <p:spPr bwMode="auto">
            <a:xfrm>
              <a:off x="3808" y="554"/>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61" name="Rectangle 289"/>
            <p:cNvSpPr>
              <a:spLocks noChangeArrowheads="1"/>
            </p:cNvSpPr>
            <p:nvPr/>
          </p:nvSpPr>
          <p:spPr bwMode="auto">
            <a:xfrm>
              <a:off x="3840" y="554"/>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062" name="Rectangle 290"/>
            <p:cNvSpPr>
              <a:spLocks noChangeArrowheads="1"/>
            </p:cNvSpPr>
            <p:nvPr/>
          </p:nvSpPr>
          <p:spPr bwMode="auto">
            <a:xfrm>
              <a:off x="3883" y="554"/>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63" name="Rectangle 291"/>
            <p:cNvSpPr>
              <a:spLocks noChangeArrowheads="1"/>
            </p:cNvSpPr>
            <p:nvPr/>
          </p:nvSpPr>
          <p:spPr bwMode="auto">
            <a:xfrm>
              <a:off x="3911" y="554"/>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64" name="Rectangle 292"/>
            <p:cNvSpPr>
              <a:spLocks noChangeArrowheads="1"/>
            </p:cNvSpPr>
            <p:nvPr/>
          </p:nvSpPr>
          <p:spPr bwMode="auto">
            <a:xfrm>
              <a:off x="3957" y="554"/>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65" name="Rectangle 293"/>
            <p:cNvSpPr>
              <a:spLocks noChangeArrowheads="1"/>
            </p:cNvSpPr>
            <p:nvPr/>
          </p:nvSpPr>
          <p:spPr bwMode="auto">
            <a:xfrm>
              <a:off x="3990" y="554"/>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066" name="Rectangle 294"/>
            <p:cNvSpPr>
              <a:spLocks noChangeArrowheads="1"/>
            </p:cNvSpPr>
            <p:nvPr/>
          </p:nvSpPr>
          <p:spPr bwMode="auto">
            <a:xfrm>
              <a:off x="2294" y="557"/>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V</a:t>
              </a:r>
              <a:endParaRPr lang="es-ES_tradnl">
                <a:latin typeface="Calibri" pitchFamily="34" charset="0"/>
              </a:endParaRPr>
            </a:p>
          </p:txBody>
        </p:sp>
        <p:sp>
          <p:nvSpPr>
            <p:cNvPr id="17067" name="Rectangle 295"/>
            <p:cNvSpPr>
              <a:spLocks noChangeArrowheads="1"/>
            </p:cNvSpPr>
            <p:nvPr/>
          </p:nvSpPr>
          <p:spPr bwMode="auto">
            <a:xfrm>
              <a:off x="2342" y="55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68" name="Rectangle 296"/>
            <p:cNvSpPr>
              <a:spLocks noChangeArrowheads="1"/>
            </p:cNvSpPr>
            <p:nvPr/>
          </p:nvSpPr>
          <p:spPr bwMode="auto">
            <a:xfrm>
              <a:off x="2385" y="557"/>
              <a:ext cx="44"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n</a:t>
              </a:r>
              <a:endParaRPr lang="es-ES_tradnl" dirty="0">
                <a:latin typeface="Calibri" pitchFamily="34" charset="0"/>
              </a:endParaRPr>
            </a:p>
          </p:txBody>
        </p:sp>
        <p:sp>
          <p:nvSpPr>
            <p:cNvPr id="17069" name="Rectangle 297"/>
            <p:cNvSpPr>
              <a:spLocks noChangeArrowheads="1"/>
            </p:cNvSpPr>
            <p:nvPr/>
          </p:nvSpPr>
          <p:spPr bwMode="auto">
            <a:xfrm>
              <a:off x="2432" y="55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70" name="Rectangle 298"/>
            <p:cNvSpPr>
              <a:spLocks noChangeArrowheads="1"/>
            </p:cNvSpPr>
            <p:nvPr/>
          </p:nvSpPr>
          <p:spPr bwMode="auto">
            <a:xfrm>
              <a:off x="2479" y="55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071" name="Rectangle 299"/>
            <p:cNvSpPr>
              <a:spLocks noChangeArrowheads="1"/>
            </p:cNvSpPr>
            <p:nvPr/>
          </p:nvSpPr>
          <p:spPr bwMode="auto">
            <a:xfrm>
              <a:off x="2521" y="557"/>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072" name="Rectangle 300"/>
            <p:cNvSpPr>
              <a:spLocks noChangeArrowheads="1"/>
            </p:cNvSpPr>
            <p:nvPr/>
          </p:nvSpPr>
          <p:spPr bwMode="auto">
            <a:xfrm>
              <a:off x="2546" y="557"/>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073" name="Rectangle 301"/>
            <p:cNvSpPr>
              <a:spLocks noChangeArrowheads="1"/>
            </p:cNvSpPr>
            <p:nvPr/>
          </p:nvSpPr>
          <p:spPr bwMode="auto">
            <a:xfrm>
              <a:off x="2601" y="557"/>
              <a:ext cx="20"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i</a:t>
              </a:r>
              <a:endParaRPr lang="es-ES_tradnl" dirty="0">
                <a:latin typeface="Calibri" pitchFamily="34" charset="0"/>
              </a:endParaRPr>
            </a:p>
          </p:txBody>
        </p:sp>
        <p:sp>
          <p:nvSpPr>
            <p:cNvPr id="17074" name="Rectangle 302"/>
            <p:cNvSpPr>
              <a:spLocks noChangeArrowheads="1"/>
            </p:cNvSpPr>
            <p:nvPr/>
          </p:nvSpPr>
          <p:spPr bwMode="auto">
            <a:xfrm>
              <a:off x="2625" y="557"/>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75" name="Rectangle 303"/>
            <p:cNvSpPr>
              <a:spLocks noChangeArrowheads="1"/>
            </p:cNvSpPr>
            <p:nvPr/>
          </p:nvSpPr>
          <p:spPr bwMode="auto">
            <a:xfrm>
              <a:off x="2656" y="55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76" name="Rectangle 304"/>
            <p:cNvSpPr>
              <a:spLocks noChangeArrowheads="1"/>
            </p:cNvSpPr>
            <p:nvPr/>
          </p:nvSpPr>
          <p:spPr bwMode="auto">
            <a:xfrm>
              <a:off x="2700" y="55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077" name="Rectangle 305"/>
            <p:cNvSpPr>
              <a:spLocks noChangeArrowheads="1"/>
            </p:cNvSpPr>
            <p:nvPr/>
          </p:nvSpPr>
          <p:spPr bwMode="auto">
            <a:xfrm>
              <a:off x="2743" y="557"/>
              <a:ext cx="24"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t</a:t>
              </a:r>
              <a:endParaRPr lang="es-ES_tradnl" dirty="0">
                <a:latin typeface="Calibri" pitchFamily="34" charset="0"/>
              </a:endParaRPr>
            </a:p>
          </p:txBody>
        </p:sp>
        <p:sp>
          <p:nvSpPr>
            <p:cNvPr id="17078" name="Rectangle 306"/>
            <p:cNvSpPr>
              <a:spLocks noChangeArrowheads="1"/>
            </p:cNvSpPr>
            <p:nvPr/>
          </p:nvSpPr>
          <p:spPr bwMode="auto">
            <a:xfrm>
              <a:off x="2771" y="55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79" name="Rectangle 307"/>
            <p:cNvSpPr>
              <a:spLocks noChangeArrowheads="1"/>
            </p:cNvSpPr>
            <p:nvPr/>
          </p:nvSpPr>
          <p:spPr bwMode="auto">
            <a:xfrm>
              <a:off x="1502" y="2790"/>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V</a:t>
              </a:r>
              <a:endParaRPr lang="es-ES_tradnl">
                <a:latin typeface="Calibri" pitchFamily="34" charset="0"/>
              </a:endParaRPr>
            </a:p>
          </p:txBody>
        </p:sp>
        <p:sp>
          <p:nvSpPr>
            <p:cNvPr id="17080" name="Rectangle 308"/>
            <p:cNvSpPr>
              <a:spLocks noChangeArrowheads="1"/>
            </p:cNvSpPr>
            <p:nvPr/>
          </p:nvSpPr>
          <p:spPr bwMode="auto">
            <a:xfrm>
              <a:off x="1549" y="2790"/>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81" name="Rectangle 309"/>
            <p:cNvSpPr>
              <a:spLocks noChangeArrowheads="1"/>
            </p:cNvSpPr>
            <p:nvPr/>
          </p:nvSpPr>
          <p:spPr bwMode="auto">
            <a:xfrm>
              <a:off x="1592" y="279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82" name="Rectangle 310"/>
            <p:cNvSpPr>
              <a:spLocks noChangeArrowheads="1"/>
            </p:cNvSpPr>
            <p:nvPr/>
          </p:nvSpPr>
          <p:spPr bwMode="auto">
            <a:xfrm>
              <a:off x="1639" y="2790"/>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83" name="Rectangle 311"/>
            <p:cNvSpPr>
              <a:spLocks noChangeArrowheads="1"/>
            </p:cNvSpPr>
            <p:nvPr/>
          </p:nvSpPr>
          <p:spPr bwMode="auto">
            <a:xfrm>
              <a:off x="1686" y="2790"/>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084" name="Rectangle 312"/>
            <p:cNvSpPr>
              <a:spLocks noChangeArrowheads="1"/>
            </p:cNvSpPr>
            <p:nvPr/>
          </p:nvSpPr>
          <p:spPr bwMode="auto">
            <a:xfrm>
              <a:off x="2293" y="2625"/>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V</a:t>
              </a:r>
              <a:endParaRPr lang="es-ES_tradnl">
                <a:latin typeface="Calibri" pitchFamily="34" charset="0"/>
              </a:endParaRPr>
            </a:p>
          </p:txBody>
        </p:sp>
        <p:sp>
          <p:nvSpPr>
            <p:cNvPr id="17085" name="Rectangle 313"/>
            <p:cNvSpPr>
              <a:spLocks noChangeArrowheads="1"/>
            </p:cNvSpPr>
            <p:nvPr/>
          </p:nvSpPr>
          <p:spPr bwMode="auto">
            <a:xfrm>
              <a:off x="2340" y="2625"/>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086" name="Rectangle 314"/>
            <p:cNvSpPr>
              <a:spLocks noChangeArrowheads="1"/>
            </p:cNvSpPr>
            <p:nvPr/>
          </p:nvSpPr>
          <p:spPr bwMode="auto">
            <a:xfrm>
              <a:off x="2383" y="262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087" name="Rectangle 315"/>
            <p:cNvSpPr>
              <a:spLocks noChangeArrowheads="1"/>
            </p:cNvSpPr>
            <p:nvPr/>
          </p:nvSpPr>
          <p:spPr bwMode="auto">
            <a:xfrm>
              <a:off x="2429" y="262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088" name="Rectangle 316"/>
            <p:cNvSpPr>
              <a:spLocks noChangeArrowheads="1"/>
            </p:cNvSpPr>
            <p:nvPr/>
          </p:nvSpPr>
          <p:spPr bwMode="auto">
            <a:xfrm>
              <a:off x="2476" y="2625"/>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089" name="Rectangle 317"/>
            <p:cNvSpPr>
              <a:spLocks noChangeArrowheads="1"/>
            </p:cNvSpPr>
            <p:nvPr/>
          </p:nvSpPr>
          <p:spPr bwMode="auto">
            <a:xfrm>
              <a:off x="2520" y="2625"/>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090" name="Rectangle 318"/>
            <p:cNvSpPr>
              <a:spLocks noChangeArrowheads="1"/>
            </p:cNvSpPr>
            <p:nvPr/>
          </p:nvSpPr>
          <p:spPr bwMode="auto">
            <a:xfrm>
              <a:off x="2544" y="2625"/>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91" name="Rectangle 319"/>
            <p:cNvSpPr>
              <a:spLocks noChangeArrowheads="1"/>
            </p:cNvSpPr>
            <p:nvPr/>
          </p:nvSpPr>
          <p:spPr bwMode="auto">
            <a:xfrm>
              <a:off x="2598" y="2625"/>
              <a:ext cx="40"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e</a:t>
              </a:r>
              <a:endParaRPr lang="es-ES_tradnl" dirty="0">
                <a:latin typeface="Calibri" pitchFamily="34" charset="0"/>
              </a:endParaRPr>
            </a:p>
          </p:txBody>
        </p:sp>
        <p:sp>
          <p:nvSpPr>
            <p:cNvPr id="17092" name="Rectangle 320"/>
            <p:cNvSpPr>
              <a:spLocks noChangeArrowheads="1"/>
            </p:cNvSpPr>
            <p:nvPr/>
          </p:nvSpPr>
          <p:spPr bwMode="auto">
            <a:xfrm>
              <a:off x="2641" y="2625"/>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093" name="Rectangle 321"/>
            <p:cNvSpPr>
              <a:spLocks noChangeArrowheads="1"/>
            </p:cNvSpPr>
            <p:nvPr/>
          </p:nvSpPr>
          <p:spPr bwMode="auto">
            <a:xfrm>
              <a:off x="2669" y="2625"/>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94" name="Rectangle 322"/>
            <p:cNvSpPr>
              <a:spLocks noChangeArrowheads="1"/>
            </p:cNvSpPr>
            <p:nvPr/>
          </p:nvSpPr>
          <p:spPr bwMode="auto">
            <a:xfrm>
              <a:off x="2701" y="262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095" name="Rectangle 323"/>
            <p:cNvSpPr>
              <a:spLocks noChangeArrowheads="1"/>
            </p:cNvSpPr>
            <p:nvPr/>
          </p:nvSpPr>
          <p:spPr bwMode="auto">
            <a:xfrm>
              <a:off x="2748" y="262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096" name="Rectangle 324"/>
            <p:cNvSpPr>
              <a:spLocks noChangeArrowheads="1"/>
            </p:cNvSpPr>
            <p:nvPr/>
          </p:nvSpPr>
          <p:spPr bwMode="auto">
            <a:xfrm>
              <a:off x="2795" y="2625"/>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097" name="Rectangle 325"/>
            <p:cNvSpPr>
              <a:spLocks noChangeArrowheads="1"/>
            </p:cNvSpPr>
            <p:nvPr/>
          </p:nvSpPr>
          <p:spPr bwMode="auto">
            <a:xfrm>
              <a:off x="2826" y="2625"/>
              <a:ext cx="40"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a</a:t>
              </a:r>
              <a:endParaRPr lang="es-ES_tradnl" dirty="0">
                <a:latin typeface="Calibri" pitchFamily="34" charset="0"/>
              </a:endParaRPr>
            </a:p>
          </p:txBody>
        </p:sp>
        <p:sp>
          <p:nvSpPr>
            <p:cNvPr id="17098" name="Rectangle 326"/>
            <p:cNvSpPr>
              <a:spLocks noChangeArrowheads="1"/>
            </p:cNvSpPr>
            <p:nvPr/>
          </p:nvSpPr>
          <p:spPr bwMode="auto">
            <a:xfrm>
              <a:off x="2869" y="262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099" name="Rectangle 327"/>
            <p:cNvSpPr>
              <a:spLocks noChangeArrowheads="1"/>
            </p:cNvSpPr>
            <p:nvPr/>
          </p:nvSpPr>
          <p:spPr bwMode="auto">
            <a:xfrm>
              <a:off x="2916" y="2625"/>
              <a:ext cx="44" cy="86"/>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o</a:t>
              </a:r>
              <a:endParaRPr lang="es-ES_tradnl" dirty="0">
                <a:latin typeface="Calibri" pitchFamily="34" charset="0"/>
              </a:endParaRPr>
            </a:p>
          </p:txBody>
        </p:sp>
        <p:sp>
          <p:nvSpPr>
            <p:cNvPr id="17100" name="Rectangle 328"/>
            <p:cNvSpPr>
              <a:spLocks noChangeArrowheads="1"/>
            </p:cNvSpPr>
            <p:nvPr/>
          </p:nvSpPr>
          <p:spPr bwMode="auto">
            <a:xfrm>
              <a:off x="1502" y="3487"/>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01" name="Rectangle 329"/>
            <p:cNvSpPr>
              <a:spLocks noChangeArrowheads="1"/>
            </p:cNvSpPr>
            <p:nvPr/>
          </p:nvSpPr>
          <p:spPr bwMode="auto">
            <a:xfrm>
              <a:off x="1556" y="3487"/>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02" name="Rectangle 330"/>
            <p:cNvSpPr>
              <a:spLocks noChangeArrowheads="1"/>
            </p:cNvSpPr>
            <p:nvPr/>
          </p:nvSpPr>
          <p:spPr bwMode="auto">
            <a:xfrm>
              <a:off x="1588" y="348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03" name="Rectangle 331"/>
            <p:cNvSpPr>
              <a:spLocks noChangeArrowheads="1"/>
            </p:cNvSpPr>
            <p:nvPr/>
          </p:nvSpPr>
          <p:spPr bwMode="auto">
            <a:xfrm>
              <a:off x="1631" y="348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04" name="Rectangle 332"/>
            <p:cNvSpPr>
              <a:spLocks noChangeArrowheads="1"/>
            </p:cNvSpPr>
            <p:nvPr/>
          </p:nvSpPr>
          <p:spPr bwMode="auto">
            <a:xfrm>
              <a:off x="1678" y="348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05" name="Rectangle 333"/>
            <p:cNvSpPr>
              <a:spLocks noChangeArrowheads="1"/>
            </p:cNvSpPr>
            <p:nvPr/>
          </p:nvSpPr>
          <p:spPr bwMode="auto">
            <a:xfrm>
              <a:off x="2293" y="3389"/>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06" name="Rectangle 334"/>
            <p:cNvSpPr>
              <a:spLocks noChangeArrowheads="1"/>
            </p:cNvSpPr>
            <p:nvPr/>
          </p:nvSpPr>
          <p:spPr bwMode="auto">
            <a:xfrm>
              <a:off x="2347" y="3389"/>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07" name="Rectangle 335"/>
            <p:cNvSpPr>
              <a:spLocks noChangeArrowheads="1"/>
            </p:cNvSpPr>
            <p:nvPr/>
          </p:nvSpPr>
          <p:spPr bwMode="auto">
            <a:xfrm>
              <a:off x="2378" y="3389"/>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08" name="Rectangle 336"/>
            <p:cNvSpPr>
              <a:spLocks noChangeArrowheads="1"/>
            </p:cNvSpPr>
            <p:nvPr/>
          </p:nvSpPr>
          <p:spPr bwMode="auto">
            <a:xfrm>
              <a:off x="2422"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09" name="Rectangle 337"/>
            <p:cNvSpPr>
              <a:spLocks noChangeArrowheads="1"/>
            </p:cNvSpPr>
            <p:nvPr/>
          </p:nvSpPr>
          <p:spPr bwMode="auto">
            <a:xfrm>
              <a:off x="2468"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10" name="Rectangle 338"/>
            <p:cNvSpPr>
              <a:spLocks noChangeArrowheads="1"/>
            </p:cNvSpPr>
            <p:nvPr/>
          </p:nvSpPr>
          <p:spPr bwMode="auto">
            <a:xfrm>
              <a:off x="2515" y="3389"/>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111" name="Rectangle 339"/>
            <p:cNvSpPr>
              <a:spLocks noChangeArrowheads="1"/>
            </p:cNvSpPr>
            <p:nvPr/>
          </p:nvSpPr>
          <p:spPr bwMode="auto">
            <a:xfrm>
              <a:off x="2539" y="3389"/>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12" name="Rectangle 340"/>
            <p:cNvSpPr>
              <a:spLocks noChangeArrowheads="1"/>
            </p:cNvSpPr>
            <p:nvPr/>
          </p:nvSpPr>
          <p:spPr bwMode="auto">
            <a:xfrm>
              <a:off x="2593" y="3389"/>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13" name="Rectangle 341"/>
            <p:cNvSpPr>
              <a:spLocks noChangeArrowheads="1"/>
            </p:cNvSpPr>
            <p:nvPr/>
          </p:nvSpPr>
          <p:spPr bwMode="auto">
            <a:xfrm>
              <a:off x="2637" y="3389"/>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14" name="Rectangle 342"/>
            <p:cNvSpPr>
              <a:spLocks noChangeArrowheads="1"/>
            </p:cNvSpPr>
            <p:nvPr/>
          </p:nvSpPr>
          <p:spPr bwMode="auto">
            <a:xfrm>
              <a:off x="2665" y="3389"/>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15" name="Rectangle 343"/>
            <p:cNvSpPr>
              <a:spLocks noChangeArrowheads="1"/>
            </p:cNvSpPr>
            <p:nvPr/>
          </p:nvSpPr>
          <p:spPr bwMode="auto">
            <a:xfrm>
              <a:off x="2697"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16" name="Rectangle 344"/>
            <p:cNvSpPr>
              <a:spLocks noChangeArrowheads="1"/>
            </p:cNvSpPr>
            <p:nvPr/>
          </p:nvSpPr>
          <p:spPr bwMode="auto">
            <a:xfrm>
              <a:off x="2744"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117" name="Rectangle 345"/>
            <p:cNvSpPr>
              <a:spLocks noChangeArrowheads="1"/>
            </p:cNvSpPr>
            <p:nvPr/>
          </p:nvSpPr>
          <p:spPr bwMode="auto">
            <a:xfrm>
              <a:off x="2790" y="3389"/>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18" name="Rectangle 346"/>
            <p:cNvSpPr>
              <a:spLocks noChangeArrowheads="1"/>
            </p:cNvSpPr>
            <p:nvPr/>
          </p:nvSpPr>
          <p:spPr bwMode="auto">
            <a:xfrm>
              <a:off x="2822" y="3389"/>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19" name="Rectangle 347"/>
            <p:cNvSpPr>
              <a:spLocks noChangeArrowheads="1"/>
            </p:cNvSpPr>
            <p:nvPr/>
          </p:nvSpPr>
          <p:spPr bwMode="auto">
            <a:xfrm>
              <a:off x="2865"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120" name="Rectangle 348"/>
            <p:cNvSpPr>
              <a:spLocks noChangeArrowheads="1"/>
            </p:cNvSpPr>
            <p:nvPr/>
          </p:nvSpPr>
          <p:spPr bwMode="auto">
            <a:xfrm>
              <a:off x="2912" y="3389"/>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21" name="Rectangle 349"/>
            <p:cNvSpPr>
              <a:spLocks noChangeArrowheads="1"/>
            </p:cNvSpPr>
            <p:nvPr/>
          </p:nvSpPr>
          <p:spPr bwMode="auto">
            <a:xfrm>
              <a:off x="2294" y="1345"/>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22" name="Rectangle 350"/>
            <p:cNvSpPr>
              <a:spLocks noChangeArrowheads="1"/>
            </p:cNvSpPr>
            <p:nvPr/>
          </p:nvSpPr>
          <p:spPr bwMode="auto">
            <a:xfrm>
              <a:off x="2349" y="1345"/>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23" name="Rectangle 351"/>
            <p:cNvSpPr>
              <a:spLocks noChangeArrowheads="1"/>
            </p:cNvSpPr>
            <p:nvPr/>
          </p:nvSpPr>
          <p:spPr bwMode="auto">
            <a:xfrm>
              <a:off x="2381" y="1345"/>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24" name="Rectangle 352"/>
            <p:cNvSpPr>
              <a:spLocks noChangeArrowheads="1"/>
            </p:cNvSpPr>
            <p:nvPr/>
          </p:nvSpPr>
          <p:spPr bwMode="auto">
            <a:xfrm>
              <a:off x="2424" y="134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25" name="Rectangle 353"/>
            <p:cNvSpPr>
              <a:spLocks noChangeArrowheads="1"/>
            </p:cNvSpPr>
            <p:nvPr/>
          </p:nvSpPr>
          <p:spPr bwMode="auto">
            <a:xfrm>
              <a:off x="2471" y="134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26" name="Rectangle 354"/>
            <p:cNvSpPr>
              <a:spLocks noChangeArrowheads="1"/>
            </p:cNvSpPr>
            <p:nvPr/>
          </p:nvSpPr>
          <p:spPr bwMode="auto">
            <a:xfrm>
              <a:off x="2518" y="1345"/>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127" name="Rectangle 355"/>
            <p:cNvSpPr>
              <a:spLocks noChangeArrowheads="1"/>
            </p:cNvSpPr>
            <p:nvPr/>
          </p:nvSpPr>
          <p:spPr bwMode="auto">
            <a:xfrm>
              <a:off x="2542" y="1345"/>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128" name="Rectangle 356"/>
            <p:cNvSpPr>
              <a:spLocks noChangeArrowheads="1"/>
            </p:cNvSpPr>
            <p:nvPr/>
          </p:nvSpPr>
          <p:spPr bwMode="auto">
            <a:xfrm>
              <a:off x="2596" y="1345"/>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129" name="Rectangle 357"/>
            <p:cNvSpPr>
              <a:spLocks noChangeArrowheads="1"/>
            </p:cNvSpPr>
            <p:nvPr/>
          </p:nvSpPr>
          <p:spPr bwMode="auto">
            <a:xfrm>
              <a:off x="2620" y="1345"/>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30" name="Rectangle 358"/>
            <p:cNvSpPr>
              <a:spLocks noChangeArrowheads="1"/>
            </p:cNvSpPr>
            <p:nvPr/>
          </p:nvSpPr>
          <p:spPr bwMode="auto">
            <a:xfrm>
              <a:off x="2653" y="1345"/>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31" name="Rectangle 359"/>
            <p:cNvSpPr>
              <a:spLocks noChangeArrowheads="1"/>
            </p:cNvSpPr>
            <p:nvPr/>
          </p:nvSpPr>
          <p:spPr bwMode="auto">
            <a:xfrm>
              <a:off x="2695" y="1345"/>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132" name="Rectangle 360"/>
            <p:cNvSpPr>
              <a:spLocks noChangeArrowheads="1"/>
            </p:cNvSpPr>
            <p:nvPr/>
          </p:nvSpPr>
          <p:spPr bwMode="auto">
            <a:xfrm>
              <a:off x="2738" y="1345"/>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33" name="Rectangle 361"/>
            <p:cNvSpPr>
              <a:spLocks noChangeArrowheads="1"/>
            </p:cNvSpPr>
            <p:nvPr/>
          </p:nvSpPr>
          <p:spPr bwMode="auto">
            <a:xfrm>
              <a:off x="2767" y="1345"/>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34" name="Rectangle 362"/>
            <p:cNvSpPr>
              <a:spLocks noChangeArrowheads="1"/>
            </p:cNvSpPr>
            <p:nvPr/>
          </p:nvSpPr>
          <p:spPr bwMode="auto">
            <a:xfrm>
              <a:off x="2294" y="1147"/>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135" name="Rectangle 363"/>
            <p:cNvSpPr>
              <a:spLocks noChangeArrowheads="1"/>
            </p:cNvSpPr>
            <p:nvPr/>
          </p:nvSpPr>
          <p:spPr bwMode="auto">
            <a:xfrm>
              <a:off x="2345" y="114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36" name="Rectangle 364"/>
            <p:cNvSpPr>
              <a:spLocks noChangeArrowheads="1"/>
            </p:cNvSpPr>
            <p:nvPr/>
          </p:nvSpPr>
          <p:spPr bwMode="auto">
            <a:xfrm>
              <a:off x="2389" y="1147"/>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37" name="Rectangle 365"/>
            <p:cNvSpPr>
              <a:spLocks noChangeArrowheads="1"/>
            </p:cNvSpPr>
            <p:nvPr/>
          </p:nvSpPr>
          <p:spPr bwMode="auto">
            <a:xfrm>
              <a:off x="2416" y="114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38" name="Rectangle 366"/>
            <p:cNvSpPr>
              <a:spLocks noChangeArrowheads="1"/>
            </p:cNvSpPr>
            <p:nvPr/>
          </p:nvSpPr>
          <p:spPr bwMode="auto">
            <a:xfrm>
              <a:off x="2463" y="1147"/>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39" name="Rectangle 367"/>
            <p:cNvSpPr>
              <a:spLocks noChangeArrowheads="1"/>
            </p:cNvSpPr>
            <p:nvPr/>
          </p:nvSpPr>
          <p:spPr bwMode="auto">
            <a:xfrm>
              <a:off x="2495" y="114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40" name="Rectangle 368"/>
            <p:cNvSpPr>
              <a:spLocks noChangeArrowheads="1"/>
            </p:cNvSpPr>
            <p:nvPr/>
          </p:nvSpPr>
          <p:spPr bwMode="auto">
            <a:xfrm>
              <a:off x="2542" y="114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41" name="Rectangle 369"/>
            <p:cNvSpPr>
              <a:spLocks noChangeArrowheads="1"/>
            </p:cNvSpPr>
            <p:nvPr/>
          </p:nvSpPr>
          <p:spPr bwMode="auto">
            <a:xfrm>
              <a:off x="2589" y="1147"/>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142" name="Rectangle 370"/>
            <p:cNvSpPr>
              <a:spLocks noChangeArrowheads="1"/>
            </p:cNvSpPr>
            <p:nvPr/>
          </p:nvSpPr>
          <p:spPr bwMode="auto">
            <a:xfrm>
              <a:off x="2613" y="1147"/>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143" name="Rectangle 371"/>
            <p:cNvSpPr>
              <a:spLocks noChangeArrowheads="1"/>
            </p:cNvSpPr>
            <p:nvPr/>
          </p:nvSpPr>
          <p:spPr bwMode="auto">
            <a:xfrm>
              <a:off x="2667" y="1147"/>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144" name="Rectangle 372"/>
            <p:cNvSpPr>
              <a:spLocks noChangeArrowheads="1"/>
            </p:cNvSpPr>
            <p:nvPr/>
          </p:nvSpPr>
          <p:spPr bwMode="auto">
            <a:xfrm>
              <a:off x="2691" y="1147"/>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45" name="Rectangle 373"/>
            <p:cNvSpPr>
              <a:spLocks noChangeArrowheads="1"/>
            </p:cNvSpPr>
            <p:nvPr/>
          </p:nvSpPr>
          <p:spPr bwMode="auto">
            <a:xfrm>
              <a:off x="2724" y="114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46" name="Rectangle 374"/>
            <p:cNvSpPr>
              <a:spLocks noChangeArrowheads="1"/>
            </p:cNvSpPr>
            <p:nvPr/>
          </p:nvSpPr>
          <p:spPr bwMode="auto">
            <a:xfrm>
              <a:off x="2766" y="1147"/>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7147" name="Rectangle 375"/>
            <p:cNvSpPr>
              <a:spLocks noChangeArrowheads="1"/>
            </p:cNvSpPr>
            <p:nvPr/>
          </p:nvSpPr>
          <p:spPr bwMode="auto">
            <a:xfrm>
              <a:off x="2809" y="1147"/>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48" name="Rectangle 376"/>
            <p:cNvSpPr>
              <a:spLocks noChangeArrowheads="1"/>
            </p:cNvSpPr>
            <p:nvPr/>
          </p:nvSpPr>
          <p:spPr bwMode="auto">
            <a:xfrm>
              <a:off x="2837" y="1147"/>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49" name="Rectangle 377"/>
            <p:cNvSpPr>
              <a:spLocks noChangeArrowheads="1"/>
            </p:cNvSpPr>
            <p:nvPr/>
          </p:nvSpPr>
          <p:spPr bwMode="auto">
            <a:xfrm>
              <a:off x="1502" y="3312"/>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150" name="Rectangle 378"/>
            <p:cNvSpPr>
              <a:spLocks noChangeArrowheads="1"/>
            </p:cNvSpPr>
            <p:nvPr/>
          </p:nvSpPr>
          <p:spPr bwMode="auto">
            <a:xfrm>
              <a:off x="1552" y="331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51" name="Rectangle 379"/>
            <p:cNvSpPr>
              <a:spLocks noChangeArrowheads="1"/>
            </p:cNvSpPr>
            <p:nvPr/>
          </p:nvSpPr>
          <p:spPr bwMode="auto">
            <a:xfrm>
              <a:off x="1596" y="3312"/>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52" name="Rectangle 380"/>
            <p:cNvSpPr>
              <a:spLocks noChangeArrowheads="1"/>
            </p:cNvSpPr>
            <p:nvPr/>
          </p:nvSpPr>
          <p:spPr bwMode="auto">
            <a:xfrm>
              <a:off x="1624" y="331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53" name="Rectangle 381"/>
            <p:cNvSpPr>
              <a:spLocks noChangeArrowheads="1"/>
            </p:cNvSpPr>
            <p:nvPr/>
          </p:nvSpPr>
          <p:spPr bwMode="auto">
            <a:xfrm>
              <a:off x="1671" y="331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54" name="Rectangle 382"/>
            <p:cNvSpPr>
              <a:spLocks noChangeArrowheads="1"/>
            </p:cNvSpPr>
            <p:nvPr/>
          </p:nvSpPr>
          <p:spPr bwMode="auto">
            <a:xfrm>
              <a:off x="1702" y="331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55" name="Rectangle 383"/>
            <p:cNvSpPr>
              <a:spLocks noChangeArrowheads="1"/>
            </p:cNvSpPr>
            <p:nvPr/>
          </p:nvSpPr>
          <p:spPr bwMode="auto">
            <a:xfrm>
              <a:off x="1749" y="331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56" name="Rectangle 384"/>
            <p:cNvSpPr>
              <a:spLocks noChangeArrowheads="1"/>
            </p:cNvSpPr>
            <p:nvPr/>
          </p:nvSpPr>
          <p:spPr bwMode="auto">
            <a:xfrm>
              <a:off x="3445" y="352"/>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157" name="Rectangle 385"/>
            <p:cNvSpPr>
              <a:spLocks noChangeArrowheads="1"/>
            </p:cNvSpPr>
            <p:nvPr/>
          </p:nvSpPr>
          <p:spPr bwMode="auto">
            <a:xfrm>
              <a:off x="3495" y="35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58" name="Rectangle 386"/>
            <p:cNvSpPr>
              <a:spLocks noChangeArrowheads="1"/>
            </p:cNvSpPr>
            <p:nvPr/>
          </p:nvSpPr>
          <p:spPr bwMode="auto">
            <a:xfrm>
              <a:off x="3538" y="352"/>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x</a:t>
              </a:r>
              <a:endParaRPr lang="es-ES_tradnl">
                <a:latin typeface="Calibri" pitchFamily="34" charset="0"/>
              </a:endParaRPr>
            </a:p>
          </p:txBody>
        </p:sp>
        <p:sp>
          <p:nvSpPr>
            <p:cNvPr id="17159" name="Rectangle 387"/>
            <p:cNvSpPr>
              <a:spLocks noChangeArrowheads="1"/>
            </p:cNvSpPr>
            <p:nvPr/>
          </p:nvSpPr>
          <p:spPr bwMode="auto">
            <a:xfrm>
              <a:off x="3582" y="352"/>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60" name="Rectangle 388"/>
            <p:cNvSpPr>
              <a:spLocks noChangeArrowheads="1"/>
            </p:cNvSpPr>
            <p:nvPr/>
          </p:nvSpPr>
          <p:spPr bwMode="auto">
            <a:xfrm>
              <a:off x="3610" y="352"/>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161" name="Rectangle 389"/>
            <p:cNvSpPr>
              <a:spLocks noChangeArrowheads="1"/>
            </p:cNvSpPr>
            <p:nvPr/>
          </p:nvSpPr>
          <p:spPr bwMode="auto">
            <a:xfrm>
              <a:off x="3634" y="352"/>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7162" name="Rectangle 390"/>
            <p:cNvSpPr>
              <a:spLocks noChangeArrowheads="1"/>
            </p:cNvSpPr>
            <p:nvPr/>
          </p:nvSpPr>
          <p:spPr bwMode="auto">
            <a:xfrm>
              <a:off x="1538" y="1202"/>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V</a:t>
              </a:r>
              <a:endParaRPr lang="es-ES_tradnl">
                <a:latin typeface="Calibri" pitchFamily="34" charset="0"/>
              </a:endParaRPr>
            </a:p>
          </p:txBody>
        </p:sp>
        <p:sp>
          <p:nvSpPr>
            <p:cNvPr id="17163" name="Rectangle 391"/>
            <p:cNvSpPr>
              <a:spLocks noChangeArrowheads="1"/>
            </p:cNvSpPr>
            <p:nvPr/>
          </p:nvSpPr>
          <p:spPr bwMode="auto">
            <a:xfrm>
              <a:off x="1587" y="1202"/>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7164" name="Rectangle 392"/>
            <p:cNvSpPr>
              <a:spLocks noChangeArrowheads="1"/>
            </p:cNvSpPr>
            <p:nvPr/>
          </p:nvSpPr>
          <p:spPr bwMode="auto">
            <a:xfrm>
              <a:off x="1612" y="1202"/>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65" name="Rectangle 393"/>
            <p:cNvSpPr>
              <a:spLocks noChangeArrowheads="1"/>
            </p:cNvSpPr>
            <p:nvPr/>
          </p:nvSpPr>
          <p:spPr bwMode="auto">
            <a:xfrm>
              <a:off x="1643" y="120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166" name="Rectangle 394"/>
            <p:cNvSpPr>
              <a:spLocks noChangeArrowheads="1"/>
            </p:cNvSpPr>
            <p:nvPr/>
          </p:nvSpPr>
          <p:spPr bwMode="auto">
            <a:xfrm>
              <a:off x="1690" y="1202"/>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67" name="Rectangle 395"/>
            <p:cNvSpPr>
              <a:spLocks noChangeArrowheads="1"/>
            </p:cNvSpPr>
            <p:nvPr/>
          </p:nvSpPr>
          <p:spPr bwMode="auto">
            <a:xfrm>
              <a:off x="2293" y="3198"/>
              <a:ext cx="4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7168" name="Rectangle 396"/>
            <p:cNvSpPr>
              <a:spLocks noChangeArrowheads="1"/>
            </p:cNvSpPr>
            <p:nvPr/>
          </p:nvSpPr>
          <p:spPr bwMode="auto">
            <a:xfrm>
              <a:off x="2342" y="3198"/>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69" name="Rectangle 397"/>
            <p:cNvSpPr>
              <a:spLocks noChangeArrowheads="1"/>
            </p:cNvSpPr>
            <p:nvPr/>
          </p:nvSpPr>
          <p:spPr bwMode="auto">
            <a:xfrm>
              <a:off x="2386" y="3198"/>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70" name="Rectangle 398"/>
            <p:cNvSpPr>
              <a:spLocks noChangeArrowheads="1"/>
            </p:cNvSpPr>
            <p:nvPr/>
          </p:nvSpPr>
          <p:spPr bwMode="auto">
            <a:xfrm>
              <a:off x="2414"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7171" name="Rectangle 399"/>
            <p:cNvSpPr>
              <a:spLocks noChangeArrowheads="1"/>
            </p:cNvSpPr>
            <p:nvPr/>
          </p:nvSpPr>
          <p:spPr bwMode="auto">
            <a:xfrm>
              <a:off x="2461" y="3198"/>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72" name="Rectangle 400"/>
            <p:cNvSpPr>
              <a:spLocks noChangeArrowheads="1"/>
            </p:cNvSpPr>
            <p:nvPr/>
          </p:nvSpPr>
          <p:spPr bwMode="auto">
            <a:xfrm>
              <a:off x="2493"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7173" name="Rectangle 401"/>
            <p:cNvSpPr>
              <a:spLocks noChangeArrowheads="1"/>
            </p:cNvSpPr>
            <p:nvPr/>
          </p:nvSpPr>
          <p:spPr bwMode="auto">
            <a:xfrm>
              <a:off x="2539"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74" name="Rectangle 402"/>
            <p:cNvSpPr>
              <a:spLocks noChangeArrowheads="1"/>
            </p:cNvSpPr>
            <p:nvPr/>
          </p:nvSpPr>
          <p:spPr bwMode="auto">
            <a:xfrm>
              <a:off x="2586" y="3198"/>
              <a:ext cx="2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7175" name="Rectangle 403"/>
            <p:cNvSpPr>
              <a:spLocks noChangeArrowheads="1"/>
            </p:cNvSpPr>
            <p:nvPr/>
          </p:nvSpPr>
          <p:spPr bwMode="auto">
            <a:xfrm>
              <a:off x="2610" y="3198"/>
              <a:ext cx="52"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76" name="Rectangle 404"/>
            <p:cNvSpPr>
              <a:spLocks noChangeArrowheads="1"/>
            </p:cNvSpPr>
            <p:nvPr/>
          </p:nvSpPr>
          <p:spPr bwMode="auto">
            <a:xfrm>
              <a:off x="2665" y="3198"/>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7177" name="Rectangle 405"/>
            <p:cNvSpPr>
              <a:spLocks noChangeArrowheads="1"/>
            </p:cNvSpPr>
            <p:nvPr/>
          </p:nvSpPr>
          <p:spPr bwMode="auto">
            <a:xfrm>
              <a:off x="2708" y="3198"/>
              <a:ext cx="2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7178" name="Rectangle 406"/>
            <p:cNvSpPr>
              <a:spLocks noChangeArrowheads="1"/>
            </p:cNvSpPr>
            <p:nvPr/>
          </p:nvSpPr>
          <p:spPr bwMode="auto">
            <a:xfrm>
              <a:off x="2736" y="3198"/>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79" name="Rectangle 407"/>
            <p:cNvSpPr>
              <a:spLocks noChangeArrowheads="1"/>
            </p:cNvSpPr>
            <p:nvPr/>
          </p:nvSpPr>
          <p:spPr bwMode="auto">
            <a:xfrm>
              <a:off x="2768"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7180" name="Rectangle 408"/>
            <p:cNvSpPr>
              <a:spLocks noChangeArrowheads="1"/>
            </p:cNvSpPr>
            <p:nvPr/>
          </p:nvSpPr>
          <p:spPr bwMode="auto">
            <a:xfrm>
              <a:off x="2815"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7181" name="Rectangle 409"/>
            <p:cNvSpPr>
              <a:spLocks noChangeArrowheads="1"/>
            </p:cNvSpPr>
            <p:nvPr/>
          </p:nvSpPr>
          <p:spPr bwMode="auto">
            <a:xfrm>
              <a:off x="2861" y="3198"/>
              <a:ext cx="28"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7182" name="Rectangle 410"/>
            <p:cNvSpPr>
              <a:spLocks noChangeArrowheads="1"/>
            </p:cNvSpPr>
            <p:nvPr/>
          </p:nvSpPr>
          <p:spPr bwMode="auto">
            <a:xfrm>
              <a:off x="2893" y="3198"/>
              <a:ext cx="40"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7183" name="Rectangle 411"/>
            <p:cNvSpPr>
              <a:spLocks noChangeArrowheads="1"/>
            </p:cNvSpPr>
            <p:nvPr/>
          </p:nvSpPr>
          <p:spPr bwMode="auto">
            <a:xfrm>
              <a:off x="2936"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7184" name="Rectangle 412"/>
            <p:cNvSpPr>
              <a:spLocks noChangeArrowheads="1"/>
            </p:cNvSpPr>
            <p:nvPr/>
          </p:nvSpPr>
          <p:spPr bwMode="auto">
            <a:xfrm>
              <a:off x="2983" y="3198"/>
              <a:ext cx="44" cy="86"/>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grpSp>
      <p:sp>
        <p:nvSpPr>
          <p:cNvPr id="16557" name="Rectangle 414"/>
          <p:cNvSpPr>
            <a:spLocks noChangeArrowheads="1"/>
          </p:cNvSpPr>
          <p:nvPr/>
        </p:nvSpPr>
        <p:spPr bwMode="auto">
          <a:xfrm>
            <a:off x="3855996" y="2759075"/>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558" name="Rectangle 415"/>
          <p:cNvSpPr>
            <a:spLocks noChangeArrowheads="1"/>
          </p:cNvSpPr>
          <p:nvPr/>
        </p:nvSpPr>
        <p:spPr bwMode="auto">
          <a:xfrm>
            <a:off x="3936959" y="275907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559" name="Rectangle 416"/>
          <p:cNvSpPr>
            <a:spLocks noChangeArrowheads="1"/>
          </p:cNvSpPr>
          <p:nvPr/>
        </p:nvSpPr>
        <p:spPr bwMode="auto">
          <a:xfrm>
            <a:off x="3975059" y="2759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560" name="Rectangle 417"/>
          <p:cNvSpPr>
            <a:spLocks noChangeArrowheads="1"/>
          </p:cNvSpPr>
          <p:nvPr/>
        </p:nvSpPr>
        <p:spPr bwMode="auto">
          <a:xfrm>
            <a:off x="4049671" y="27590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61" name="Rectangle 418"/>
          <p:cNvSpPr>
            <a:spLocks noChangeArrowheads="1"/>
          </p:cNvSpPr>
          <p:nvPr/>
        </p:nvSpPr>
        <p:spPr bwMode="auto">
          <a:xfrm>
            <a:off x="4095709" y="2759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62" name="Rectangle 419"/>
          <p:cNvSpPr>
            <a:spLocks noChangeArrowheads="1"/>
          </p:cNvSpPr>
          <p:nvPr/>
        </p:nvSpPr>
        <p:spPr bwMode="auto">
          <a:xfrm>
            <a:off x="4168734" y="2759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563" name="Rectangle 420"/>
          <p:cNvSpPr>
            <a:spLocks noChangeArrowheads="1"/>
          </p:cNvSpPr>
          <p:nvPr/>
        </p:nvSpPr>
        <p:spPr bwMode="auto">
          <a:xfrm>
            <a:off x="4243346" y="2759075"/>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564" name="Rectangle 421"/>
          <p:cNvSpPr>
            <a:spLocks noChangeArrowheads="1"/>
          </p:cNvSpPr>
          <p:nvPr/>
        </p:nvSpPr>
        <p:spPr bwMode="auto">
          <a:xfrm>
            <a:off x="4281446" y="2759075"/>
            <a:ext cx="7143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565" name="Rectangle 422"/>
          <p:cNvSpPr>
            <a:spLocks noChangeArrowheads="1"/>
          </p:cNvSpPr>
          <p:nvPr/>
        </p:nvSpPr>
        <p:spPr bwMode="auto">
          <a:xfrm>
            <a:off x="4368759" y="275907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566" name="Rectangle 423"/>
          <p:cNvSpPr>
            <a:spLocks noChangeArrowheads="1"/>
          </p:cNvSpPr>
          <p:nvPr/>
        </p:nvSpPr>
        <p:spPr bwMode="auto">
          <a:xfrm>
            <a:off x="4406859" y="2759075"/>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67" name="Rectangle 424"/>
          <p:cNvSpPr>
            <a:spLocks noChangeArrowheads="1"/>
          </p:cNvSpPr>
          <p:nvPr/>
        </p:nvSpPr>
        <p:spPr bwMode="auto">
          <a:xfrm>
            <a:off x="4457659" y="2759075"/>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68" name="Rectangle 425"/>
          <p:cNvSpPr>
            <a:spLocks noChangeArrowheads="1"/>
          </p:cNvSpPr>
          <p:nvPr/>
        </p:nvSpPr>
        <p:spPr bwMode="auto">
          <a:xfrm>
            <a:off x="4524334" y="2759075"/>
            <a:ext cx="47625" cy="136525"/>
          </a:xfrm>
          <a:prstGeom prst="rect">
            <a:avLst/>
          </a:prstGeom>
          <a:noFill/>
          <a:ln w="9525">
            <a:noFill/>
            <a:miter lim="800000"/>
            <a:headEnd/>
            <a:tailEnd/>
          </a:ln>
        </p:spPr>
        <p:txBody>
          <a:bodyPr wrap="none" lIns="0" tIns="0" rIns="0" bIns="0">
            <a:spAutoFit/>
          </a:bodyPr>
          <a:lstStyle/>
          <a:p>
            <a:r>
              <a:rPr lang="es-ES_tradnl" sz="900" b="1" dirty="0" smtClean="0">
                <a:solidFill>
                  <a:srgbClr val="FFFFFF"/>
                </a:solidFill>
                <a:latin typeface="Calibri" pitchFamily="34" charset="0"/>
              </a:rPr>
              <a:t>c</a:t>
            </a:r>
            <a:endParaRPr lang="es-ES_tradnl" dirty="0">
              <a:latin typeface="Calibri" pitchFamily="34" charset="0"/>
            </a:endParaRPr>
          </a:p>
        </p:txBody>
      </p:sp>
      <p:sp>
        <p:nvSpPr>
          <p:cNvPr id="16569" name="Rectangle 426"/>
          <p:cNvSpPr>
            <a:spLocks noChangeArrowheads="1"/>
          </p:cNvSpPr>
          <p:nvPr/>
        </p:nvSpPr>
        <p:spPr bwMode="auto">
          <a:xfrm>
            <a:off x="4594184" y="27590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70" name="Rectangle 427"/>
          <p:cNvSpPr>
            <a:spLocks noChangeArrowheads="1"/>
          </p:cNvSpPr>
          <p:nvPr/>
        </p:nvSpPr>
        <p:spPr bwMode="auto">
          <a:xfrm>
            <a:off x="4638634" y="275907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71" name="Rectangle 428"/>
          <p:cNvSpPr>
            <a:spLocks noChangeArrowheads="1"/>
          </p:cNvSpPr>
          <p:nvPr/>
        </p:nvSpPr>
        <p:spPr bwMode="auto">
          <a:xfrm>
            <a:off x="2598696" y="6088063"/>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572" name="Rectangle 429"/>
          <p:cNvSpPr>
            <a:spLocks noChangeArrowheads="1"/>
          </p:cNvSpPr>
          <p:nvPr/>
        </p:nvSpPr>
        <p:spPr bwMode="auto">
          <a:xfrm>
            <a:off x="2678071" y="608806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573" name="Rectangle 430"/>
          <p:cNvSpPr>
            <a:spLocks noChangeArrowheads="1"/>
          </p:cNvSpPr>
          <p:nvPr/>
        </p:nvSpPr>
        <p:spPr bwMode="auto">
          <a:xfrm>
            <a:off x="2716171" y="608806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574" name="Rectangle 431"/>
          <p:cNvSpPr>
            <a:spLocks noChangeArrowheads="1"/>
          </p:cNvSpPr>
          <p:nvPr/>
        </p:nvSpPr>
        <p:spPr bwMode="auto">
          <a:xfrm>
            <a:off x="2792371" y="60880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75" name="Rectangle 432"/>
          <p:cNvSpPr>
            <a:spLocks noChangeArrowheads="1"/>
          </p:cNvSpPr>
          <p:nvPr/>
        </p:nvSpPr>
        <p:spPr bwMode="auto">
          <a:xfrm>
            <a:off x="2835234" y="608806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76" name="Rectangle 433"/>
          <p:cNvSpPr>
            <a:spLocks noChangeArrowheads="1"/>
          </p:cNvSpPr>
          <p:nvPr/>
        </p:nvSpPr>
        <p:spPr bwMode="auto">
          <a:xfrm>
            <a:off x="2909846" y="6088063"/>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577" name="Rectangle 434"/>
          <p:cNvSpPr>
            <a:spLocks noChangeArrowheads="1"/>
          </p:cNvSpPr>
          <p:nvPr/>
        </p:nvSpPr>
        <p:spPr bwMode="auto">
          <a:xfrm>
            <a:off x="3854409" y="5989638"/>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578" name="Rectangle 435"/>
          <p:cNvSpPr>
            <a:spLocks noChangeArrowheads="1"/>
          </p:cNvSpPr>
          <p:nvPr/>
        </p:nvSpPr>
        <p:spPr bwMode="auto">
          <a:xfrm>
            <a:off x="3932196" y="598963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579" name="Rectangle 436"/>
          <p:cNvSpPr>
            <a:spLocks noChangeArrowheads="1"/>
          </p:cNvSpPr>
          <p:nvPr/>
        </p:nvSpPr>
        <p:spPr bwMode="auto">
          <a:xfrm>
            <a:off x="3971884" y="59896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580" name="Rectangle 437"/>
          <p:cNvSpPr>
            <a:spLocks noChangeArrowheads="1"/>
          </p:cNvSpPr>
          <p:nvPr/>
        </p:nvSpPr>
        <p:spPr bwMode="auto">
          <a:xfrm>
            <a:off x="4044909" y="5989638"/>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81" name="Rectangle 438"/>
          <p:cNvSpPr>
            <a:spLocks noChangeArrowheads="1"/>
          </p:cNvSpPr>
          <p:nvPr/>
        </p:nvSpPr>
        <p:spPr bwMode="auto">
          <a:xfrm>
            <a:off x="4090946" y="59896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82" name="Rectangle 439"/>
          <p:cNvSpPr>
            <a:spLocks noChangeArrowheads="1"/>
          </p:cNvSpPr>
          <p:nvPr/>
        </p:nvSpPr>
        <p:spPr bwMode="auto">
          <a:xfrm>
            <a:off x="4165559" y="59896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583" name="Rectangle 440"/>
          <p:cNvSpPr>
            <a:spLocks noChangeArrowheads="1"/>
          </p:cNvSpPr>
          <p:nvPr/>
        </p:nvSpPr>
        <p:spPr bwMode="auto">
          <a:xfrm>
            <a:off x="4238584" y="5989638"/>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584" name="Rectangle 441"/>
          <p:cNvSpPr>
            <a:spLocks noChangeArrowheads="1"/>
          </p:cNvSpPr>
          <p:nvPr/>
        </p:nvSpPr>
        <p:spPr bwMode="auto">
          <a:xfrm>
            <a:off x="4278271" y="5989638"/>
            <a:ext cx="6508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85" name="Rectangle 442"/>
          <p:cNvSpPr>
            <a:spLocks noChangeArrowheads="1"/>
          </p:cNvSpPr>
          <p:nvPr/>
        </p:nvSpPr>
        <p:spPr bwMode="auto">
          <a:xfrm>
            <a:off x="4363996" y="598963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586" name="Rectangle 443"/>
          <p:cNvSpPr>
            <a:spLocks noChangeArrowheads="1"/>
          </p:cNvSpPr>
          <p:nvPr/>
        </p:nvSpPr>
        <p:spPr bwMode="auto">
          <a:xfrm>
            <a:off x="4432259" y="5989638"/>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587" name="Rectangle 444"/>
          <p:cNvSpPr>
            <a:spLocks noChangeArrowheads="1"/>
          </p:cNvSpPr>
          <p:nvPr/>
        </p:nvSpPr>
        <p:spPr bwMode="auto">
          <a:xfrm>
            <a:off x="4478296" y="598963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88" name="Rectangle 445"/>
          <p:cNvSpPr>
            <a:spLocks noChangeArrowheads="1"/>
          </p:cNvSpPr>
          <p:nvPr/>
        </p:nvSpPr>
        <p:spPr bwMode="auto">
          <a:xfrm>
            <a:off x="4527509" y="59896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89" name="Rectangle 446"/>
          <p:cNvSpPr>
            <a:spLocks noChangeArrowheads="1"/>
          </p:cNvSpPr>
          <p:nvPr/>
        </p:nvSpPr>
        <p:spPr bwMode="auto">
          <a:xfrm>
            <a:off x="4602121" y="5989638"/>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590" name="Rectangle 447"/>
          <p:cNvSpPr>
            <a:spLocks noChangeArrowheads="1"/>
          </p:cNvSpPr>
          <p:nvPr/>
        </p:nvSpPr>
        <p:spPr bwMode="auto">
          <a:xfrm>
            <a:off x="4675146" y="598963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591" name="Rectangle 448"/>
          <p:cNvSpPr>
            <a:spLocks noChangeArrowheads="1"/>
          </p:cNvSpPr>
          <p:nvPr/>
        </p:nvSpPr>
        <p:spPr bwMode="auto">
          <a:xfrm>
            <a:off x="4727534" y="598963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592" name="Rectangle 449"/>
          <p:cNvSpPr>
            <a:spLocks noChangeArrowheads="1"/>
          </p:cNvSpPr>
          <p:nvPr/>
        </p:nvSpPr>
        <p:spPr bwMode="auto">
          <a:xfrm>
            <a:off x="4794209" y="59896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593" name="Rectangle 450"/>
          <p:cNvSpPr>
            <a:spLocks noChangeArrowheads="1"/>
          </p:cNvSpPr>
          <p:nvPr/>
        </p:nvSpPr>
        <p:spPr bwMode="auto">
          <a:xfrm>
            <a:off x="4868821" y="59896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94" name="Rectangle 451"/>
          <p:cNvSpPr>
            <a:spLocks noChangeArrowheads="1"/>
          </p:cNvSpPr>
          <p:nvPr/>
        </p:nvSpPr>
        <p:spPr bwMode="auto">
          <a:xfrm>
            <a:off x="5683209" y="1201738"/>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595" name="Rectangle 452"/>
          <p:cNvSpPr>
            <a:spLocks noChangeArrowheads="1"/>
          </p:cNvSpPr>
          <p:nvPr/>
        </p:nvSpPr>
        <p:spPr bwMode="auto">
          <a:xfrm>
            <a:off x="5768934" y="12017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596" name="Rectangle 453"/>
          <p:cNvSpPr>
            <a:spLocks noChangeArrowheads="1"/>
          </p:cNvSpPr>
          <p:nvPr/>
        </p:nvSpPr>
        <p:spPr bwMode="auto">
          <a:xfrm>
            <a:off x="5843546" y="12017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597" name="Rectangle 454"/>
          <p:cNvSpPr>
            <a:spLocks noChangeArrowheads="1"/>
          </p:cNvSpPr>
          <p:nvPr/>
        </p:nvSpPr>
        <p:spPr bwMode="auto">
          <a:xfrm>
            <a:off x="5918159" y="120173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j</a:t>
            </a:r>
            <a:endParaRPr lang="es-ES_tradnl">
              <a:latin typeface="Calibri" pitchFamily="34" charset="0"/>
            </a:endParaRPr>
          </a:p>
        </p:txBody>
      </p:sp>
      <p:sp>
        <p:nvSpPr>
          <p:cNvPr id="16598" name="Rectangle 455"/>
          <p:cNvSpPr>
            <a:spLocks noChangeArrowheads="1"/>
          </p:cNvSpPr>
          <p:nvPr/>
        </p:nvSpPr>
        <p:spPr bwMode="auto">
          <a:xfrm>
            <a:off x="5956259" y="12017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599" name="Rectangle 456"/>
          <p:cNvSpPr>
            <a:spLocks noChangeArrowheads="1"/>
          </p:cNvSpPr>
          <p:nvPr/>
        </p:nvSpPr>
        <p:spPr bwMode="auto">
          <a:xfrm>
            <a:off x="6030871" y="12017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600" name="Rectangle 457"/>
          <p:cNvSpPr>
            <a:spLocks noChangeArrowheads="1"/>
          </p:cNvSpPr>
          <p:nvPr/>
        </p:nvSpPr>
        <p:spPr bwMode="auto">
          <a:xfrm>
            <a:off x="6105484" y="1201738"/>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01" name="Rectangle 458"/>
          <p:cNvSpPr>
            <a:spLocks noChangeArrowheads="1"/>
          </p:cNvSpPr>
          <p:nvPr/>
        </p:nvSpPr>
        <p:spPr bwMode="auto">
          <a:xfrm>
            <a:off x="6172159" y="120173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02" name="Rectangle 459"/>
          <p:cNvSpPr>
            <a:spLocks noChangeArrowheads="1"/>
          </p:cNvSpPr>
          <p:nvPr/>
        </p:nvSpPr>
        <p:spPr bwMode="auto">
          <a:xfrm>
            <a:off x="6211846" y="120173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03" name="Rectangle 460"/>
          <p:cNvSpPr>
            <a:spLocks noChangeArrowheads="1"/>
          </p:cNvSpPr>
          <p:nvPr/>
        </p:nvSpPr>
        <p:spPr bwMode="auto">
          <a:xfrm>
            <a:off x="6286459" y="120173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604" name="Rectangle 461"/>
          <p:cNvSpPr>
            <a:spLocks noChangeArrowheads="1"/>
          </p:cNvSpPr>
          <p:nvPr/>
        </p:nvSpPr>
        <p:spPr bwMode="auto">
          <a:xfrm>
            <a:off x="3855996" y="573088"/>
            <a:ext cx="1000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605" name="Rectangle 462"/>
          <p:cNvSpPr>
            <a:spLocks noChangeArrowheads="1"/>
          </p:cNvSpPr>
          <p:nvPr/>
        </p:nvSpPr>
        <p:spPr bwMode="auto">
          <a:xfrm>
            <a:off x="3954421" y="5730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06" name="Rectangle 463"/>
          <p:cNvSpPr>
            <a:spLocks noChangeArrowheads="1"/>
          </p:cNvSpPr>
          <p:nvPr/>
        </p:nvSpPr>
        <p:spPr bwMode="auto">
          <a:xfrm>
            <a:off x="4024271" y="5730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07" name="Rectangle 464"/>
          <p:cNvSpPr>
            <a:spLocks noChangeArrowheads="1"/>
          </p:cNvSpPr>
          <p:nvPr/>
        </p:nvSpPr>
        <p:spPr bwMode="auto">
          <a:xfrm>
            <a:off x="4075071" y="573088"/>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08" name="Rectangle 465"/>
          <p:cNvSpPr>
            <a:spLocks noChangeArrowheads="1"/>
          </p:cNvSpPr>
          <p:nvPr/>
        </p:nvSpPr>
        <p:spPr bwMode="auto">
          <a:xfrm>
            <a:off x="4141746" y="573088"/>
            <a:ext cx="61913"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u</a:t>
            </a:r>
            <a:endParaRPr lang="es-ES_tradnl" dirty="0">
              <a:latin typeface="Calibri" pitchFamily="34" charset="0"/>
            </a:endParaRPr>
          </a:p>
        </p:txBody>
      </p:sp>
      <p:sp>
        <p:nvSpPr>
          <p:cNvPr id="16609" name="Rectangle 466"/>
          <p:cNvSpPr>
            <a:spLocks noChangeArrowheads="1"/>
          </p:cNvSpPr>
          <p:nvPr/>
        </p:nvSpPr>
        <p:spPr bwMode="auto">
          <a:xfrm>
            <a:off x="4216359" y="5730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10" name="Rectangle 467"/>
          <p:cNvSpPr>
            <a:spLocks noChangeArrowheads="1"/>
          </p:cNvSpPr>
          <p:nvPr/>
        </p:nvSpPr>
        <p:spPr bwMode="auto">
          <a:xfrm>
            <a:off x="4267159" y="5730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11" name="Rectangle 468"/>
          <p:cNvSpPr>
            <a:spLocks noChangeArrowheads="1"/>
          </p:cNvSpPr>
          <p:nvPr/>
        </p:nvSpPr>
        <p:spPr bwMode="auto">
          <a:xfrm>
            <a:off x="4306846" y="5730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12" name="Rectangle 469"/>
          <p:cNvSpPr>
            <a:spLocks noChangeArrowheads="1"/>
          </p:cNvSpPr>
          <p:nvPr/>
        </p:nvSpPr>
        <p:spPr bwMode="auto">
          <a:xfrm>
            <a:off x="4379871" y="573088"/>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613" name="Rectangle 470"/>
          <p:cNvSpPr>
            <a:spLocks noChangeArrowheads="1"/>
          </p:cNvSpPr>
          <p:nvPr/>
        </p:nvSpPr>
        <p:spPr bwMode="auto">
          <a:xfrm>
            <a:off x="4419559" y="573088"/>
            <a:ext cx="71437"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D</a:t>
            </a:r>
            <a:endParaRPr lang="es-ES_tradnl" dirty="0">
              <a:latin typeface="Calibri" pitchFamily="34" charset="0"/>
            </a:endParaRPr>
          </a:p>
        </p:txBody>
      </p:sp>
      <p:sp>
        <p:nvSpPr>
          <p:cNvPr id="16614" name="Rectangle 471"/>
          <p:cNvSpPr>
            <a:spLocks noChangeArrowheads="1"/>
          </p:cNvSpPr>
          <p:nvPr/>
        </p:nvSpPr>
        <p:spPr bwMode="auto">
          <a:xfrm>
            <a:off x="4505284" y="5730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15" name="Rectangle 472"/>
          <p:cNvSpPr>
            <a:spLocks noChangeArrowheads="1"/>
          </p:cNvSpPr>
          <p:nvPr/>
        </p:nvSpPr>
        <p:spPr bwMode="auto">
          <a:xfrm>
            <a:off x="4543384" y="5730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16" name="Rectangle 473"/>
          <p:cNvSpPr>
            <a:spLocks noChangeArrowheads="1"/>
          </p:cNvSpPr>
          <p:nvPr/>
        </p:nvSpPr>
        <p:spPr bwMode="auto">
          <a:xfrm>
            <a:off x="4594184" y="5730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17" name="Rectangle 474"/>
          <p:cNvSpPr>
            <a:spLocks noChangeArrowheads="1"/>
          </p:cNvSpPr>
          <p:nvPr/>
        </p:nvSpPr>
        <p:spPr bwMode="auto">
          <a:xfrm>
            <a:off x="4662446" y="573088"/>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18" name="Rectangle 475"/>
          <p:cNvSpPr>
            <a:spLocks noChangeArrowheads="1"/>
          </p:cNvSpPr>
          <p:nvPr/>
        </p:nvSpPr>
        <p:spPr bwMode="auto">
          <a:xfrm>
            <a:off x="4730709" y="573088"/>
            <a:ext cx="38100"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t</a:t>
            </a:r>
            <a:endParaRPr lang="es-ES_tradnl" dirty="0">
              <a:latin typeface="Calibri" pitchFamily="34" charset="0"/>
            </a:endParaRPr>
          </a:p>
        </p:txBody>
      </p:sp>
      <p:sp>
        <p:nvSpPr>
          <p:cNvPr id="16619" name="Rectangle 476"/>
          <p:cNvSpPr>
            <a:spLocks noChangeArrowheads="1"/>
          </p:cNvSpPr>
          <p:nvPr/>
        </p:nvSpPr>
        <p:spPr bwMode="auto">
          <a:xfrm>
            <a:off x="4775159" y="573088"/>
            <a:ext cx="61912"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o</a:t>
            </a:r>
            <a:endParaRPr lang="es-ES_tradnl" dirty="0">
              <a:latin typeface="Calibri" pitchFamily="34" charset="0"/>
            </a:endParaRPr>
          </a:p>
        </p:txBody>
      </p:sp>
      <p:sp>
        <p:nvSpPr>
          <p:cNvPr id="16620" name="Rectangle 477"/>
          <p:cNvSpPr>
            <a:spLocks noChangeArrowheads="1"/>
          </p:cNvSpPr>
          <p:nvPr/>
        </p:nvSpPr>
        <p:spPr bwMode="auto">
          <a:xfrm>
            <a:off x="2598696" y="4152900"/>
            <a:ext cx="1000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621" name="Rectangle 478"/>
          <p:cNvSpPr>
            <a:spLocks noChangeArrowheads="1"/>
          </p:cNvSpPr>
          <p:nvPr/>
        </p:nvSpPr>
        <p:spPr bwMode="auto">
          <a:xfrm>
            <a:off x="2697121" y="41529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22" name="Rectangle 479"/>
          <p:cNvSpPr>
            <a:spLocks noChangeArrowheads="1"/>
          </p:cNvSpPr>
          <p:nvPr/>
        </p:nvSpPr>
        <p:spPr bwMode="auto">
          <a:xfrm>
            <a:off x="2765384" y="41529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23" name="Rectangle 480"/>
          <p:cNvSpPr>
            <a:spLocks noChangeArrowheads="1"/>
          </p:cNvSpPr>
          <p:nvPr/>
        </p:nvSpPr>
        <p:spPr bwMode="auto">
          <a:xfrm>
            <a:off x="2814596" y="4152900"/>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24" name="Rectangle 481"/>
          <p:cNvSpPr>
            <a:spLocks noChangeArrowheads="1"/>
          </p:cNvSpPr>
          <p:nvPr/>
        </p:nvSpPr>
        <p:spPr bwMode="auto">
          <a:xfrm>
            <a:off x="2884446" y="4152900"/>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625" name="Rectangle 482"/>
          <p:cNvSpPr>
            <a:spLocks noChangeArrowheads="1"/>
          </p:cNvSpPr>
          <p:nvPr/>
        </p:nvSpPr>
        <p:spPr bwMode="auto">
          <a:xfrm>
            <a:off x="2959059" y="41529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26" name="Rectangle 483"/>
          <p:cNvSpPr>
            <a:spLocks noChangeArrowheads="1"/>
          </p:cNvSpPr>
          <p:nvPr/>
        </p:nvSpPr>
        <p:spPr bwMode="auto">
          <a:xfrm>
            <a:off x="3008271" y="4152900"/>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27" name="Rectangle 484"/>
          <p:cNvSpPr>
            <a:spLocks noChangeArrowheads="1"/>
          </p:cNvSpPr>
          <p:nvPr/>
        </p:nvSpPr>
        <p:spPr bwMode="auto">
          <a:xfrm>
            <a:off x="3047959" y="415290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28" name="Freeform 485"/>
          <p:cNvSpPr>
            <a:spLocks/>
          </p:cNvSpPr>
          <p:nvPr/>
        </p:nvSpPr>
        <p:spPr bwMode="auto">
          <a:xfrm>
            <a:off x="2327234" y="2949575"/>
            <a:ext cx="171450" cy="161925"/>
          </a:xfrm>
          <a:custGeom>
            <a:avLst/>
            <a:gdLst>
              <a:gd name="T0" fmla="*/ 2147483647 w 216"/>
              <a:gd name="T1" fmla="*/ 2147483647 h 204"/>
              <a:gd name="T2" fmla="*/ 2147483647 w 216"/>
              <a:gd name="T3" fmla="*/ 2147483647 h 204"/>
              <a:gd name="T4" fmla="*/ 2147483647 w 216"/>
              <a:gd name="T5" fmla="*/ 2147483647 h 204"/>
              <a:gd name="T6" fmla="*/ 2147483647 w 216"/>
              <a:gd name="T7" fmla="*/ 2147483647 h 204"/>
              <a:gd name="T8" fmla="*/ 2147483647 w 216"/>
              <a:gd name="T9" fmla="*/ 2147483647 h 204"/>
              <a:gd name="T10" fmla="*/ 2147483647 w 216"/>
              <a:gd name="T11" fmla="*/ 2147483647 h 204"/>
              <a:gd name="T12" fmla="*/ 2147483647 w 216"/>
              <a:gd name="T13" fmla="*/ 2147483647 h 204"/>
              <a:gd name="T14" fmla="*/ 2147483647 w 216"/>
              <a:gd name="T15" fmla="*/ 2147483647 h 204"/>
              <a:gd name="T16" fmla="*/ 2147483647 w 216"/>
              <a:gd name="T17" fmla="*/ 2147483647 h 204"/>
              <a:gd name="T18" fmla="*/ 2147483647 w 216"/>
              <a:gd name="T19" fmla="*/ 2147483647 h 204"/>
              <a:gd name="T20" fmla="*/ 2147483647 w 216"/>
              <a:gd name="T21" fmla="*/ 2147483647 h 204"/>
              <a:gd name="T22" fmla="*/ 2147483647 w 216"/>
              <a:gd name="T23" fmla="*/ 2147483647 h 204"/>
              <a:gd name="T24" fmla="*/ 0 w 216"/>
              <a:gd name="T25" fmla="*/ 2147483647 h 204"/>
              <a:gd name="T26" fmla="*/ 2147483647 w 216"/>
              <a:gd name="T27" fmla="*/ 2147483647 h 204"/>
              <a:gd name="T28" fmla="*/ 2147483647 w 216"/>
              <a:gd name="T29" fmla="*/ 2147483647 h 204"/>
              <a:gd name="T30" fmla="*/ 2147483647 w 216"/>
              <a:gd name="T31" fmla="*/ 2147483647 h 204"/>
              <a:gd name="T32" fmla="*/ 2147483647 w 216"/>
              <a:gd name="T33" fmla="*/ 2147483647 h 204"/>
              <a:gd name="T34" fmla="*/ 2147483647 w 216"/>
              <a:gd name="T35" fmla="*/ 2147483647 h 204"/>
              <a:gd name="T36" fmla="*/ 2147483647 w 216"/>
              <a:gd name="T37" fmla="*/ 2147483647 h 204"/>
              <a:gd name="T38" fmla="*/ 2147483647 w 216"/>
              <a:gd name="T39" fmla="*/ 2147483647 h 204"/>
              <a:gd name="T40" fmla="*/ 2147483647 w 216"/>
              <a:gd name="T41" fmla="*/ 2147483647 h 204"/>
              <a:gd name="T42" fmla="*/ 2147483647 w 216"/>
              <a:gd name="T43" fmla="*/ 2147483647 h 204"/>
              <a:gd name="T44" fmla="*/ 2147483647 w 216"/>
              <a:gd name="T45" fmla="*/ 2147483647 h 204"/>
              <a:gd name="T46" fmla="*/ 2147483647 w 216"/>
              <a:gd name="T47" fmla="*/ 2147483647 h 204"/>
              <a:gd name="T48" fmla="*/ 2147483647 w 216"/>
              <a:gd name="T49" fmla="*/ 2147483647 h 204"/>
              <a:gd name="T50" fmla="*/ 2147483647 w 216"/>
              <a:gd name="T51" fmla="*/ 2147483647 h 204"/>
              <a:gd name="T52" fmla="*/ 2147483647 w 216"/>
              <a:gd name="T53" fmla="*/ 2147483647 h 204"/>
              <a:gd name="T54" fmla="*/ 2147483647 w 216"/>
              <a:gd name="T55" fmla="*/ 2147483647 h 204"/>
              <a:gd name="T56" fmla="*/ 2147483647 w 216"/>
              <a:gd name="T57" fmla="*/ 2147483647 h 204"/>
              <a:gd name="T58" fmla="*/ 2147483647 w 216"/>
              <a:gd name="T59" fmla="*/ 2147483647 h 204"/>
              <a:gd name="T60" fmla="*/ 2147483647 w 216"/>
              <a:gd name="T61" fmla="*/ 2147483647 h 204"/>
              <a:gd name="T62" fmla="*/ 2147483647 w 216"/>
              <a:gd name="T63" fmla="*/ 2147483647 h 204"/>
              <a:gd name="T64" fmla="*/ 2147483647 w 216"/>
              <a:gd name="T65" fmla="*/ 2147483647 h 204"/>
              <a:gd name="T66" fmla="*/ 2147483647 w 216"/>
              <a:gd name="T67" fmla="*/ 2147483647 h 204"/>
              <a:gd name="T68" fmla="*/ 2147483647 w 216"/>
              <a:gd name="T69" fmla="*/ 2147483647 h 204"/>
              <a:gd name="T70" fmla="*/ 2147483647 w 216"/>
              <a:gd name="T71" fmla="*/ 2147483647 h 204"/>
              <a:gd name="T72" fmla="*/ 2147483647 w 216"/>
              <a:gd name="T73" fmla="*/ 2147483647 h 204"/>
              <a:gd name="T74" fmla="*/ 2147483647 w 216"/>
              <a:gd name="T75" fmla="*/ 2147483647 h 204"/>
              <a:gd name="T76" fmla="*/ 2147483647 w 216"/>
              <a:gd name="T77" fmla="*/ 2147483647 h 204"/>
              <a:gd name="T78" fmla="*/ 2147483647 w 216"/>
              <a:gd name="T79" fmla="*/ 2147483647 h 204"/>
              <a:gd name="T80" fmla="*/ 2147483647 w 216"/>
              <a:gd name="T81" fmla="*/ 2147483647 h 204"/>
              <a:gd name="T82" fmla="*/ 2147483647 w 216"/>
              <a:gd name="T83" fmla="*/ 2147483647 h 204"/>
              <a:gd name="T84" fmla="*/ 2147483647 w 216"/>
              <a:gd name="T85" fmla="*/ 2147483647 h 204"/>
              <a:gd name="T86" fmla="*/ 2147483647 w 216"/>
              <a:gd name="T87" fmla="*/ 2147483647 h 204"/>
              <a:gd name="T88" fmla="*/ 2147483647 w 216"/>
              <a:gd name="T89" fmla="*/ 2147483647 h 204"/>
              <a:gd name="T90" fmla="*/ 2147483647 w 216"/>
              <a:gd name="T91" fmla="*/ 2147483647 h 204"/>
              <a:gd name="T92" fmla="*/ 2147483647 w 216"/>
              <a:gd name="T93" fmla="*/ 2147483647 h 204"/>
              <a:gd name="T94" fmla="*/ 2147483647 w 216"/>
              <a:gd name="T95" fmla="*/ 2147483647 h 204"/>
              <a:gd name="T96" fmla="*/ 2147483647 w 216"/>
              <a:gd name="T97" fmla="*/ 2147483647 h 204"/>
              <a:gd name="T98" fmla="*/ 2147483647 w 216"/>
              <a:gd name="T99" fmla="*/ 2147483647 h 204"/>
              <a:gd name="T100" fmla="*/ 2147483647 w 216"/>
              <a:gd name="T101" fmla="*/ 2147483647 h 20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16"/>
              <a:gd name="T154" fmla="*/ 0 h 204"/>
              <a:gd name="T155" fmla="*/ 216 w 216"/>
              <a:gd name="T156" fmla="*/ 204 h 20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16" h="204">
                <a:moveTo>
                  <a:pt x="181" y="16"/>
                </a:moveTo>
                <a:lnTo>
                  <a:pt x="175" y="18"/>
                </a:lnTo>
                <a:lnTo>
                  <a:pt x="170" y="18"/>
                </a:lnTo>
                <a:lnTo>
                  <a:pt x="164" y="20"/>
                </a:lnTo>
                <a:lnTo>
                  <a:pt x="157" y="24"/>
                </a:lnTo>
                <a:lnTo>
                  <a:pt x="149" y="28"/>
                </a:lnTo>
                <a:lnTo>
                  <a:pt x="144" y="36"/>
                </a:lnTo>
                <a:lnTo>
                  <a:pt x="137" y="44"/>
                </a:lnTo>
                <a:lnTo>
                  <a:pt x="135" y="46"/>
                </a:lnTo>
                <a:lnTo>
                  <a:pt x="133" y="47"/>
                </a:lnTo>
                <a:lnTo>
                  <a:pt x="131" y="53"/>
                </a:lnTo>
                <a:lnTo>
                  <a:pt x="129" y="55"/>
                </a:lnTo>
                <a:lnTo>
                  <a:pt x="127" y="59"/>
                </a:lnTo>
                <a:lnTo>
                  <a:pt x="125" y="61"/>
                </a:lnTo>
                <a:lnTo>
                  <a:pt x="120" y="75"/>
                </a:lnTo>
                <a:lnTo>
                  <a:pt x="114" y="85"/>
                </a:lnTo>
                <a:lnTo>
                  <a:pt x="111" y="93"/>
                </a:lnTo>
                <a:lnTo>
                  <a:pt x="109" y="95"/>
                </a:lnTo>
                <a:lnTo>
                  <a:pt x="103" y="106"/>
                </a:lnTo>
                <a:lnTo>
                  <a:pt x="103" y="110"/>
                </a:lnTo>
                <a:lnTo>
                  <a:pt x="101" y="114"/>
                </a:lnTo>
                <a:lnTo>
                  <a:pt x="100" y="118"/>
                </a:lnTo>
                <a:lnTo>
                  <a:pt x="96" y="120"/>
                </a:lnTo>
                <a:lnTo>
                  <a:pt x="96" y="118"/>
                </a:lnTo>
                <a:lnTo>
                  <a:pt x="94" y="110"/>
                </a:lnTo>
                <a:lnTo>
                  <a:pt x="92" y="104"/>
                </a:lnTo>
                <a:lnTo>
                  <a:pt x="90" y="98"/>
                </a:lnTo>
                <a:lnTo>
                  <a:pt x="89" y="97"/>
                </a:lnTo>
                <a:lnTo>
                  <a:pt x="89" y="93"/>
                </a:lnTo>
                <a:lnTo>
                  <a:pt x="89" y="91"/>
                </a:lnTo>
                <a:lnTo>
                  <a:pt x="87" y="87"/>
                </a:lnTo>
                <a:lnTo>
                  <a:pt x="85" y="83"/>
                </a:lnTo>
                <a:lnTo>
                  <a:pt x="83" y="75"/>
                </a:lnTo>
                <a:lnTo>
                  <a:pt x="81" y="67"/>
                </a:lnTo>
                <a:lnTo>
                  <a:pt x="79" y="61"/>
                </a:lnTo>
                <a:lnTo>
                  <a:pt x="77" y="57"/>
                </a:lnTo>
                <a:lnTo>
                  <a:pt x="76" y="49"/>
                </a:lnTo>
                <a:lnTo>
                  <a:pt x="74" y="49"/>
                </a:lnTo>
                <a:lnTo>
                  <a:pt x="70" y="38"/>
                </a:lnTo>
                <a:lnTo>
                  <a:pt x="66" y="30"/>
                </a:lnTo>
                <a:lnTo>
                  <a:pt x="66" y="26"/>
                </a:lnTo>
                <a:lnTo>
                  <a:pt x="63" y="22"/>
                </a:lnTo>
                <a:lnTo>
                  <a:pt x="61" y="16"/>
                </a:lnTo>
                <a:lnTo>
                  <a:pt x="59" y="14"/>
                </a:lnTo>
                <a:lnTo>
                  <a:pt x="57" y="10"/>
                </a:lnTo>
                <a:lnTo>
                  <a:pt x="55" y="8"/>
                </a:lnTo>
                <a:lnTo>
                  <a:pt x="53" y="6"/>
                </a:lnTo>
                <a:lnTo>
                  <a:pt x="52" y="2"/>
                </a:lnTo>
                <a:lnTo>
                  <a:pt x="37" y="0"/>
                </a:lnTo>
                <a:lnTo>
                  <a:pt x="24" y="2"/>
                </a:lnTo>
                <a:lnTo>
                  <a:pt x="13" y="4"/>
                </a:lnTo>
                <a:lnTo>
                  <a:pt x="0" y="8"/>
                </a:lnTo>
                <a:lnTo>
                  <a:pt x="0" y="12"/>
                </a:lnTo>
                <a:lnTo>
                  <a:pt x="2" y="14"/>
                </a:lnTo>
                <a:lnTo>
                  <a:pt x="7" y="14"/>
                </a:lnTo>
                <a:lnTo>
                  <a:pt x="11" y="14"/>
                </a:lnTo>
                <a:lnTo>
                  <a:pt x="15" y="16"/>
                </a:lnTo>
                <a:lnTo>
                  <a:pt x="18" y="20"/>
                </a:lnTo>
                <a:lnTo>
                  <a:pt x="20" y="22"/>
                </a:lnTo>
                <a:lnTo>
                  <a:pt x="22" y="24"/>
                </a:lnTo>
                <a:lnTo>
                  <a:pt x="24" y="26"/>
                </a:lnTo>
                <a:lnTo>
                  <a:pt x="24" y="28"/>
                </a:lnTo>
                <a:lnTo>
                  <a:pt x="26" y="30"/>
                </a:lnTo>
                <a:lnTo>
                  <a:pt x="28" y="32"/>
                </a:lnTo>
                <a:lnTo>
                  <a:pt x="29" y="38"/>
                </a:lnTo>
                <a:lnTo>
                  <a:pt x="33" y="42"/>
                </a:lnTo>
                <a:lnTo>
                  <a:pt x="35" y="47"/>
                </a:lnTo>
                <a:lnTo>
                  <a:pt x="37" y="51"/>
                </a:lnTo>
                <a:lnTo>
                  <a:pt x="37" y="55"/>
                </a:lnTo>
                <a:lnTo>
                  <a:pt x="39" y="57"/>
                </a:lnTo>
                <a:lnTo>
                  <a:pt x="44" y="69"/>
                </a:lnTo>
                <a:lnTo>
                  <a:pt x="42" y="71"/>
                </a:lnTo>
                <a:lnTo>
                  <a:pt x="46" y="77"/>
                </a:lnTo>
                <a:lnTo>
                  <a:pt x="46" y="83"/>
                </a:lnTo>
                <a:lnTo>
                  <a:pt x="50" y="89"/>
                </a:lnTo>
                <a:lnTo>
                  <a:pt x="50" y="95"/>
                </a:lnTo>
                <a:lnTo>
                  <a:pt x="52" y="98"/>
                </a:lnTo>
                <a:lnTo>
                  <a:pt x="52" y="102"/>
                </a:lnTo>
                <a:lnTo>
                  <a:pt x="53" y="108"/>
                </a:lnTo>
                <a:lnTo>
                  <a:pt x="55" y="110"/>
                </a:lnTo>
                <a:lnTo>
                  <a:pt x="57" y="116"/>
                </a:lnTo>
                <a:lnTo>
                  <a:pt x="59" y="124"/>
                </a:lnTo>
                <a:lnTo>
                  <a:pt x="59" y="130"/>
                </a:lnTo>
                <a:lnTo>
                  <a:pt x="61" y="136"/>
                </a:lnTo>
                <a:lnTo>
                  <a:pt x="63" y="142"/>
                </a:lnTo>
                <a:lnTo>
                  <a:pt x="63" y="144"/>
                </a:lnTo>
                <a:lnTo>
                  <a:pt x="65" y="147"/>
                </a:lnTo>
                <a:lnTo>
                  <a:pt x="65" y="151"/>
                </a:lnTo>
                <a:lnTo>
                  <a:pt x="66" y="161"/>
                </a:lnTo>
                <a:lnTo>
                  <a:pt x="68" y="169"/>
                </a:lnTo>
                <a:lnTo>
                  <a:pt x="79" y="165"/>
                </a:lnTo>
                <a:lnTo>
                  <a:pt x="83" y="163"/>
                </a:lnTo>
                <a:lnTo>
                  <a:pt x="87" y="161"/>
                </a:lnTo>
                <a:lnTo>
                  <a:pt x="89" y="157"/>
                </a:lnTo>
                <a:lnTo>
                  <a:pt x="90" y="153"/>
                </a:lnTo>
                <a:lnTo>
                  <a:pt x="92" y="149"/>
                </a:lnTo>
                <a:lnTo>
                  <a:pt x="96" y="147"/>
                </a:lnTo>
                <a:lnTo>
                  <a:pt x="96" y="146"/>
                </a:lnTo>
                <a:lnTo>
                  <a:pt x="96" y="144"/>
                </a:lnTo>
                <a:lnTo>
                  <a:pt x="101" y="138"/>
                </a:lnTo>
                <a:lnTo>
                  <a:pt x="101" y="134"/>
                </a:lnTo>
                <a:lnTo>
                  <a:pt x="105" y="128"/>
                </a:lnTo>
                <a:lnTo>
                  <a:pt x="107" y="122"/>
                </a:lnTo>
                <a:lnTo>
                  <a:pt x="109" y="120"/>
                </a:lnTo>
                <a:lnTo>
                  <a:pt x="111" y="118"/>
                </a:lnTo>
                <a:lnTo>
                  <a:pt x="113" y="112"/>
                </a:lnTo>
                <a:lnTo>
                  <a:pt x="116" y="108"/>
                </a:lnTo>
                <a:lnTo>
                  <a:pt x="124" y="97"/>
                </a:lnTo>
                <a:lnTo>
                  <a:pt x="124" y="95"/>
                </a:lnTo>
                <a:lnTo>
                  <a:pt x="125" y="93"/>
                </a:lnTo>
                <a:lnTo>
                  <a:pt x="127" y="91"/>
                </a:lnTo>
                <a:lnTo>
                  <a:pt x="131" y="85"/>
                </a:lnTo>
                <a:lnTo>
                  <a:pt x="137" y="77"/>
                </a:lnTo>
                <a:lnTo>
                  <a:pt x="140" y="73"/>
                </a:lnTo>
                <a:lnTo>
                  <a:pt x="144" y="65"/>
                </a:lnTo>
                <a:lnTo>
                  <a:pt x="149" y="61"/>
                </a:lnTo>
                <a:lnTo>
                  <a:pt x="151" y="61"/>
                </a:lnTo>
                <a:lnTo>
                  <a:pt x="151" y="63"/>
                </a:lnTo>
                <a:lnTo>
                  <a:pt x="153" y="65"/>
                </a:lnTo>
                <a:lnTo>
                  <a:pt x="159" y="73"/>
                </a:lnTo>
                <a:lnTo>
                  <a:pt x="161" y="75"/>
                </a:lnTo>
                <a:lnTo>
                  <a:pt x="162" y="75"/>
                </a:lnTo>
                <a:lnTo>
                  <a:pt x="164" y="77"/>
                </a:lnTo>
                <a:lnTo>
                  <a:pt x="168" y="81"/>
                </a:lnTo>
                <a:lnTo>
                  <a:pt x="172" y="85"/>
                </a:lnTo>
                <a:lnTo>
                  <a:pt x="173" y="91"/>
                </a:lnTo>
                <a:lnTo>
                  <a:pt x="175" y="95"/>
                </a:lnTo>
                <a:lnTo>
                  <a:pt x="179" y="104"/>
                </a:lnTo>
                <a:lnTo>
                  <a:pt x="181" y="114"/>
                </a:lnTo>
                <a:lnTo>
                  <a:pt x="183" y="126"/>
                </a:lnTo>
                <a:lnTo>
                  <a:pt x="183" y="136"/>
                </a:lnTo>
                <a:lnTo>
                  <a:pt x="186" y="146"/>
                </a:lnTo>
                <a:lnTo>
                  <a:pt x="186" y="151"/>
                </a:lnTo>
                <a:lnTo>
                  <a:pt x="185" y="157"/>
                </a:lnTo>
                <a:lnTo>
                  <a:pt x="185" y="161"/>
                </a:lnTo>
                <a:lnTo>
                  <a:pt x="185" y="163"/>
                </a:lnTo>
                <a:lnTo>
                  <a:pt x="183" y="171"/>
                </a:lnTo>
                <a:lnTo>
                  <a:pt x="179" y="175"/>
                </a:lnTo>
                <a:lnTo>
                  <a:pt x="179" y="179"/>
                </a:lnTo>
                <a:lnTo>
                  <a:pt x="177" y="181"/>
                </a:lnTo>
                <a:lnTo>
                  <a:pt x="173" y="185"/>
                </a:lnTo>
                <a:lnTo>
                  <a:pt x="170" y="187"/>
                </a:lnTo>
                <a:lnTo>
                  <a:pt x="168" y="187"/>
                </a:lnTo>
                <a:lnTo>
                  <a:pt x="162" y="191"/>
                </a:lnTo>
                <a:lnTo>
                  <a:pt x="157" y="191"/>
                </a:lnTo>
                <a:lnTo>
                  <a:pt x="155" y="193"/>
                </a:lnTo>
                <a:lnTo>
                  <a:pt x="151" y="195"/>
                </a:lnTo>
                <a:lnTo>
                  <a:pt x="146" y="193"/>
                </a:lnTo>
                <a:lnTo>
                  <a:pt x="138" y="189"/>
                </a:lnTo>
                <a:lnTo>
                  <a:pt x="127" y="183"/>
                </a:lnTo>
                <a:lnTo>
                  <a:pt x="122" y="179"/>
                </a:lnTo>
                <a:lnTo>
                  <a:pt x="116" y="175"/>
                </a:lnTo>
                <a:lnTo>
                  <a:pt x="113" y="169"/>
                </a:lnTo>
                <a:lnTo>
                  <a:pt x="109" y="163"/>
                </a:lnTo>
                <a:lnTo>
                  <a:pt x="103" y="165"/>
                </a:lnTo>
                <a:lnTo>
                  <a:pt x="103" y="171"/>
                </a:lnTo>
                <a:lnTo>
                  <a:pt x="111" y="183"/>
                </a:lnTo>
                <a:lnTo>
                  <a:pt x="118" y="193"/>
                </a:lnTo>
                <a:lnTo>
                  <a:pt x="127" y="198"/>
                </a:lnTo>
                <a:lnTo>
                  <a:pt x="133" y="200"/>
                </a:lnTo>
                <a:lnTo>
                  <a:pt x="137" y="202"/>
                </a:lnTo>
                <a:lnTo>
                  <a:pt x="148" y="204"/>
                </a:lnTo>
                <a:lnTo>
                  <a:pt x="159" y="202"/>
                </a:lnTo>
                <a:lnTo>
                  <a:pt x="170" y="198"/>
                </a:lnTo>
                <a:lnTo>
                  <a:pt x="181" y="193"/>
                </a:lnTo>
                <a:lnTo>
                  <a:pt x="192" y="185"/>
                </a:lnTo>
                <a:lnTo>
                  <a:pt x="201" y="175"/>
                </a:lnTo>
                <a:lnTo>
                  <a:pt x="209" y="165"/>
                </a:lnTo>
                <a:lnTo>
                  <a:pt x="210" y="159"/>
                </a:lnTo>
                <a:lnTo>
                  <a:pt x="212" y="153"/>
                </a:lnTo>
                <a:lnTo>
                  <a:pt x="214" y="146"/>
                </a:lnTo>
                <a:lnTo>
                  <a:pt x="216" y="140"/>
                </a:lnTo>
                <a:lnTo>
                  <a:pt x="216" y="126"/>
                </a:lnTo>
                <a:lnTo>
                  <a:pt x="214" y="110"/>
                </a:lnTo>
                <a:lnTo>
                  <a:pt x="212" y="93"/>
                </a:lnTo>
                <a:lnTo>
                  <a:pt x="207" y="85"/>
                </a:lnTo>
                <a:lnTo>
                  <a:pt x="203" y="79"/>
                </a:lnTo>
                <a:lnTo>
                  <a:pt x="201" y="79"/>
                </a:lnTo>
                <a:lnTo>
                  <a:pt x="199" y="77"/>
                </a:lnTo>
                <a:lnTo>
                  <a:pt x="199" y="75"/>
                </a:lnTo>
                <a:lnTo>
                  <a:pt x="197" y="73"/>
                </a:lnTo>
                <a:lnTo>
                  <a:pt x="194" y="69"/>
                </a:lnTo>
                <a:lnTo>
                  <a:pt x="190" y="63"/>
                </a:lnTo>
                <a:lnTo>
                  <a:pt x="186" y="57"/>
                </a:lnTo>
                <a:lnTo>
                  <a:pt x="183" y="53"/>
                </a:lnTo>
                <a:lnTo>
                  <a:pt x="179" y="47"/>
                </a:lnTo>
                <a:lnTo>
                  <a:pt x="175" y="42"/>
                </a:lnTo>
                <a:lnTo>
                  <a:pt x="173" y="36"/>
                </a:lnTo>
                <a:lnTo>
                  <a:pt x="173" y="34"/>
                </a:lnTo>
                <a:lnTo>
                  <a:pt x="175" y="32"/>
                </a:lnTo>
                <a:lnTo>
                  <a:pt x="181" y="32"/>
                </a:lnTo>
                <a:lnTo>
                  <a:pt x="186" y="32"/>
                </a:lnTo>
                <a:lnTo>
                  <a:pt x="190" y="30"/>
                </a:lnTo>
                <a:lnTo>
                  <a:pt x="192" y="30"/>
                </a:lnTo>
                <a:lnTo>
                  <a:pt x="194" y="26"/>
                </a:lnTo>
                <a:lnTo>
                  <a:pt x="194" y="24"/>
                </a:lnTo>
                <a:lnTo>
                  <a:pt x="194" y="20"/>
                </a:lnTo>
                <a:lnTo>
                  <a:pt x="192" y="16"/>
                </a:lnTo>
                <a:lnTo>
                  <a:pt x="190" y="14"/>
                </a:lnTo>
                <a:lnTo>
                  <a:pt x="188" y="14"/>
                </a:lnTo>
                <a:lnTo>
                  <a:pt x="186" y="14"/>
                </a:lnTo>
                <a:lnTo>
                  <a:pt x="185" y="14"/>
                </a:lnTo>
                <a:lnTo>
                  <a:pt x="183" y="14"/>
                </a:lnTo>
                <a:lnTo>
                  <a:pt x="185" y="14"/>
                </a:lnTo>
                <a:lnTo>
                  <a:pt x="183" y="14"/>
                </a:lnTo>
                <a:lnTo>
                  <a:pt x="181" y="1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29" name="Freeform 486"/>
          <p:cNvSpPr>
            <a:spLocks noEditPoints="1"/>
          </p:cNvSpPr>
          <p:nvPr/>
        </p:nvSpPr>
        <p:spPr bwMode="auto">
          <a:xfrm>
            <a:off x="2300246" y="3219450"/>
            <a:ext cx="225425" cy="163513"/>
          </a:xfrm>
          <a:custGeom>
            <a:avLst/>
            <a:gdLst>
              <a:gd name="T0" fmla="*/ 2147483647 w 282"/>
              <a:gd name="T1" fmla="*/ 2147483647 h 205"/>
              <a:gd name="T2" fmla="*/ 2147483647 w 282"/>
              <a:gd name="T3" fmla="*/ 2147483647 h 205"/>
              <a:gd name="T4" fmla="*/ 2147483647 w 282"/>
              <a:gd name="T5" fmla="*/ 2147483647 h 205"/>
              <a:gd name="T6" fmla="*/ 2147483647 w 282"/>
              <a:gd name="T7" fmla="*/ 2147483647 h 205"/>
              <a:gd name="T8" fmla="*/ 2147483647 w 282"/>
              <a:gd name="T9" fmla="*/ 2147483647 h 205"/>
              <a:gd name="T10" fmla="*/ 2147483647 w 282"/>
              <a:gd name="T11" fmla="*/ 2147483647 h 205"/>
              <a:gd name="T12" fmla="*/ 2147483647 w 282"/>
              <a:gd name="T13" fmla="*/ 2147483647 h 205"/>
              <a:gd name="T14" fmla="*/ 2147483647 w 282"/>
              <a:gd name="T15" fmla="*/ 0 h 205"/>
              <a:gd name="T16" fmla="*/ 2147483647 w 282"/>
              <a:gd name="T17" fmla="*/ 2147483647 h 205"/>
              <a:gd name="T18" fmla="*/ 2147483647 w 282"/>
              <a:gd name="T19" fmla="*/ 2147483647 h 205"/>
              <a:gd name="T20" fmla="*/ 2147483647 w 282"/>
              <a:gd name="T21" fmla="*/ 2147483647 h 205"/>
              <a:gd name="T22" fmla="*/ 2147483647 w 282"/>
              <a:gd name="T23" fmla="*/ 2147483647 h 205"/>
              <a:gd name="T24" fmla="*/ 2147483647 w 282"/>
              <a:gd name="T25" fmla="*/ 0 h 205"/>
              <a:gd name="T26" fmla="*/ 2147483647 w 282"/>
              <a:gd name="T27" fmla="*/ 2147483647 h 205"/>
              <a:gd name="T28" fmla="*/ 2147483647 w 282"/>
              <a:gd name="T29" fmla="*/ 2147483647 h 205"/>
              <a:gd name="T30" fmla="*/ 2147483647 w 282"/>
              <a:gd name="T31" fmla="*/ 2147483647 h 205"/>
              <a:gd name="T32" fmla="*/ 0 w 282"/>
              <a:gd name="T33" fmla="*/ 0 h 205"/>
              <a:gd name="T34" fmla="*/ 2147483647 w 282"/>
              <a:gd name="T35" fmla="*/ 2147483647 h 205"/>
              <a:gd name="T36" fmla="*/ 2147483647 w 282"/>
              <a:gd name="T37" fmla="*/ 2147483647 h 205"/>
              <a:gd name="T38" fmla="*/ 2147483647 w 282"/>
              <a:gd name="T39" fmla="*/ 2147483647 h 205"/>
              <a:gd name="T40" fmla="*/ 2147483647 w 282"/>
              <a:gd name="T41" fmla="*/ 2147483647 h 205"/>
              <a:gd name="T42" fmla="*/ 2147483647 w 282"/>
              <a:gd name="T43" fmla="*/ 2147483647 h 205"/>
              <a:gd name="T44" fmla="*/ 2147483647 w 282"/>
              <a:gd name="T45" fmla="*/ 2147483647 h 205"/>
              <a:gd name="T46" fmla="*/ 2147483647 w 282"/>
              <a:gd name="T47" fmla="*/ 2147483647 h 205"/>
              <a:gd name="T48" fmla="*/ 2147483647 w 282"/>
              <a:gd name="T49" fmla="*/ 2147483647 h 205"/>
              <a:gd name="T50" fmla="*/ 2147483647 w 282"/>
              <a:gd name="T51" fmla="*/ 2147483647 h 205"/>
              <a:gd name="T52" fmla="*/ 2147483647 w 282"/>
              <a:gd name="T53" fmla="*/ 2147483647 h 205"/>
              <a:gd name="T54" fmla="*/ 2147483647 w 282"/>
              <a:gd name="T55" fmla="*/ 2147483647 h 205"/>
              <a:gd name="T56" fmla="*/ 2147483647 w 282"/>
              <a:gd name="T57" fmla="*/ 2147483647 h 205"/>
              <a:gd name="T58" fmla="*/ 2147483647 w 282"/>
              <a:gd name="T59" fmla="*/ 2147483647 h 205"/>
              <a:gd name="T60" fmla="*/ 2147483647 w 282"/>
              <a:gd name="T61" fmla="*/ 2147483647 h 205"/>
              <a:gd name="T62" fmla="*/ 2147483647 w 282"/>
              <a:gd name="T63" fmla="*/ 2147483647 h 205"/>
              <a:gd name="T64" fmla="*/ 2147483647 w 282"/>
              <a:gd name="T65" fmla="*/ 2147483647 h 20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82"/>
              <a:gd name="T100" fmla="*/ 0 h 205"/>
              <a:gd name="T101" fmla="*/ 282 w 282"/>
              <a:gd name="T102" fmla="*/ 205 h 20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82" h="205">
                <a:moveTo>
                  <a:pt x="0" y="0"/>
                </a:moveTo>
                <a:lnTo>
                  <a:pt x="7" y="6"/>
                </a:lnTo>
                <a:lnTo>
                  <a:pt x="13" y="9"/>
                </a:lnTo>
                <a:lnTo>
                  <a:pt x="16" y="15"/>
                </a:lnTo>
                <a:lnTo>
                  <a:pt x="53" y="102"/>
                </a:lnTo>
                <a:lnTo>
                  <a:pt x="85" y="102"/>
                </a:lnTo>
                <a:lnTo>
                  <a:pt x="118" y="21"/>
                </a:lnTo>
                <a:lnTo>
                  <a:pt x="151" y="102"/>
                </a:lnTo>
                <a:lnTo>
                  <a:pt x="184" y="102"/>
                </a:lnTo>
                <a:lnTo>
                  <a:pt x="218" y="21"/>
                </a:lnTo>
                <a:lnTo>
                  <a:pt x="251" y="102"/>
                </a:lnTo>
                <a:lnTo>
                  <a:pt x="282" y="102"/>
                </a:lnTo>
                <a:lnTo>
                  <a:pt x="245" y="7"/>
                </a:lnTo>
                <a:lnTo>
                  <a:pt x="247" y="4"/>
                </a:lnTo>
                <a:lnTo>
                  <a:pt x="247" y="0"/>
                </a:lnTo>
                <a:lnTo>
                  <a:pt x="201" y="0"/>
                </a:lnTo>
                <a:lnTo>
                  <a:pt x="197" y="0"/>
                </a:lnTo>
                <a:lnTo>
                  <a:pt x="197" y="2"/>
                </a:lnTo>
                <a:lnTo>
                  <a:pt x="201" y="4"/>
                </a:lnTo>
                <a:lnTo>
                  <a:pt x="205" y="7"/>
                </a:lnTo>
                <a:lnTo>
                  <a:pt x="205" y="13"/>
                </a:lnTo>
                <a:lnTo>
                  <a:pt x="177" y="78"/>
                </a:lnTo>
                <a:lnTo>
                  <a:pt x="147" y="9"/>
                </a:lnTo>
                <a:lnTo>
                  <a:pt x="149" y="6"/>
                </a:lnTo>
                <a:lnTo>
                  <a:pt x="151" y="0"/>
                </a:lnTo>
                <a:lnTo>
                  <a:pt x="98" y="0"/>
                </a:lnTo>
                <a:lnTo>
                  <a:pt x="103" y="4"/>
                </a:lnTo>
                <a:lnTo>
                  <a:pt x="105" y="9"/>
                </a:lnTo>
                <a:lnTo>
                  <a:pt x="105" y="15"/>
                </a:lnTo>
                <a:lnTo>
                  <a:pt x="77" y="78"/>
                </a:lnTo>
                <a:lnTo>
                  <a:pt x="48" y="9"/>
                </a:lnTo>
                <a:lnTo>
                  <a:pt x="50" y="6"/>
                </a:lnTo>
                <a:lnTo>
                  <a:pt x="51" y="0"/>
                </a:lnTo>
                <a:lnTo>
                  <a:pt x="0" y="0"/>
                </a:lnTo>
                <a:close/>
                <a:moveTo>
                  <a:pt x="0" y="105"/>
                </a:moveTo>
                <a:lnTo>
                  <a:pt x="5" y="107"/>
                </a:lnTo>
                <a:lnTo>
                  <a:pt x="9" y="111"/>
                </a:lnTo>
                <a:lnTo>
                  <a:pt x="13" y="113"/>
                </a:lnTo>
                <a:lnTo>
                  <a:pt x="15" y="117"/>
                </a:lnTo>
                <a:lnTo>
                  <a:pt x="53" y="205"/>
                </a:lnTo>
                <a:lnTo>
                  <a:pt x="85" y="205"/>
                </a:lnTo>
                <a:lnTo>
                  <a:pt x="118" y="127"/>
                </a:lnTo>
                <a:lnTo>
                  <a:pt x="151" y="205"/>
                </a:lnTo>
                <a:lnTo>
                  <a:pt x="184" y="205"/>
                </a:lnTo>
                <a:lnTo>
                  <a:pt x="218" y="127"/>
                </a:lnTo>
                <a:lnTo>
                  <a:pt x="251" y="205"/>
                </a:lnTo>
                <a:lnTo>
                  <a:pt x="282" y="205"/>
                </a:lnTo>
                <a:lnTo>
                  <a:pt x="245" y="111"/>
                </a:lnTo>
                <a:lnTo>
                  <a:pt x="247" y="105"/>
                </a:lnTo>
                <a:lnTo>
                  <a:pt x="201" y="105"/>
                </a:lnTo>
                <a:lnTo>
                  <a:pt x="197" y="105"/>
                </a:lnTo>
                <a:lnTo>
                  <a:pt x="203" y="109"/>
                </a:lnTo>
                <a:lnTo>
                  <a:pt x="205" y="113"/>
                </a:lnTo>
                <a:lnTo>
                  <a:pt x="205" y="117"/>
                </a:lnTo>
                <a:lnTo>
                  <a:pt x="177" y="182"/>
                </a:lnTo>
                <a:lnTo>
                  <a:pt x="147" y="115"/>
                </a:lnTo>
                <a:lnTo>
                  <a:pt x="149" y="109"/>
                </a:lnTo>
                <a:lnTo>
                  <a:pt x="151" y="105"/>
                </a:lnTo>
                <a:lnTo>
                  <a:pt x="98" y="105"/>
                </a:lnTo>
                <a:lnTo>
                  <a:pt x="103" y="109"/>
                </a:lnTo>
                <a:lnTo>
                  <a:pt x="105" y="113"/>
                </a:lnTo>
                <a:lnTo>
                  <a:pt x="105" y="121"/>
                </a:lnTo>
                <a:lnTo>
                  <a:pt x="77" y="182"/>
                </a:lnTo>
                <a:lnTo>
                  <a:pt x="48" y="115"/>
                </a:lnTo>
                <a:lnTo>
                  <a:pt x="50" y="109"/>
                </a:lnTo>
                <a:lnTo>
                  <a:pt x="51" y="105"/>
                </a:lnTo>
                <a:lnTo>
                  <a:pt x="0" y="105"/>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30" name="Freeform 487"/>
          <p:cNvSpPr>
            <a:spLocks/>
          </p:cNvSpPr>
          <p:nvPr/>
        </p:nvSpPr>
        <p:spPr bwMode="auto">
          <a:xfrm>
            <a:off x="2338346" y="3487738"/>
            <a:ext cx="149225" cy="165100"/>
          </a:xfrm>
          <a:custGeom>
            <a:avLst/>
            <a:gdLst>
              <a:gd name="T0" fmla="*/ 2147483647 w 186"/>
              <a:gd name="T1" fmla="*/ 2147483647 h 208"/>
              <a:gd name="T2" fmla="*/ 2147483647 w 186"/>
              <a:gd name="T3" fmla="*/ 2147483647 h 208"/>
              <a:gd name="T4" fmla="*/ 2147483647 w 186"/>
              <a:gd name="T5" fmla="*/ 2147483647 h 208"/>
              <a:gd name="T6" fmla="*/ 2147483647 w 186"/>
              <a:gd name="T7" fmla="*/ 2147483647 h 208"/>
              <a:gd name="T8" fmla="*/ 2147483647 w 186"/>
              <a:gd name="T9" fmla="*/ 2147483647 h 208"/>
              <a:gd name="T10" fmla="*/ 2147483647 w 186"/>
              <a:gd name="T11" fmla="*/ 2147483647 h 208"/>
              <a:gd name="T12" fmla="*/ 2147483647 w 186"/>
              <a:gd name="T13" fmla="*/ 2147483647 h 208"/>
              <a:gd name="T14" fmla="*/ 2147483647 w 186"/>
              <a:gd name="T15" fmla="*/ 2147483647 h 208"/>
              <a:gd name="T16" fmla="*/ 2147483647 w 186"/>
              <a:gd name="T17" fmla="*/ 2147483647 h 208"/>
              <a:gd name="T18" fmla="*/ 2147483647 w 186"/>
              <a:gd name="T19" fmla="*/ 2147483647 h 208"/>
              <a:gd name="T20" fmla="*/ 2147483647 w 186"/>
              <a:gd name="T21" fmla="*/ 2147483647 h 208"/>
              <a:gd name="T22" fmla="*/ 2147483647 w 186"/>
              <a:gd name="T23" fmla="*/ 2147483647 h 208"/>
              <a:gd name="T24" fmla="*/ 2147483647 w 186"/>
              <a:gd name="T25" fmla="*/ 2147483647 h 208"/>
              <a:gd name="T26" fmla="*/ 2147483647 w 186"/>
              <a:gd name="T27" fmla="*/ 2147483647 h 208"/>
              <a:gd name="T28" fmla="*/ 2147483647 w 186"/>
              <a:gd name="T29" fmla="*/ 2147483647 h 208"/>
              <a:gd name="T30" fmla="*/ 2147483647 w 186"/>
              <a:gd name="T31" fmla="*/ 2147483647 h 208"/>
              <a:gd name="T32" fmla="*/ 2147483647 w 186"/>
              <a:gd name="T33" fmla="*/ 2147483647 h 208"/>
              <a:gd name="T34" fmla="*/ 2147483647 w 186"/>
              <a:gd name="T35" fmla="*/ 2147483647 h 208"/>
              <a:gd name="T36" fmla="*/ 2147483647 w 186"/>
              <a:gd name="T37" fmla="*/ 2147483647 h 208"/>
              <a:gd name="T38" fmla="*/ 2147483647 w 186"/>
              <a:gd name="T39" fmla="*/ 2147483647 h 208"/>
              <a:gd name="T40" fmla="*/ 2147483647 w 186"/>
              <a:gd name="T41" fmla="*/ 2147483647 h 208"/>
              <a:gd name="T42" fmla="*/ 2147483647 w 186"/>
              <a:gd name="T43" fmla="*/ 2147483647 h 208"/>
              <a:gd name="T44" fmla="*/ 2147483647 w 186"/>
              <a:gd name="T45" fmla="*/ 2147483647 h 208"/>
              <a:gd name="T46" fmla="*/ 2147483647 w 186"/>
              <a:gd name="T47" fmla="*/ 2147483647 h 208"/>
              <a:gd name="T48" fmla="*/ 2147483647 w 186"/>
              <a:gd name="T49" fmla="*/ 2147483647 h 208"/>
              <a:gd name="T50" fmla="*/ 2147483647 w 186"/>
              <a:gd name="T51" fmla="*/ 2147483647 h 208"/>
              <a:gd name="T52" fmla="*/ 2147483647 w 186"/>
              <a:gd name="T53" fmla="*/ 2147483647 h 208"/>
              <a:gd name="T54" fmla="*/ 2147483647 w 186"/>
              <a:gd name="T55" fmla="*/ 2147483647 h 208"/>
              <a:gd name="T56" fmla="*/ 2147483647 w 186"/>
              <a:gd name="T57" fmla="*/ 2147483647 h 208"/>
              <a:gd name="T58" fmla="*/ 2147483647 w 186"/>
              <a:gd name="T59" fmla="*/ 2147483647 h 208"/>
              <a:gd name="T60" fmla="*/ 2147483647 w 186"/>
              <a:gd name="T61" fmla="*/ 2147483647 h 208"/>
              <a:gd name="T62" fmla="*/ 2147483647 w 186"/>
              <a:gd name="T63" fmla="*/ 2147483647 h 208"/>
              <a:gd name="T64" fmla="*/ 2147483647 w 186"/>
              <a:gd name="T65" fmla="*/ 2147483647 h 208"/>
              <a:gd name="T66" fmla="*/ 2147483647 w 186"/>
              <a:gd name="T67" fmla="*/ 2147483647 h 208"/>
              <a:gd name="T68" fmla="*/ 2147483647 w 186"/>
              <a:gd name="T69" fmla="*/ 2147483647 h 208"/>
              <a:gd name="T70" fmla="*/ 2147483647 w 186"/>
              <a:gd name="T71" fmla="*/ 2147483647 h 208"/>
              <a:gd name="T72" fmla="*/ 2147483647 w 186"/>
              <a:gd name="T73" fmla="*/ 2147483647 h 208"/>
              <a:gd name="T74" fmla="*/ 2147483647 w 186"/>
              <a:gd name="T75" fmla="*/ 2147483647 h 208"/>
              <a:gd name="T76" fmla="*/ 2147483647 w 186"/>
              <a:gd name="T77" fmla="*/ 2147483647 h 208"/>
              <a:gd name="T78" fmla="*/ 2147483647 w 186"/>
              <a:gd name="T79" fmla="*/ 2147483647 h 208"/>
              <a:gd name="T80" fmla="*/ 2147483647 w 186"/>
              <a:gd name="T81" fmla="*/ 2147483647 h 208"/>
              <a:gd name="T82" fmla="*/ 2147483647 w 186"/>
              <a:gd name="T83" fmla="*/ 2147483647 h 208"/>
              <a:gd name="T84" fmla="*/ 2147483647 w 186"/>
              <a:gd name="T85" fmla="*/ 2147483647 h 208"/>
              <a:gd name="T86" fmla="*/ 2147483647 w 186"/>
              <a:gd name="T87" fmla="*/ 2147483647 h 208"/>
              <a:gd name="T88" fmla="*/ 2147483647 w 186"/>
              <a:gd name="T89" fmla="*/ 2147483647 h 208"/>
              <a:gd name="T90" fmla="*/ 0 w 186"/>
              <a:gd name="T91" fmla="*/ 2147483647 h 20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6"/>
              <a:gd name="T139" fmla="*/ 0 h 208"/>
              <a:gd name="T140" fmla="*/ 186 w 186"/>
              <a:gd name="T141" fmla="*/ 208 h 20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6" h="208">
                <a:moveTo>
                  <a:pt x="0" y="14"/>
                </a:moveTo>
                <a:lnTo>
                  <a:pt x="7" y="14"/>
                </a:lnTo>
                <a:lnTo>
                  <a:pt x="14" y="15"/>
                </a:lnTo>
                <a:lnTo>
                  <a:pt x="20" y="17"/>
                </a:lnTo>
                <a:lnTo>
                  <a:pt x="27" y="19"/>
                </a:lnTo>
                <a:lnTo>
                  <a:pt x="33" y="21"/>
                </a:lnTo>
                <a:lnTo>
                  <a:pt x="37" y="25"/>
                </a:lnTo>
                <a:lnTo>
                  <a:pt x="42" y="29"/>
                </a:lnTo>
                <a:lnTo>
                  <a:pt x="46" y="35"/>
                </a:lnTo>
                <a:lnTo>
                  <a:pt x="50" y="39"/>
                </a:lnTo>
                <a:lnTo>
                  <a:pt x="51" y="45"/>
                </a:lnTo>
                <a:lnTo>
                  <a:pt x="53" y="53"/>
                </a:lnTo>
                <a:lnTo>
                  <a:pt x="55" y="59"/>
                </a:lnTo>
                <a:lnTo>
                  <a:pt x="57" y="74"/>
                </a:lnTo>
                <a:lnTo>
                  <a:pt x="57" y="84"/>
                </a:lnTo>
                <a:lnTo>
                  <a:pt x="57" y="92"/>
                </a:lnTo>
                <a:lnTo>
                  <a:pt x="31" y="92"/>
                </a:lnTo>
                <a:lnTo>
                  <a:pt x="24" y="92"/>
                </a:lnTo>
                <a:lnTo>
                  <a:pt x="18" y="90"/>
                </a:lnTo>
                <a:lnTo>
                  <a:pt x="14" y="88"/>
                </a:lnTo>
                <a:lnTo>
                  <a:pt x="14" y="119"/>
                </a:lnTo>
                <a:lnTo>
                  <a:pt x="18" y="117"/>
                </a:lnTo>
                <a:lnTo>
                  <a:pt x="22" y="117"/>
                </a:lnTo>
                <a:lnTo>
                  <a:pt x="31" y="115"/>
                </a:lnTo>
                <a:lnTo>
                  <a:pt x="57" y="115"/>
                </a:lnTo>
                <a:lnTo>
                  <a:pt x="57" y="133"/>
                </a:lnTo>
                <a:lnTo>
                  <a:pt x="55" y="141"/>
                </a:lnTo>
                <a:lnTo>
                  <a:pt x="55" y="149"/>
                </a:lnTo>
                <a:lnTo>
                  <a:pt x="53" y="155"/>
                </a:lnTo>
                <a:lnTo>
                  <a:pt x="50" y="161"/>
                </a:lnTo>
                <a:lnTo>
                  <a:pt x="48" y="166"/>
                </a:lnTo>
                <a:lnTo>
                  <a:pt x="44" y="172"/>
                </a:lnTo>
                <a:lnTo>
                  <a:pt x="40" y="176"/>
                </a:lnTo>
                <a:lnTo>
                  <a:pt x="37" y="180"/>
                </a:lnTo>
                <a:lnTo>
                  <a:pt x="31" y="184"/>
                </a:lnTo>
                <a:lnTo>
                  <a:pt x="26" y="188"/>
                </a:lnTo>
                <a:lnTo>
                  <a:pt x="20" y="190"/>
                </a:lnTo>
                <a:lnTo>
                  <a:pt x="14" y="192"/>
                </a:lnTo>
                <a:lnTo>
                  <a:pt x="7" y="194"/>
                </a:lnTo>
                <a:lnTo>
                  <a:pt x="0" y="194"/>
                </a:lnTo>
                <a:lnTo>
                  <a:pt x="0" y="208"/>
                </a:lnTo>
                <a:lnTo>
                  <a:pt x="11" y="206"/>
                </a:lnTo>
                <a:lnTo>
                  <a:pt x="20" y="204"/>
                </a:lnTo>
                <a:lnTo>
                  <a:pt x="29" y="202"/>
                </a:lnTo>
                <a:lnTo>
                  <a:pt x="37" y="200"/>
                </a:lnTo>
                <a:lnTo>
                  <a:pt x="44" y="196"/>
                </a:lnTo>
                <a:lnTo>
                  <a:pt x="51" y="192"/>
                </a:lnTo>
                <a:lnTo>
                  <a:pt x="57" y="186"/>
                </a:lnTo>
                <a:lnTo>
                  <a:pt x="64" y="182"/>
                </a:lnTo>
                <a:lnTo>
                  <a:pt x="68" y="174"/>
                </a:lnTo>
                <a:lnTo>
                  <a:pt x="74" y="168"/>
                </a:lnTo>
                <a:lnTo>
                  <a:pt x="77" y="161"/>
                </a:lnTo>
                <a:lnTo>
                  <a:pt x="81" y="153"/>
                </a:lnTo>
                <a:lnTo>
                  <a:pt x="86" y="135"/>
                </a:lnTo>
                <a:lnTo>
                  <a:pt x="86" y="125"/>
                </a:lnTo>
                <a:lnTo>
                  <a:pt x="88" y="115"/>
                </a:lnTo>
                <a:lnTo>
                  <a:pt x="98" y="115"/>
                </a:lnTo>
                <a:lnTo>
                  <a:pt x="99" y="127"/>
                </a:lnTo>
                <a:lnTo>
                  <a:pt x="101" y="137"/>
                </a:lnTo>
                <a:lnTo>
                  <a:pt x="103" y="145"/>
                </a:lnTo>
                <a:lnTo>
                  <a:pt x="107" y="155"/>
                </a:lnTo>
                <a:lnTo>
                  <a:pt x="110" y="163"/>
                </a:lnTo>
                <a:lnTo>
                  <a:pt x="114" y="170"/>
                </a:lnTo>
                <a:lnTo>
                  <a:pt x="120" y="176"/>
                </a:lnTo>
                <a:lnTo>
                  <a:pt x="123" y="182"/>
                </a:lnTo>
                <a:lnTo>
                  <a:pt x="131" y="188"/>
                </a:lnTo>
                <a:lnTo>
                  <a:pt x="136" y="192"/>
                </a:lnTo>
                <a:lnTo>
                  <a:pt x="144" y="198"/>
                </a:lnTo>
                <a:lnTo>
                  <a:pt x="151" y="200"/>
                </a:lnTo>
                <a:lnTo>
                  <a:pt x="168" y="206"/>
                </a:lnTo>
                <a:lnTo>
                  <a:pt x="177" y="206"/>
                </a:lnTo>
                <a:lnTo>
                  <a:pt x="186" y="208"/>
                </a:lnTo>
                <a:lnTo>
                  <a:pt x="186" y="206"/>
                </a:lnTo>
                <a:lnTo>
                  <a:pt x="186" y="204"/>
                </a:lnTo>
                <a:lnTo>
                  <a:pt x="186" y="202"/>
                </a:lnTo>
                <a:lnTo>
                  <a:pt x="186" y="194"/>
                </a:lnTo>
                <a:lnTo>
                  <a:pt x="171" y="190"/>
                </a:lnTo>
                <a:lnTo>
                  <a:pt x="166" y="188"/>
                </a:lnTo>
                <a:lnTo>
                  <a:pt x="160" y="184"/>
                </a:lnTo>
                <a:lnTo>
                  <a:pt x="155" y="180"/>
                </a:lnTo>
                <a:lnTo>
                  <a:pt x="149" y="176"/>
                </a:lnTo>
                <a:lnTo>
                  <a:pt x="142" y="168"/>
                </a:lnTo>
                <a:lnTo>
                  <a:pt x="138" y="163"/>
                </a:lnTo>
                <a:lnTo>
                  <a:pt x="134" y="157"/>
                </a:lnTo>
                <a:lnTo>
                  <a:pt x="131" y="145"/>
                </a:lnTo>
                <a:lnTo>
                  <a:pt x="129" y="131"/>
                </a:lnTo>
                <a:lnTo>
                  <a:pt x="129" y="123"/>
                </a:lnTo>
                <a:lnTo>
                  <a:pt x="129" y="115"/>
                </a:lnTo>
                <a:lnTo>
                  <a:pt x="153" y="115"/>
                </a:lnTo>
                <a:lnTo>
                  <a:pt x="162" y="117"/>
                </a:lnTo>
                <a:lnTo>
                  <a:pt x="171" y="119"/>
                </a:lnTo>
                <a:lnTo>
                  <a:pt x="171" y="88"/>
                </a:lnTo>
                <a:lnTo>
                  <a:pt x="166" y="90"/>
                </a:lnTo>
                <a:lnTo>
                  <a:pt x="158" y="92"/>
                </a:lnTo>
                <a:lnTo>
                  <a:pt x="129" y="92"/>
                </a:lnTo>
                <a:lnTo>
                  <a:pt x="129" y="84"/>
                </a:lnTo>
                <a:lnTo>
                  <a:pt x="129" y="76"/>
                </a:lnTo>
                <a:lnTo>
                  <a:pt x="131" y="70"/>
                </a:lnTo>
                <a:lnTo>
                  <a:pt x="133" y="63"/>
                </a:lnTo>
                <a:lnTo>
                  <a:pt x="134" y="57"/>
                </a:lnTo>
                <a:lnTo>
                  <a:pt x="136" y="51"/>
                </a:lnTo>
                <a:lnTo>
                  <a:pt x="142" y="39"/>
                </a:lnTo>
                <a:lnTo>
                  <a:pt x="146" y="35"/>
                </a:lnTo>
                <a:lnTo>
                  <a:pt x="151" y="29"/>
                </a:lnTo>
                <a:lnTo>
                  <a:pt x="155" y="25"/>
                </a:lnTo>
                <a:lnTo>
                  <a:pt x="160" y="23"/>
                </a:lnTo>
                <a:lnTo>
                  <a:pt x="173" y="17"/>
                </a:lnTo>
                <a:lnTo>
                  <a:pt x="186" y="14"/>
                </a:lnTo>
                <a:lnTo>
                  <a:pt x="186" y="12"/>
                </a:lnTo>
                <a:lnTo>
                  <a:pt x="186" y="10"/>
                </a:lnTo>
                <a:lnTo>
                  <a:pt x="186" y="8"/>
                </a:lnTo>
                <a:lnTo>
                  <a:pt x="186" y="0"/>
                </a:lnTo>
                <a:lnTo>
                  <a:pt x="177" y="0"/>
                </a:lnTo>
                <a:lnTo>
                  <a:pt x="166" y="2"/>
                </a:lnTo>
                <a:lnTo>
                  <a:pt x="149" y="8"/>
                </a:lnTo>
                <a:lnTo>
                  <a:pt x="134" y="15"/>
                </a:lnTo>
                <a:lnTo>
                  <a:pt x="127" y="21"/>
                </a:lnTo>
                <a:lnTo>
                  <a:pt x="122" y="25"/>
                </a:lnTo>
                <a:lnTo>
                  <a:pt x="116" y="33"/>
                </a:lnTo>
                <a:lnTo>
                  <a:pt x="112" y="39"/>
                </a:lnTo>
                <a:lnTo>
                  <a:pt x="105" y="55"/>
                </a:lnTo>
                <a:lnTo>
                  <a:pt x="103" y="63"/>
                </a:lnTo>
                <a:lnTo>
                  <a:pt x="101" y="72"/>
                </a:lnTo>
                <a:lnTo>
                  <a:pt x="98" y="92"/>
                </a:lnTo>
                <a:lnTo>
                  <a:pt x="88" y="92"/>
                </a:lnTo>
                <a:lnTo>
                  <a:pt x="86" y="82"/>
                </a:lnTo>
                <a:lnTo>
                  <a:pt x="85" y="72"/>
                </a:lnTo>
                <a:lnTo>
                  <a:pt x="81" y="53"/>
                </a:lnTo>
                <a:lnTo>
                  <a:pt x="74" y="37"/>
                </a:lnTo>
                <a:lnTo>
                  <a:pt x="68" y="31"/>
                </a:lnTo>
                <a:lnTo>
                  <a:pt x="62" y="25"/>
                </a:lnTo>
                <a:lnTo>
                  <a:pt x="57" y="19"/>
                </a:lnTo>
                <a:lnTo>
                  <a:pt x="51" y="14"/>
                </a:lnTo>
                <a:lnTo>
                  <a:pt x="37" y="6"/>
                </a:lnTo>
                <a:lnTo>
                  <a:pt x="27" y="4"/>
                </a:lnTo>
                <a:lnTo>
                  <a:pt x="18" y="2"/>
                </a:lnTo>
                <a:lnTo>
                  <a:pt x="0" y="0"/>
                </a:lnTo>
                <a:lnTo>
                  <a:pt x="0" y="1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31" name="Freeform 488"/>
          <p:cNvSpPr>
            <a:spLocks noEditPoints="1"/>
          </p:cNvSpPr>
          <p:nvPr/>
        </p:nvSpPr>
        <p:spPr bwMode="auto">
          <a:xfrm>
            <a:off x="2316121" y="2147888"/>
            <a:ext cx="193675" cy="147637"/>
          </a:xfrm>
          <a:custGeom>
            <a:avLst/>
            <a:gdLst>
              <a:gd name="T0" fmla="*/ 2147483647 w 246"/>
              <a:gd name="T1" fmla="*/ 2147483647 h 186"/>
              <a:gd name="T2" fmla="*/ 2147483647 w 246"/>
              <a:gd name="T3" fmla="*/ 0 h 186"/>
              <a:gd name="T4" fmla="*/ 2147483647 w 246"/>
              <a:gd name="T5" fmla="*/ 0 h 186"/>
              <a:gd name="T6" fmla="*/ 2147483647 w 246"/>
              <a:gd name="T7" fmla="*/ 2147483647 h 186"/>
              <a:gd name="T8" fmla="*/ 2147483647 w 246"/>
              <a:gd name="T9" fmla="*/ 2147483647 h 186"/>
              <a:gd name="T10" fmla="*/ 2147483647 w 246"/>
              <a:gd name="T11" fmla="*/ 2147483647 h 186"/>
              <a:gd name="T12" fmla="*/ 2147483647 w 246"/>
              <a:gd name="T13" fmla="*/ 2147483647 h 186"/>
              <a:gd name="T14" fmla="*/ 2147483647 w 246"/>
              <a:gd name="T15" fmla="*/ 2147483647 h 186"/>
              <a:gd name="T16" fmla="*/ 2147483647 w 246"/>
              <a:gd name="T17" fmla="*/ 2147483647 h 186"/>
              <a:gd name="T18" fmla="*/ 2147483647 w 246"/>
              <a:gd name="T19" fmla="*/ 2147483647 h 186"/>
              <a:gd name="T20" fmla="*/ 0 w 246"/>
              <a:gd name="T21" fmla="*/ 2147483647 h 186"/>
              <a:gd name="T22" fmla="*/ 2147483647 w 246"/>
              <a:gd name="T23" fmla="*/ 2147483647 h 186"/>
              <a:gd name="T24" fmla="*/ 2147483647 w 246"/>
              <a:gd name="T25" fmla="*/ 2147483647 h 186"/>
              <a:gd name="T26" fmla="*/ 2147483647 w 246"/>
              <a:gd name="T27" fmla="*/ 2147483647 h 186"/>
              <a:gd name="T28" fmla="*/ 2147483647 w 246"/>
              <a:gd name="T29" fmla="*/ 2147483647 h 186"/>
              <a:gd name="T30" fmla="*/ 2147483647 w 246"/>
              <a:gd name="T31" fmla="*/ 2147483647 h 186"/>
              <a:gd name="T32" fmla="*/ 2147483647 w 246"/>
              <a:gd name="T33" fmla="*/ 2147483647 h 186"/>
              <a:gd name="T34" fmla="*/ 2147483647 w 246"/>
              <a:gd name="T35" fmla="*/ 2147483647 h 186"/>
              <a:gd name="T36" fmla="*/ 2147483647 w 246"/>
              <a:gd name="T37" fmla="*/ 2147483647 h 186"/>
              <a:gd name="T38" fmla="*/ 2147483647 w 246"/>
              <a:gd name="T39" fmla="*/ 2147483647 h 186"/>
              <a:gd name="T40" fmla="*/ 2147483647 w 246"/>
              <a:gd name="T41" fmla="*/ 2147483647 h 186"/>
              <a:gd name="T42" fmla="*/ 2147483647 w 246"/>
              <a:gd name="T43" fmla="*/ 2147483647 h 186"/>
              <a:gd name="T44" fmla="*/ 2147483647 w 246"/>
              <a:gd name="T45" fmla="*/ 2147483647 h 186"/>
              <a:gd name="T46" fmla="*/ 2147483647 w 246"/>
              <a:gd name="T47" fmla="*/ 2147483647 h 186"/>
              <a:gd name="T48" fmla="*/ 2147483647 w 246"/>
              <a:gd name="T49" fmla="*/ 2147483647 h 186"/>
              <a:gd name="T50" fmla="*/ 2147483647 w 246"/>
              <a:gd name="T51" fmla="*/ 2147483647 h 186"/>
              <a:gd name="T52" fmla="*/ 2147483647 w 246"/>
              <a:gd name="T53" fmla="*/ 2147483647 h 186"/>
              <a:gd name="T54" fmla="*/ 2147483647 w 246"/>
              <a:gd name="T55" fmla="*/ 2147483647 h 186"/>
              <a:gd name="T56" fmla="*/ 2147483647 w 246"/>
              <a:gd name="T57" fmla="*/ 2147483647 h 186"/>
              <a:gd name="T58" fmla="*/ 2147483647 w 246"/>
              <a:gd name="T59" fmla="*/ 2147483647 h 186"/>
              <a:gd name="T60" fmla="*/ 2147483647 w 246"/>
              <a:gd name="T61" fmla="*/ 2147483647 h 186"/>
              <a:gd name="T62" fmla="*/ 0 w 246"/>
              <a:gd name="T63" fmla="*/ 2147483647 h 186"/>
              <a:gd name="T64" fmla="*/ 2147483647 w 246"/>
              <a:gd name="T65" fmla="*/ 2147483647 h 186"/>
              <a:gd name="T66" fmla="*/ 2147483647 w 246"/>
              <a:gd name="T67" fmla="*/ 2147483647 h 186"/>
              <a:gd name="T68" fmla="*/ 2147483647 w 246"/>
              <a:gd name="T69" fmla="*/ 2147483647 h 186"/>
              <a:gd name="T70" fmla="*/ 2147483647 w 246"/>
              <a:gd name="T71" fmla="*/ 2147483647 h 186"/>
              <a:gd name="T72" fmla="*/ 0 w 246"/>
              <a:gd name="T73" fmla="*/ 2147483647 h 18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6"/>
              <a:gd name="T112" fmla="*/ 0 h 186"/>
              <a:gd name="T113" fmla="*/ 246 w 246"/>
              <a:gd name="T114" fmla="*/ 186 h 18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6" h="186">
                <a:moveTo>
                  <a:pt x="155" y="8"/>
                </a:moveTo>
                <a:lnTo>
                  <a:pt x="148" y="4"/>
                </a:lnTo>
                <a:lnTo>
                  <a:pt x="139" y="2"/>
                </a:lnTo>
                <a:lnTo>
                  <a:pt x="131" y="0"/>
                </a:lnTo>
                <a:lnTo>
                  <a:pt x="122" y="0"/>
                </a:lnTo>
                <a:lnTo>
                  <a:pt x="115" y="0"/>
                </a:lnTo>
                <a:lnTo>
                  <a:pt x="105" y="2"/>
                </a:lnTo>
                <a:lnTo>
                  <a:pt x="98" y="6"/>
                </a:lnTo>
                <a:lnTo>
                  <a:pt x="91" y="10"/>
                </a:lnTo>
                <a:lnTo>
                  <a:pt x="83" y="13"/>
                </a:lnTo>
                <a:lnTo>
                  <a:pt x="76" y="19"/>
                </a:lnTo>
                <a:lnTo>
                  <a:pt x="70" y="27"/>
                </a:lnTo>
                <a:lnTo>
                  <a:pt x="65" y="37"/>
                </a:lnTo>
                <a:lnTo>
                  <a:pt x="59" y="47"/>
                </a:lnTo>
                <a:lnTo>
                  <a:pt x="56" y="59"/>
                </a:lnTo>
                <a:lnTo>
                  <a:pt x="52" y="72"/>
                </a:lnTo>
                <a:lnTo>
                  <a:pt x="50" y="88"/>
                </a:lnTo>
                <a:lnTo>
                  <a:pt x="19" y="86"/>
                </a:lnTo>
                <a:lnTo>
                  <a:pt x="13" y="86"/>
                </a:lnTo>
                <a:lnTo>
                  <a:pt x="8" y="84"/>
                </a:lnTo>
                <a:lnTo>
                  <a:pt x="4" y="82"/>
                </a:lnTo>
                <a:lnTo>
                  <a:pt x="0" y="80"/>
                </a:lnTo>
                <a:lnTo>
                  <a:pt x="0" y="117"/>
                </a:lnTo>
                <a:lnTo>
                  <a:pt x="83" y="117"/>
                </a:lnTo>
                <a:lnTo>
                  <a:pt x="83" y="104"/>
                </a:lnTo>
                <a:lnTo>
                  <a:pt x="83" y="92"/>
                </a:lnTo>
                <a:lnTo>
                  <a:pt x="83" y="80"/>
                </a:lnTo>
                <a:lnTo>
                  <a:pt x="85" y="68"/>
                </a:lnTo>
                <a:lnTo>
                  <a:pt x="89" y="60"/>
                </a:lnTo>
                <a:lnTo>
                  <a:pt x="91" y="51"/>
                </a:lnTo>
                <a:lnTo>
                  <a:pt x="96" y="45"/>
                </a:lnTo>
                <a:lnTo>
                  <a:pt x="102" y="39"/>
                </a:lnTo>
                <a:lnTo>
                  <a:pt x="107" y="35"/>
                </a:lnTo>
                <a:lnTo>
                  <a:pt x="113" y="31"/>
                </a:lnTo>
                <a:lnTo>
                  <a:pt x="118" y="29"/>
                </a:lnTo>
                <a:lnTo>
                  <a:pt x="124" y="29"/>
                </a:lnTo>
                <a:lnTo>
                  <a:pt x="128" y="29"/>
                </a:lnTo>
                <a:lnTo>
                  <a:pt x="133" y="31"/>
                </a:lnTo>
                <a:lnTo>
                  <a:pt x="139" y="35"/>
                </a:lnTo>
                <a:lnTo>
                  <a:pt x="144" y="39"/>
                </a:lnTo>
                <a:lnTo>
                  <a:pt x="150" y="45"/>
                </a:lnTo>
                <a:lnTo>
                  <a:pt x="153" y="53"/>
                </a:lnTo>
                <a:lnTo>
                  <a:pt x="157" y="60"/>
                </a:lnTo>
                <a:lnTo>
                  <a:pt x="159" y="70"/>
                </a:lnTo>
                <a:lnTo>
                  <a:pt x="161" y="80"/>
                </a:lnTo>
                <a:lnTo>
                  <a:pt x="163" y="92"/>
                </a:lnTo>
                <a:lnTo>
                  <a:pt x="163" y="104"/>
                </a:lnTo>
                <a:lnTo>
                  <a:pt x="161" y="119"/>
                </a:lnTo>
                <a:lnTo>
                  <a:pt x="246" y="119"/>
                </a:lnTo>
                <a:lnTo>
                  <a:pt x="246" y="80"/>
                </a:lnTo>
                <a:lnTo>
                  <a:pt x="242" y="84"/>
                </a:lnTo>
                <a:lnTo>
                  <a:pt x="236" y="86"/>
                </a:lnTo>
                <a:lnTo>
                  <a:pt x="231" y="86"/>
                </a:lnTo>
                <a:lnTo>
                  <a:pt x="225" y="88"/>
                </a:lnTo>
                <a:lnTo>
                  <a:pt x="196" y="88"/>
                </a:lnTo>
                <a:lnTo>
                  <a:pt x="194" y="72"/>
                </a:lnTo>
                <a:lnTo>
                  <a:pt x="190" y="59"/>
                </a:lnTo>
                <a:lnTo>
                  <a:pt x="187" y="47"/>
                </a:lnTo>
                <a:lnTo>
                  <a:pt x="183" y="35"/>
                </a:lnTo>
                <a:lnTo>
                  <a:pt x="177" y="27"/>
                </a:lnTo>
                <a:lnTo>
                  <a:pt x="172" y="19"/>
                </a:lnTo>
                <a:lnTo>
                  <a:pt x="164" y="11"/>
                </a:lnTo>
                <a:lnTo>
                  <a:pt x="155" y="8"/>
                </a:lnTo>
                <a:close/>
                <a:moveTo>
                  <a:pt x="0" y="186"/>
                </a:moveTo>
                <a:lnTo>
                  <a:pt x="246" y="186"/>
                </a:lnTo>
                <a:lnTo>
                  <a:pt x="246" y="147"/>
                </a:lnTo>
                <a:lnTo>
                  <a:pt x="242" y="151"/>
                </a:lnTo>
                <a:lnTo>
                  <a:pt x="236" y="153"/>
                </a:lnTo>
                <a:lnTo>
                  <a:pt x="231" y="155"/>
                </a:lnTo>
                <a:lnTo>
                  <a:pt x="225" y="155"/>
                </a:lnTo>
                <a:lnTo>
                  <a:pt x="17" y="155"/>
                </a:lnTo>
                <a:lnTo>
                  <a:pt x="8" y="151"/>
                </a:lnTo>
                <a:lnTo>
                  <a:pt x="0" y="147"/>
                </a:lnTo>
                <a:lnTo>
                  <a:pt x="0" y="18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32" name="Freeform 489"/>
          <p:cNvSpPr>
            <a:spLocks/>
          </p:cNvSpPr>
          <p:nvPr/>
        </p:nvSpPr>
        <p:spPr bwMode="auto">
          <a:xfrm>
            <a:off x="2297071" y="2409825"/>
            <a:ext cx="233363" cy="165100"/>
          </a:xfrm>
          <a:custGeom>
            <a:avLst/>
            <a:gdLst>
              <a:gd name="T0" fmla="*/ 2147483647 w 296"/>
              <a:gd name="T1" fmla="*/ 0 h 208"/>
              <a:gd name="T2" fmla="*/ 2147483647 w 296"/>
              <a:gd name="T3" fmla="*/ 2147483647 h 208"/>
              <a:gd name="T4" fmla="*/ 2147483647 w 296"/>
              <a:gd name="T5" fmla="*/ 2147483647 h 208"/>
              <a:gd name="T6" fmla="*/ 2147483647 w 296"/>
              <a:gd name="T7" fmla="*/ 2147483647 h 208"/>
              <a:gd name="T8" fmla="*/ 2147483647 w 296"/>
              <a:gd name="T9" fmla="*/ 0 h 208"/>
              <a:gd name="T10" fmla="*/ 2147483647 w 296"/>
              <a:gd name="T11" fmla="*/ 2147483647 h 208"/>
              <a:gd name="T12" fmla="*/ 2147483647 w 296"/>
              <a:gd name="T13" fmla="*/ 2147483647 h 208"/>
              <a:gd name="T14" fmla="*/ 2147483647 w 296"/>
              <a:gd name="T15" fmla="*/ 2147483647 h 208"/>
              <a:gd name="T16" fmla="*/ 2147483647 w 296"/>
              <a:gd name="T17" fmla="*/ 2147483647 h 208"/>
              <a:gd name="T18" fmla="*/ 2147483647 w 296"/>
              <a:gd name="T19" fmla="*/ 2147483647 h 208"/>
              <a:gd name="T20" fmla="*/ 2147483647 w 296"/>
              <a:gd name="T21" fmla="*/ 2147483647 h 208"/>
              <a:gd name="T22" fmla="*/ 2147483647 w 296"/>
              <a:gd name="T23" fmla="*/ 2147483647 h 208"/>
              <a:gd name="T24" fmla="*/ 2147483647 w 296"/>
              <a:gd name="T25" fmla="*/ 2147483647 h 208"/>
              <a:gd name="T26" fmla="*/ 2147483647 w 296"/>
              <a:gd name="T27" fmla="*/ 2147483647 h 208"/>
              <a:gd name="T28" fmla="*/ 2147483647 w 296"/>
              <a:gd name="T29" fmla="*/ 2147483647 h 208"/>
              <a:gd name="T30" fmla="*/ 2147483647 w 296"/>
              <a:gd name="T31" fmla="*/ 2147483647 h 208"/>
              <a:gd name="T32" fmla="*/ 2147483647 w 296"/>
              <a:gd name="T33" fmla="*/ 2147483647 h 208"/>
              <a:gd name="T34" fmla="*/ 2147483647 w 296"/>
              <a:gd name="T35" fmla="*/ 2147483647 h 208"/>
              <a:gd name="T36" fmla="*/ 2147483647 w 296"/>
              <a:gd name="T37" fmla="*/ 2147483647 h 208"/>
              <a:gd name="T38" fmla="*/ 2147483647 w 296"/>
              <a:gd name="T39" fmla="*/ 2147483647 h 208"/>
              <a:gd name="T40" fmla="*/ 2147483647 w 296"/>
              <a:gd name="T41" fmla="*/ 2147483647 h 208"/>
              <a:gd name="T42" fmla="*/ 2147483647 w 296"/>
              <a:gd name="T43" fmla="*/ 2147483647 h 208"/>
              <a:gd name="T44" fmla="*/ 2147483647 w 296"/>
              <a:gd name="T45" fmla="*/ 2147483647 h 208"/>
              <a:gd name="T46" fmla="*/ 2147483647 w 296"/>
              <a:gd name="T47" fmla="*/ 2147483647 h 208"/>
              <a:gd name="T48" fmla="*/ 2147483647 w 296"/>
              <a:gd name="T49" fmla="*/ 2147483647 h 208"/>
              <a:gd name="T50" fmla="*/ 2147483647 w 296"/>
              <a:gd name="T51" fmla="*/ 2147483647 h 208"/>
              <a:gd name="T52" fmla="*/ 2147483647 w 296"/>
              <a:gd name="T53" fmla="*/ 2147483647 h 208"/>
              <a:gd name="T54" fmla="*/ 2147483647 w 296"/>
              <a:gd name="T55" fmla="*/ 2147483647 h 208"/>
              <a:gd name="T56" fmla="*/ 2147483647 w 296"/>
              <a:gd name="T57" fmla="*/ 2147483647 h 208"/>
              <a:gd name="T58" fmla="*/ 2147483647 w 296"/>
              <a:gd name="T59" fmla="*/ 2147483647 h 208"/>
              <a:gd name="T60" fmla="*/ 2147483647 w 296"/>
              <a:gd name="T61" fmla="*/ 2147483647 h 208"/>
              <a:gd name="T62" fmla="*/ 2147483647 w 296"/>
              <a:gd name="T63" fmla="*/ 2147483647 h 208"/>
              <a:gd name="T64" fmla="*/ 2147483647 w 296"/>
              <a:gd name="T65" fmla="*/ 2147483647 h 208"/>
              <a:gd name="T66" fmla="*/ 2147483647 w 296"/>
              <a:gd name="T67" fmla="*/ 2147483647 h 208"/>
              <a:gd name="T68" fmla="*/ 2147483647 w 296"/>
              <a:gd name="T69" fmla="*/ 2147483647 h 208"/>
              <a:gd name="T70" fmla="*/ 2147483647 w 296"/>
              <a:gd name="T71" fmla="*/ 2147483647 h 208"/>
              <a:gd name="T72" fmla="*/ 2147483647 w 296"/>
              <a:gd name="T73" fmla="*/ 2147483647 h 208"/>
              <a:gd name="T74" fmla="*/ 2147483647 w 296"/>
              <a:gd name="T75" fmla="*/ 2147483647 h 208"/>
              <a:gd name="T76" fmla="*/ 2147483647 w 296"/>
              <a:gd name="T77" fmla="*/ 2147483647 h 208"/>
              <a:gd name="T78" fmla="*/ 2147483647 w 296"/>
              <a:gd name="T79" fmla="*/ 2147483647 h 208"/>
              <a:gd name="T80" fmla="*/ 2147483647 w 296"/>
              <a:gd name="T81" fmla="*/ 2147483647 h 208"/>
              <a:gd name="T82" fmla="*/ 2147483647 w 296"/>
              <a:gd name="T83" fmla="*/ 2147483647 h 208"/>
              <a:gd name="T84" fmla="*/ 2147483647 w 296"/>
              <a:gd name="T85" fmla="*/ 2147483647 h 208"/>
              <a:gd name="T86" fmla="*/ 0 w 296"/>
              <a:gd name="T87" fmla="*/ 2147483647 h 208"/>
              <a:gd name="T88" fmla="*/ 2147483647 w 296"/>
              <a:gd name="T89" fmla="*/ 2147483647 h 208"/>
              <a:gd name="T90" fmla="*/ 2147483647 w 296"/>
              <a:gd name="T91" fmla="*/ 2147483647 h 208"/>
              <a:gd name="T92" fmla="*/ 2147483647 w 296"/>
              <a:gd name="T93" fmla="*/ 2147483647 h 208"/>
              <a:gd name="T94" fmla="*/ 2147483647 w 296"/>
              <a:gd name="T95" fmla="*/ 2147483647 h 208"/>
              <a:gd name="T96" fmla="*/ 2147483647 w 296"/>
              <a:gd name="T97" fmla="*/ 0 h 20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6"/>
              <a:gd name="T148" fmla="*/ 0 h 208"/>
              <a:gd name="T149" fmla="*/ 296 w 296"/>
              <a:gd name="T150" fmla="*/ 208 h 20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6" h="208">
                <a:moveTo>
                  <a:pt x="68" y="0"/>
                </a:moveTo>
                <a:lnTo>
                  <a:pt x="76" y="0"/>
                </a:lnTo>
                <a:lnTo>
                  <a:pt x="83" y="0"/>
                </a:lnTo>
                <a:lnTo>
                  <a:pt x="89" y="4"/>
                </a:lnTo>
                <a:lnTo>
                  <a:pt x="96" y="8"/>
                </a:lnTo>
                <a:lnTo>
                  <a:pt x="100" y="12"/>
                </a:lnTo>
                <a:lnTo>
                  <a:pt x="105" y="18"/>
                </a:lnTo>
                <a:lnTo>
                  <a:pt x="109" y="26"/>
                </a:lnTo>
                <a:lnTo>
                  <a:pt x="113" y="33"/>
                </a:lnTo>
                <a:lnTo>
                  <a:pt x="120" y="22"/>
                </a:lnTo>
                <a:lnTo>
                  <a:pt x="128" y="12"/>
                </a:lnTo>
                <a:lnTo>
                  <a:pt x="135" y="6"/>
                </a:lnTo>
                <a:lnTo>
                  <a:pt x="140" y="4"/>
                </a:lnTo>
                <a:lnTo>
                  <a:pt x="144" y="2"/>
                </a:lnTo>
                <a:lnTo>
                  <a:pt x="153" y="0"/>
                </a:lnTo>
                <a:lnTo>
                  <a:pt x="163" y="0"/>
                </a:lnTo>
                <a:lnTo>
                  <a:pt x="172" y="2"/>
                </a:lnTo>
                <a:lnTo>
                  <a:pt x="183" y="8"/>
                </a:lnTo>
                <a:lnTo>
                  <a:pt x="190" y="18"/>
                </a:lnTo>
                <a:lnTo>
                  <a:pt x="192" y="24"/>
                </a:lnTo>
                <a:lnTo>
                  <a:pt x="196" y="30"/>
                </a:lnTo>
                <a:lnTo>
                  <a:pt x="198" y="37"/>
                </a:lnTo>
                <a:lnTo>
                  <a:pt x="198" y="45"/>
                </a:lnTo>
                <a:lnTo>
                  <a:pt x="200" y="63"/>
                </a:lnTo>
                <a:lnTo>
                  <a:pt x="200" y="151"/>
                </a:lnTo>
                <a:lnTo>
                  <a:pt x="200" y="159"/>
                </a:lnTo>
                <a:lnTo>
                  <a:pt x="201" y="165"/>
                </a:lnTo>
                <a:lnTo>
                  <a:pt x="203" y="171"/>
                </a:lnTo>
                <a:lnTo>
                  <a:pt x="207" y="177"/>
                </a:lnTo>
                <a:lnTo>
                  <a:pt x="211" y="180"/>
                </a:lnTo>
                <a:lnTo>
                  <a:pt x="214" y="184"/>
                </a:lnTo>
                <a:lnTo>
                  <a:pt x="218" y="186"/>
                </a:lnTo>
                <a:lnTo>
                  <a:pt x="224" y="188"/>
                </a:lnTo>
                <a:lnTo>
                  <a:pt x="233" y="188"/>
                </a:lnTo>
                <a:lnTo>
                  <a:pt x="242" y="186"/>
                </a:lnTo>
                <a:lnTo>
                  <a:pt x="246" y="184"/>
                </a:lnTo>
                <a:lnTo>
                  <a:pt x="249" y="180"/>
                </a:lnTo>
                <a:lnTo>
                  <a:pt x="255" y="173"/>
                </a:lnTo>
                <a:lnTo>
                  <a:pt x="259" y="165"/>
                </a:lnTo>
                <a:lnTo>
                  <a:pt x="262" y="155"/>
                </a:lnTo>
                <a:lnTo>
                  <a:pt x="262" y="149"/>
                </a:lnTo>
                <a:lnTo>
                  <a:pt x="264" y="143"/>
                </a:lnTo>
                <a:lnTo>
                  <a:pt x="264" y="131"/>
                </a:lnTo>
                <a:lnTo>
                  <a:pt x="255" y="133"/>
                </a:lnTo>
                <a:lnTo>
                  <a:pt x="246" y="137"/>
                </a:lnTo>
                <a:lnTo>
                  <a:pt x="270" y="96"/>
                </a:lnTo>
                <a:lnTo>
                  <a:pt x="296" y="137"/>
                </a:lnTo>
                <a:lnTo>
                  <a:pt x="286" y="133"/>
                </a:lnTo>
                <a:lnTo>
                  <a:pt x="277" y="131"/>
                </a:lnTo>
                <a:lnTo>
                  <a:pt x="277" y="147"/>
                </a:lnTo>
                <a:lnTo>
                  <a:pt x="275" y="159"/>
                </a:lnTo>
                <a:lnTo>
                  <a:pt x="272" y="169"/>
                </a:lnTo>
                <a:lnTo>
                  <a:pt x="266" y="179"/>
                </a:lnTo>
                <a:lnTo>
                  <a:pt x="262" y="184"/>
                </a:lnTo>
                <a:lnTo>
                  <a:pt x="257" y="190"/>
                </a:lnTo>
                <a:lnTo>
                  <a:pt x="246" y="200"/>
                </a:lnTo>
                <a:lnTo>
                  <a:pt x="236" y="202"/>
                </a:lnTo>
                <a:lnTo>
                  <a:pt x="229" y="204"/>
                </a:lnTo>
                <a:lnTo>
                  <a:pt x="222" y="206"/>
                </a:lnTo>
                <a:lnTo>
                  <a:pt x="214" y="204"/>
                </a:lnTo>
                <a:lnTo>
                  <a:pt x="207" y="204"/>
                </a:lnTo>
                <a:lnTo>
                  <a:pt x="205" y="202"/>
                </a:lnTo>
                <a:lnTo>
                  <a:pt x="201" y="200"/>
                </a:lnTo>
                <a:lnTo>
                  <a:pt x="196" y="196"/>
                </a:lnTo>
                <a:lnTo>
                  <a:pt x="190" y="192"/>
                </a:lnTo>
                <a:lnTo>
                  <a:pt x="187" y="184"/>
                </a:lnTo>
                <a:lnTo>
                  <a:pt x="183" y="175"/>
                </a:lnTo>
                <a:lnTo>
                  <a:pt x="179" y="163"/>
                </a:lnTo>
                <a:lnTo>
                  <a:pt x="177" y="147"/>
                </a:lnTo>
                <a:lnTo>
                  <a:pt x="176" y="131"/>
                </a:lnTo>
                <a:lnTo>
                  <a:pt x="174" y="110"/>
                </a:lnTo>
                <a:lnTo>
                  <a:pt x="174" y="63"/>
                </a:lnTo>
                <a:lnTo>
                  <a:pt x="174" y="55"/>
                </a:lnTo>
                <a:lnTo>
                  <a:pt x="172" y="45"/>
                </a:lnTo>
                <a:lnTo>
                  <a:pt x="170" y="39"/>
                </a:lnTo>
                <a:lnTo>
                  <a:pt x="168" y="33"/>
                </a:lnTo>
                <a:lnTo>
                  <a:pt x="164" y="30"/>
                </a:lnTo>
                <a:lnTo>
                  <a:pt x="161" y="28"/>
                </a:lnTo>
                <a:lnTo>
                  <a:pt x="157" y="24"/>
                </a:lnTo>
                <a:lnTo>
                  <a:pt x="153" y="24"/>
                </a:lnTo>
                <a:lnTo>
                  <a:pt x="148" y="22"/>
                </a:lnTo>
                <a:lnTo>
                  <a:pt x="142" y="22"/>
                </a:lnTo>
                <a:lnTo>
                  <a:pt x="137" y="24"/>
                </a:lnTo>
                <a:lnTo>
                  <a:pt x="133" y="28"/>
                </a:lnTo>
                <a:lnTo>
                  <a:pt x="128" y="31"/>
                </a:lnTo>
                <a:lnTo>
                  <a:pt x="122" y="37"/>
                </a:lnTo>
                <a:lnTo>
                  <a:pt x="122" y="39"/>
                </a:lnTo>
                <a:lnTo>
                  <a:pt x="120" y="43"/>
                </a:lnTo>
                <a:lnTo>
                  <a:pt x="118" y="47"/>
                </a:lnTo>
                <a:lnTo>
                  <a:pt x="118" y="49"/>
                </a:lnTo>
                <a:lnTo>
                  <a:pt x="116" y="55"/>
                </a:lnTo>
                <a:lnTo>
                  <a:pt x="115" y="67"/>
                </a:lnTo>
                <a:lnTo>
                  <a:pt x="115" y="190"/>
                </a:lnTo>
                <a:lnTo>
                  <a:pt x="116" y="196"/>
                </a:lnTo>
                <a:lnTo>
                  <a:pt x="118" y="202"/>
                </a:lnTo>
                <a:lnTo>
                  <a:pt x="122" y="208"/>
                </a:lnTo>
                <a:lnTo>
                  <a:pt x="116" y="208"/>
                </a:lnTo>
                <a:lnTo>
                  <a:pt x="115" y="208"/>
                </a:lnTo>
                <a:lnTo>
                  <a:pt x="107" y="208"/>
                </a:lnTo>
                <a:lnTo>
                  <a:pt x="105" y="208"/>
                </a:lnTo>
                <a:lnTo>
                  <a:pt x="104" y="208"/>
                </a:lnTo>
                <a:lnTo>
                  <a:pt x="102" y="208"/>
                </a:lnTo>
                <a:lnTo>
                  <a:pt x="94" y="208"/>
                </a:lnTo>
                <a:lnTo>
                  <a:pt x="92" y="208"/>
                </a:lnTo>
                <a:lnTo>
                  <a:pt x="91" y="208"/>
                </a:lnTo>
                <a:lnTo>
                  <a:pt x="87" y="208"/>
                </a:lnTo>
                <a:lnTo>
                  <a:pt x="89" y="202"/>
                </a:lnTo>
                <a:lnTo>
                  <a:pt x="89" y="196"/>
                </a:lnTo>
                <a:lnTo>
                  <a:pt x="89" y="186"/>
                </a:lnTo>
                <a:lnTo>
                  <a:pt x="91" y="180"/>
                </a:lnTo>
                <a:lnTo>
                  <a:pt x="91" y="77"/>
                </a:lnTo>
                <a:lnTo>
                  <a:pt x="89" y="71"/>
                </a:lnTo>
                <a:lnTo>
                  <a:pt x="89" y="63"/>
                </a:lnTo>
                <a:lnTo>
                  <a:pt x="89" y="55"/>
                </a:lnTo>
                <a:lnTo>
                  <a:pt x="87" y="47"/>
                </a:lnTo>
                <a:lnTo>
                  <a:pt x="87" y="43"/>
                </a:lnTo>
                <a:lnTo>
                  <a:pt x="81" y="33"/>
                </a:lnTo>
                <a:lnTo>
                  <a:pt x="80" y="30"/>
                </a:lnTo>
                <a:lnTo>
                  <a:pt x="76" y="24"/>
                </a:lnTo>
                <a:lnTo>
                  <a:pt x="67" y="22"/>
                </a:lnTo>
                <a:lnTo>
                  <a:pt x="59" y="22"/>
                </a:lnTo>
                <a:lnTo>
                  <a:pt x="52" y="24"/>
                </a:lnTo>
                <a:lnTo>
                  <a:pt x="44" y="28"/>
                </a:lnTo>
                <a:lnTo>
                  <a:pt x="39" y="37"/>
                </a:lnTo>
                <a:lnTo>
                  <a:pt x="33" y="47"/>
                </a:lnTo>
                <a:lnTo>
                  <a:pt x="32" y="55"/>
                </a:lnTo>
                <a:lnTo>
                  <a:pt x="32" y="57"/>
                </a:lnTo>
                <a:lnTo>
                  <a:pt x="32" y="180"/>
                </a:lnTo>
                <a:lnTo>
                  <a:pt x="32" y="194"/>
                </a:lnTo>
                <a:lnTo>
                  <a:pt x="33" y="200"/>
                </a:lnTo>
                <a:lnTo>
                  <a:pt x="37" y="208"/>
                </a:lnTo>
                <a:lnTo>
                  <a:pt x="0" y="208"/>
                </a:lnTo>
                <a:lnTo>
                  <a:pt x="2" y="204"/>
                </a:lnTo>
                <a:lnTo>
                  <a:pt x="4" y="198"/>
                </a:lnTo>
                <a:lnTo>
                  <a:pt x="6" y="190"/>
                </a:lnTo>
                <a:lnTo>
                  <a:pt x="6" y="180"/>
                </a:lnTo>
                <a:lnTo>
                  <a:pt x="6" y="22"/>
                </a:lnTo>
                <a:lnTo>
                  <a:pt x="4" y="12"/>
                </a:lnTo>
                <a:lnTo>
                  <a:pt x="0" y="4"/>
                </a:lnTo>
                <a:lnTo>
                  <a:pt x="32" y="4"/>
                </a:lnTo>
                <a:lnTo>
                  <a:pt x="32" y="26"/>
                </a:lnTo>
                <a:lnTo>
                  <a:pt x="35" y="22"/>
                </a:lnTo>
                <a:lnTo>
                  <a:pt x="39" y="18"/>
                </a:lnTo>
                <a:lnTo>
                  <a:pt x="46" y="10"/>
                </a:lnTo>
                <a:lnTo>
                  <a:pt x="52" y="6"/>
                </a:lnTo>
                <a:lnTo>
                  <a:pt x="57" y="4"/>
                </a:lnTo>
                <a:lnTo>
                  <a:pt x="68"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33" name="Freeform 490"/>
          <p:cNvSpPr>
            <a:spLocks/>
          </p:cNvSpPr>
          <p:nvPr/>
        </p:nvSpPr>
        <p:spPr bwMode="auto">
          <a:xfrm>
            <a:off x="2346284" y="2678113"/>
            <a:ext cx="134937" cy="166687"/>
          </a:xfrm>
          <a:custGeom>
            <a:avLst/>
            <a:gdLst>
              <a:gd name="T0" fmla="*/ 2147483647 w 170"/>
              <a:gd name="T1" fmla="*/ 2147483647 h 210"/>
              <a:gd name="T2" fmla="*/ 2147483647 w 170"/>
              <a:gd name="T3" fmla="*/ 2147483647 h 210"/>
              <a:gd name="T4" fmla="*/ 2147483647 w 170"/>
              <a:gd name="T5" fmla="*/ 2147483647 h 210"/>
              <a:gd name="T6" fmla="*/ 2147483647 w 170"/>
              <a:gd name="T7" fmla="*/ 2147483647 h 210"/>
              <a:gd name="T8" fmla="*/ 2147483647 w 170"/>
              <a:gd name="T9" fmla="*/ 2147483647 h 210"/>
              <a:gd name="T10" fmla="*/ 2147483647 w 170"/>
              <a:gd name="T11" fmla="*/ 2147483647 h 210"/>
              <a:gd name="T12" fmla="*/ 2147483647 w 170"/>
              <a:gd name="T13" fmla="*/ 2147483647 h 210"/>
              <a:gd name="T14" fmla="*/ 2147483647 w 170"/>
              <a:gd name="T15" fmla="*/ 2147483647 h 210"/>
              <a:gd name="T16" fmla="*/ 2147483647 w 170"/>
              <a:gd name="T17" fmla="*/ 2147483647 h 210"/>
              <a:gd name="T18" fmla="*/ 2147483647 w 170"/>
              <a:gd name="T19" fmla="*/ 2147483647 h 210"/>
              <a:gd name="T20" fmla="*/ 2147483647 w 170"/>
              <a:gd name="T21" fmla="*/ 2147483647 h 210"/>
              <a:gd name="T22" fmla="*/ 2147483647 w 170"/>
              <a:gd name="T23" fmla="*/ 2147483647 h 210"/>
              <a:gd name="T24" fmla="*/ 2147483647 w 170"/>
              <a:gd name="T25" fmla="*/ 2147483647 h 210"/>
              <a:gd name="T26" fmla="*/ 0 w 170"/>
              <a:gd name="T27" fmla="*/ 2147483647 h 210"/>
              <a:gd name="T28" fmla="*/ 2147483647 w 170"/>
              <a:gd name="T29" fmla="*/ 2147483647 h 210"/>
              <a:gd name="T30" fmla="*/ 2147483647 w 170"/>
              <a:gd name="T31" fmla="*/ 2147483647 h 210"/>
              <a:gd name="T32" fmla="*/ 2147483647 w 170"/>
              <a:gd name="T33" fmla="*/ 2147483647 h 210"/>
              <a:gd name="T34" fmla="*/ 2147483647 w 170"/>
              <a:gd name="T35" fmla="*/ 2147483647 h 210"/>
              <a:gd name="T36" fmla="*/ 2147483647 w 170"/>
              <a:gd name="T37" fmla="*/ 2147483647 h 210"/>
              <a:gd name="T38" fmla="*/ 2147483647 w 170"/>
              <a:gd name="T39" fmla="*/ 2147483647 h 210"/>
              <a:gd name="T40" fmla="*/ 2147483647 w 170"/>
              <a:gd name="T41" fmla="*/ 2147483647 h 210"/>
              <a:gd name="T42" fmla="*/ 2147483647 w 170"/>
              <a:gd name="T43" fmla="*/ 2147483647 h 210"/>
              <a:gd name="T44" fmla="*/ 2147483647 w 170"/>
              <a:gd name="T45" fmla="*/ 2147483647 h 210"/>
              <a:gd name="T46" fmla="*/ 2147483647 w 170"/>
              <a:gd name="T47" fmla="*/ 2147483647 h 210"/>
              <a:gd name="T48" fmla="*/ 2147483647 w 170"/>
              <a:gd name="T49" fmla="*/ 2147483647 h 210"/>
              <a:gd name="T50" fmla="*/ 2147483647 w 170"/>
              <a:gd name="T51" fmla="*/ 2147483647 h 210"/>
              <a:gd name="T52" fmla="*/ 2147483647 w 170"/>
              <a:gd name="T53" fmla="*/ 2147483647 h 210"/>
              <a:gd name="T54" fmla="*/ 2147483647 w 170"/>
              <a:gd name="T55" fmla="*/ 2147483647 h 210"/>
              <a:gd name="T56" fmla="*/ 2147483647 w 170"/>
              <a:gd name="T57" fmla="*/ 0 h 210"/>
              <a:gd name="T58" fmla="*/ 2147483647 w 170"/>
              <a:gd name="T59" fmla="*/ 2147483647 h 2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70"/>
              <a:gd name="T91" fmla="*/ 0 h 210"/>
              <a:gd name="T92" fmla="*/ 170 w 170"/>
              <a:gd name="T93" fmla="*/ 210 h 2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70" h="210">
                <a:moveTo>
                  <a:pt x="55" y="24"/>
                </a:moveTo>
                <a:lnTo>
                  <a:pt x="50" y="22"/>
                </a:lnTo>
                <a:lnTo>
                  <a:pt x="46" y="22"/>
                </a:lnTo>
                <a:lnTo>
                  <a:pt x="52" y="47"/>
                </a:lnTo>
                <a:lnTo>
                  <a:pt x="57" y="41"/>
                </a:lnTo>
                <a:lnTo>
                  <a:pt x="118" y="26"/>
                </a:lnTo>
                <a:lnTo>
                  <a:pt x="68" y="112"/>
                </a:lnTo>
                <a:lnTo>
                  <a:pt x="31" y="91"/>
                </a:lnTo>
                <a:lnTo>
                  <a:pt x="20" y="100"/>
                </a:lnTo>
                <a:lnTo>
                  <a:pt x="61" y="124"/>
                </a:lnTo>
                <a:lnTo>
                  <a:pt x="18" y="194"/>
                </a:lnTo>
                <a:lnTo>
                  <a:pt x="15" y="198"/>
                </a:lnTo>
                <a:lnTo>
                  <a:pt x="11" y="202"/>
                </a:lnTo>
                <a:lnTo>
                  <a:pt x="0" y="210"/>
                </a:lnTo>
                <a:lnTo>
                  <a:pt x="39" y="210"/>
                </a:lnTo>
                <a:lnTo>
                  <a:pt x="37" y="208"/>
                </a:lnTo>
                <a:lnTo>
                  <a:pt x="35" y="206"/>
                </a:lnTo>
                <a:lnTo>
                  <a:pt x="37" y="200"/>
                </a:lnTo>
                <a:lnTo>
                  <a:pt x="74" y="134"/>
                </a:lnTo>
                <a:lnTo>
                  <a:pt x="111" y="155"/>
                </a:lnTo>
                <a:lnTo>
                  <a:pt x="122" y="145"/>
                </a:lnTo>
                <a:lnTo>
                  <a:pt x="83" y="120"/>
                </a:lnTo>
                <a:lnTo>
                  <a:pt x="133" y="34"/>
                </a:lnTo>
                <a:lnTo>
                  <a:pt x="146" y="98"/>
                </a:lnTo>
                <a:lnTo>
                  <a:pt x="146" y="102"/>
                </a:lnTo>
                <a:lnTo>
                  <a:pt x="144" y="106"/>
                </a:lnTo>
                <a:lnTo>
                  <a:pt x="170" y="98"/>
                </a:lnTo>
                <a:lnTo>
                  <a:pt x="164" y="92"/>
                </a:lnTo>
                <a:lnTo>
                  <a:pt x="144" y="0"/>
                </a:lnTo>
                <a:lnTo>
                  <a:pt x="55" y="2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634" name="Rectangle 491"/>
          <p:cNvSpPr>
            <a:spLocks noChangeArrowheads="1"/>
          </p:cNvSpPr>
          <p:nvPr/>
        </p:nvSpPr>
        <p:spPr bwMode="auto">
          <a:xfrm>
            <a:off x="2655846" y="32686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35" name="Rectangle 492"/>
          <p:cNvSpPr>
            <a:spLocks noChangeArrowheads="1"/>
          </p:cNvSpPr>
          <p:nvPr/>
        </p:nvSpPr>
        <p:spPr bwMode="auto">
          <a:xfrm>
            <a:off x="2741571" y="3268663"/>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36" name="Rectangle 493"/>
          <p:cNvSpPr>
            <a:spLocks noChangeArrowheads="1"/>
          </p:cNvSpPr>
          <p:nvPr/>
        </p:nvSpPr>
        <p:spPr bwMode="auto">
          <a:xfrm>
            <a:off x="2809834" y="326866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637" name="Rectangle 494"/>
          <p:cNvSpPr>
            <a:spLocks noChangeArrowheads="1"/>
          </p:cNvSpPr>
          <p:nvPr/>
        </p:nvSpPr>
        <p:spPr bwMode="auto">
          <a:xfrm>
            <a:off x="2884446" y="3268663"/>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38" name="Rectangle 495"/>
          <p:cNvSpPr>
            <a:spLocks noChangeArrowheads="1"/>
          </p:cNvSpPr>
          <p:nvPr/>
        </p:nvSpPr>
        <p:spPr bwMode="auto">
          <a:xfrm>
            <a:off x="2952709" y="3268663"/>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39" name="Rectangle 496"/>
          <p:cNvSpPr>
            <a:spLocks noChangeArrowheads="1"/>
          </p:cNvSpPr>
          <p:nvPr/>
        </p:nvSpPr>
        <p:spPr bwMode="auto">
          <a:xfrm>
            <a:off x="3001921" y="3268663"/>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40" name="Rectangle 497"/>
          <p:cNvSpPr>
            <a:spLocks noChangeArrowheads="1"/>
          </p:cNvSpPr>
          <p:nvPr/>
        </p:nvSpPr>
        <p:spPr bwMode="auto">
          <a:xfrm>
            <a:off x="3041609" y="3268663"/>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41" name="Rectangle 498"/>
          <p:cNvSpPr>
            <a:spLocks noChangeArrowheads="1"/>
          </p:cNvSpPr>
          <p:nvPr/>
        </p:nvSpPr>
        <p:spPr bwMode="auto">
          <a:xfrm>
            <a:off x="2620921" y="2971800"/>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42" name="Rectangle 499"/>
          <p:cNvSpPr>
            <a:spLocks noChangeArrowheads="1"/>
          </p:cNvSpPr>
          <p:nvPr/>
        </p:nvSpPr>
        <p:spPr bwMode="auto">
          <a:xfrm>
            <a:off x="2706646" y="297180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43" name="Rectangle 500"/>
          <p:cNvSpPr>
            <a:spLocks noChangeArrowheads="1"/>
          </p:cNvSpPr>
          <p:nvPr/>
        </p:nvSpPr>
        <p:spPr bwMode="auto">
          <a:xfrm>
            <a:off x="2773321" y="2971800"/>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644" name="Rectangle 501"/>
          <p:cNvSpPr>
            <a:spLocks noChangeArrowheads="1"/>
          </p:cNvSpPr>
          <p:nvPr/>
        </p:nvSpPr>
        <p:spPr bwMode="auto">
          <a:xfrm>
            <a:off x="2849521" y="29718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45" name="Rectangle 502"/>
          <p:cNvSpPr>
            <a:spLocks noChangeArrowheads="1"/>
          </p:cNvSpPr>
          <p:nvPr/>
        </p:nvSpPr>
        <p:spPr bwMode="auto">
          <a:xfrm>
            <a:off x="2900321" y="2971800"/>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46" name="Rectangle 503"/>
          <p:cNvSpPr>
            <a:spLocks noChangeArrowheads="1"/>
          </p:cNvSpPr>
          <p:nvPr/>
        </p:nvSpPr>
        <p:spPr bwMode="auto">
          <a:xfrm>
            <a:off x="2938421" y="2971800"/>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47" name="Rectangle 504"/>
          <p:cNvSpPr>
            <a:spLocks noChangeArrowheads="1"/>
          </p:cNvSpPr>
          <p:nvPr/>
        </p:nvSpPr>
        <p:spPr bwMode="auto">
          <a:xfrm>
            <a:off x="3006684" y="297180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48" name="Rectangle 505"/>
          <p:cNvSpPr>
            <a:spLocks noChangeArrowheads="1"/>
          </p:cNvSpPr>
          <p:nvPr/>
        </p:nvSpPr>
        <p:spPr bwMode="auto">
          <a:xfrm>
            <a:off x="3079709" y="297180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49" name="Rectangle 506"/>
          <p:cNvSpPr>
            <a:spLocks noChangeArrowheads="1"/>
          </p:cNvSpPr>
          <p:nvPr/>
        </p:nvSpPr>
        <p:spPr bwMode="auto">
          <a:xfrm>
            <a:off x="3132096" y="2971800"/>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650" name="Rectangle 507"/>
          <p:cNvSpPr>
            <a:spLocks noChangeArrowheads="1"/>
          </p:cNvSpPr>
          <p:nvPr/>
        </p:nvSpPr>
        <p:spPr bwMode="auto">
          <a:xfrm>
            <a:off x="3205121" y="2971800"/>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51" name="Rectangle 508"/>
          <p:cNvSpPr>
            <a:spLocks noChangeArrowheads="1"/>
          </p:cNvSpPr>
          <p:nvPr/>
        </p:nvSpPr>
        <p:spPr bwMode="auto">
          <a:xfrm>
            <a:off x="3244809" y="297180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52" name="Rectangle 509"/>
          <p:cNvSpPr>
            <a:spLocks noChangeArrowheads="1"/>
          </p:cNvSpPr>
          <p:nvPr/>
        </p:nvSpPr>
        <p:spPr bwMode="auto">
          <a:xfrm>
            <a:off x="2655846" y="2452688"/>
            <a:ext cx="5556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53" name="Rectangle 510"/>
          <p:cNvSpPr>
            <a:spLocks noChangeArrowheads="1"/>
          </p:cNvSpPr>
          <p:nvPr/>
        </p:nvSpPr>
        <p:spPr bwMode="auto">
          <a:xfrm>
            <a:off x="2735221" y="2452688"/>
            <a:ext cx="4603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654" name="Rectangle 511"/>
          <p:cNvSpPr>
            <a:spLocks noChangeArrowheads="1"/>
          </p:cNvSpPr>
          <p:nvPr/>
        </p:nvSpPr>
        <p:spPr bwMode="auto">
          <a:xfrm>
            <a:off x="2803484" y="2452688"/>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55" name="Rectangle 512"/>
          <p:cNvSpPr>
            <a:spLocks noChangeArrowheads="1"/>
          </p:cNvSpPr>
          <p:nvPr/>
        </p:nvSpPr>
        <p:spPr bwMode="auto">
          <a:xfrm>
            <a:off x="2871746" y="24526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56" name="Rectangle 513"/>
          <p:cNvSpPr>
            <a:spLocks noChangeArrowheads="1"/>
          </p:cNvSpPr>
          <p:nvPr/>
        </p:nvSpPr>
        <p:spPr bwMode="auto">
          <a:xfrm>
            <a:off x="2946359" y="24526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57" name="Rectangle 514"/>
          <p:cNvSpPr>
            <a:spLocks noChangeArrowheads="1"/>
          </p:cNvSpPr>
          <p:nvPr/>
        </p:nvSpPr>
        <p:spPr bwMode="auto">
          <a:xfrm>
            <a:off x="2997159" y="24526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658" name="Rectangle 515"/>
          <p:cNvSpPr>
            <a:spLocks noChangeArrowheads="1"/>
          </p:cNvSpPr>
          <p:nvPr/>
        </p:nvSpPr>
        <p:spPr bwMode="auto">
          <a:xfrm>
            <a:off x="3071771" y="24526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59" name="Rectangle 516"/>
          <p:cNvSpPr>
            <a:spLocks noChangeArrowheads="1"/>
          </p:cNvSpPr>
          <p:nvPr/>
        </p:nvSpPr>
        <p:spPr bwMode="auto">
          <a:xfrm>
            <a:off x="3109871" y="24526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60" name="Rectangle 517"/>
          <p:cNvSpPr>
            <a:spLocks noChangeArrowheads="1"/>
          </p:cNvSpPr>
          <p:nvPr/>
        </p:nvSpPr>
        <p:spPr bwMode="auto">
          <a:xfrm>
            <a:off x="2655846" y="2181225"/>
            <a:ext cx="47625"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L</a:t>
            </a:r>
            <a:endParaRPr lang="es-ES_tradnl" dirty="0">
              <a:latin typeface="Calibri" pitchFamily="34" charset="0"/>
            </a:endParaRPr>
          </a:p>
        </p:txBody>
      </p:sp>
      <p:sp>
        <p:nvSpPr>
          <p:cNvPr id="16661" name="Rectangle 518"/>
          <p:cNvSpPr>
            <a:spLocks noChangeArrowheads="1"/>
          </p:cNvSpPr>
          <p:nvPr/>
        </p:nvSpPr>
        <p:spPr bwMode="auto">
          <a:xfrm>
            <a:off x="2730459" y="2181225"/>
            <a:ext cx="28575"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i</a:t>
            </a:r>
            <a:endParaRPr lang="es-ES_tradnl" dirty="0">
              <a:latin typeface="Calibri" pitchFamily="34" charset="0"/>
            </a:endParaRPr>
          </a:p>
        </p:txBody>
      </p:sp>
      <p:sp>
        <p:nvSpPr>
          <p:cNvPr id="16662" name="Rectangle 519"/>
          <p:cNvSpPr>
            <a:spLocks noChangeArrowheads="1"/>
          </p:cNvSpPr>
          <p:nvPr/>
        </p:nvSpPr>
        <p:spPr bwMode="auto">
          <a:xfrm>
            <a:off x="2768559" y="2181225"/>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b</a:t>
            </a:r>
            <a:endParaRPr lang="es-ES_tradnl">
              <a:latin typeface="Calibri" pitchFamily="34" charset="0"/>
            </a:endParaRPr>
          </a:p>
        </p:txBody>
      </p:sp>
      <p:sp>
        <p:nvSpPr>
          <p:cNvPr id="16663" name="Rectangle 520"/>
          <p:cNvSpPr>
            <a:spLocks noChangeArrowheads="1"/>
          </p:cNvSpPr>
          <p:nvPr/>
        </p:nvSpPr>
        <p:spPr bwMode="auto">
          <a:xfrm>
            <a:off x="2843171" y="2181225"/>
            <a:ext cx="41275"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r</a:t>
            </a:r>
            <a:endParaRPr lang="es-ES_tradnl" dirty="0">
              <a:latin typeface="Calibri" pitchFamily="34" charset="0"/>
            </a:endParaRPr>
          </a:p>
        </p:txBody>
      </p:sp>
      <p:sp>
        <p:nvSpPr>
          <p:cNvPr id="16664" name="Rectangle 521"/>
          <p:cNvSpPr>
            <a:spLocks noChangeArrowheads="1"/>
          </p:cNvSpPr>
          <p:nvPr/>
        </p:nvSpPr>
        <p:spPr bwMode="auto">
          <a:xfrm>
            <a:off x="2892384" y="2181225"/>
            <a:ext cx="57150" cy="136525"/>
          </a:xfrm>
          <a:prstGeom prst="rect">
            <a:avLst/>
          </a:prstGeom>
          <a:noFill/>
          <a:ln w="9525">
            <a:noFill/>
            <a:miter lim="800000"/>
            <a:headEnd/>
            <a:tailEnd/>
          </a:ln>
        </p:spPr>
        <p:txBody>
          <a:bodyPr wrap="none" lIns="0" tIns="0" rIns="0" bIns="0">
            <a:spAutoFit/>
          </a:bodyPr>
          <a:lstStyle/>
          <a:p>
            <a:r>
              <a:rPr lang="es-ES_tradnl" sz="900" b="1" dirty="0">
                <a:solidFill>
                  <a:srgbClr val="FFFFFF"/>
                </a:solidFill>
                <a:latin typeface="Calibri" pitchFamily="34" charset="0"/>
              </a:rPr>
              <a:t>a</a:t>
            </a:r>
            <a:endParaRPr lang="es-ES_tradnl" dirty="0">
              <a:latin typeface="Calibri" pitchFamily="34" charset="0"/>
            </a:endParaRPr>
          </a:p>
        </p:txBody>
      </p:sp>
      <p:sp>
        <p:nvSpPr>
          <p:cNvPr id="16665" name="Rectangle 522"/>
          <p:cNvSpPr>
            <a:spLocks noChangeArrowheads="1"/>
          </p:cNvSpPr>
          <p:nvPr/>
        </p:nvSpPr>
        <p:spPr bwMode="auto">
          <a:xfrm>
            <a:off x="2655846" y="3540125"/>
            <a:ext cx="603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666" name="Rectangle 523"/>
          <p:cNvSpPr>
            <a:spLocks noChangeArrowheads="1"/>
          </p:cNvSpPr>
          <p:nvPr/>
        </p:nvSpPr>
        <p:spPr bwMode="auto">
          <a:xfrm>
            <a:off x="2725696" y="354012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67" name="Rectangle 524"/>
          <p:cNvSpPr>
            <a:spLocks noChangeArrowheads="1"/>
          </p:cNvSpPr>
          <p:nvPr/>
        </p:nvSpPr>
        <p:spPr bwMode="auto">
          <a:xfrm>
            <a:off x="2757446" y="3540125"/>
            <a:ext cx="9366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sc</a:t>
            </a:r>
            <a:endParaRPr lang="es-ES_tradnl">
              <a:latin typeface="Calibri" pitchFamily="34" charset="0"/>
            </a:endParaRPr>
          </a:p>
        </p:txBody>
      </p:sp>
      <p:sp>
        <p:nvSpPr>
          <p:cNvPr id="16668" name="Rectangle 525"/>
          <p:cNvSpPr>
            <a:spLocks noChangeArrowheads="1"/>
          </p:cNvSpPr>
          <p:nvPr/>
        </p:nvSpPr>
        <p:spPr bwMode="auto">
          <a:xfrm>
            <a:off x="2857459" y="3540125"/>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69" name="Rectangle 526"/>
          <p:cNvSpPr>
            <a:spLocks noChangeArrowheads="1"/>
          </p:cNvSpPr>
          <p:nvPr/>
        </p:nvSpPr>
        <p:spPr bwMode="auto">
          <a:xfrm>
            <a:off x="2890796" y="3540125"/>
            <a:ext cx="4603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670" name="Rectangle 527"/>
          <p:cNvSpPr>
            <a:spLocks noChangeArrowheads="1"/>
          </p:cNvSpPr>
          <p:nvPr/>
        </p:nvSpPr>
        <p:spPr bwMode="auto">
          <a:xfrm>
            <a:off x="2655846" y="2724150"/>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671" name="Rectangle 528"/>
          <p:cNvSpPr>
            <a:spLocks noChangeArrowheads="1"/>
          </p:cNvSpPr>
          <p:nvPr/>
        </p:nvSpPr>
        <p:spPr bwMode="auto">
          <a:xfrm>
            <a:off x="2735221" y="27241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72" name="Rectangle 529"/>
          <p:cNvSpPr>
            <a:spLocks noChangeArrowheads="1"/>
          </p:cNvSpPr>
          <p:nvPr/>
        </p:nvSpPr>
        <p:spPr bwMode="auto">
          <a:xfrm>
            <a:off x="2803484" y="2724150"/>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673" name="Rectangle 530"/>
          <p:cNvSpPr>
            <a:spLocks noChangeArrowheads="1"/>
          </p:cNvSpPr>
          <p:nvPr/>
        </p:nvSpPr>
        <p:spPr bwMode="auto">
          <a:xfrm>
            <a:off x="2878096" y="2724150"/>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74" name="Rectangle 531"/>
          <p:cNvSpPr>
            <a:spLocks noChangeArrowheads="1"/>
          </p:cNvSpPr>
          <p:nvPr/>
        </p:nvSpPr>
        <p:spPr bwMode="auto">
          <a:xfrm>
            <a:off x="2916196" y="2724150"/>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675" name="Rectangle 532"/>
          <p:cNvSpPr>
            <a:spLocks noChangeArrowheads="1"/>
          </p:cNvSpPr>
          <p:nvPr/>
        </p:nvSpPr>
        <p:spPr bwMode="auto">
          <a:xfrm>
            <a:off x="2959059" y="2724150"/>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76" name="Rectangle 533"/>
          <p:cNvSpPr>
            <a:spLocks noChangeArrowheads="1"/>
          </p:cNvSpPr>
          <p:nvPr/>
        </p:nvSpPr>
        <p:spPr bwMode="auto">
          <a:xfrm>
            <a:off x="3027321" y="2724150"/>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77" name="Rectangle 534"/>
          <p:cNvSpPr>
            <a:spLocks noChangeArrowheads="1"/>
          </p:cNvSpPr>
          <p:nvPr/>
        </p:nvSpPr>
        <p:spPr bwMode="auto">
          <a:xfrm>
            <a:off x="3076534" y="2724150"/>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78" name="Rectangle 535"/>
          <p:cNvSpPr>
            <a:spLocks noChangeArrowheads="1"/>
          </p:cNvSpPr>
          <p:nvPr/>
        </p:nvSpPr>
        <p:spPr bwMode="auto">
          <a:xfrm>
            <a:off x="3114634" y="2724150"/>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79" name="Rectangle 536"/>
          <p:cNvSpPr>
            <a:spLocks noChangeArrowheads="1"/>
          </p:cNvSpPr>
          <p:nvPr/>
        </p:nvSpPr>
        <p:spPr bwMode="auto">
          <a:xfrm>
            <a:off x="3854409" y="3862388"/>
            <a:ext cx="1000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680" name="Rectangle 537"/>
          <p:cNvSpPr>
            <a:spLocks noChangeArrowheads="1"/>
          </p:cNvSpPr>
          <p:nvPr/>
        </p:nvSpPr>
        <p:spPr bwMode="auto">
          <a:xfrm>
            <a:off x="3951246" y="38623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81" name="Rectangle 538"/>
          <p:cNvSpPr>
            <a:spLocks noChangeArrowheads="1"/>
          </p:cNvSpPr>
          <p:nvPr/>
        </p:nvSpPr>
        <p:spPr bwMode="auto">
          <a:xfrm>
            <a:off x="4019509" y="38623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82" name="Rectangle 539"/>
          <p:cNvSpPr>
            <a:spLocks noChangeArrowheads="1"/>
          </p:cNvSpPr>
          <p:nvPr/>
        </p:nvSpPr>
        <p:spPr bwMode="auto">
          <a:xfrm>
            <a:off x="4070309" y="3862388"/>
            <a:ext cx="4762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683" name="Rectangle 540"/>
          <p:cNvSpPr>
            <a:spLocks noChangeArrowheads="1"/>
          </p:cNvSpPr>
          <p:nvPr/>
        </p:nvSpPr>
        <p:spPr bwMode="auto">
          <a:xfrm>
            <a:off x="4140159" y="38623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684" name="Rectangle 541"/>
          <p:cNvSpPr>
            <a:spLocks noChangeArrowheads="1"/>
          </p:cNvSpPr>
          <p:nvPr/>
        </p:nvSpPr>
        <p:spPr bwMode="auto">
          <a:xfrm>
            <a:off x="4213184" y="38623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85" name="Rectangle 542"/>
          <p:cNvSpPr>
            <a:spLocks noChangeArrowheads="1"/>
          </p:cNvSpPr>
          <p:nvPr/>
        </p:nvSpPr>
        <p:spPr bwMode="auto">
          <a:xfrm>
            <a:off x="4263984" y="3862388"/>
            <a:ext cx="285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686" name="Rectangle 543"/>
          <p:cNvSpPr>
            <a:spLocks noChangeArrowheads="1"/>
          </p:cNvSpPr>
          <p:nvPr/>
        </p:nvSpPr>
        <p:spPr bwMode="auto">
          <a:xfrm>
            <a:off x="4302084" y="38623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87" name="Rectangle 544"/>
          <p:cNvSpPr>
            <a:spLocks noChangeArrowheads="1"/>
          </p:cNvSpPr>
          <p:nvPr/>
        </p:nvSpPr>
        <p:spPr bwMode="auto">
          <a:xfrm>
            <a:off x="4376696" y="3862388"/>
            <a:ext cx="254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688" name="Rectangle 545"/>
          <p:cNvSpPr>
            <a:spLocks noChangeArrowheads="1"/>
          </p:cNvSpPr>
          <p:nvPr/>
        </p:nvSpPr>
        <p:spPr bwMode="auto">
          <a:xfrm>
            <a:off x="4414796" y="3862388"/>
            <a:ext cx="65088"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89" name="Rectangle 546"/>
          <p:cNvSpPr>
            <a:spLocks noChangeArrowheads="1"/>
          </p:cNvSpPr>
          <p:nvPr/>
        </p:nvSpPr>
        <p:spPr bwMode="auto">
          <a:xfrm>
            <a:off x="4502109" y="38623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690" name="Rectangle 547"/>
          <p:cNvSpPr>
            <a:spLocks noChangeArrowheads="1"/>
          </p:cNvSpPr>
          <p:nvPr/>
        </p:nvSpPr>
        <p:spPr bwMode="auto">
          <a:xfrm>
            <a:off x="4570371" y="3862388"/>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691" name="Rectangle 548"/>
          <p:cNvSpPr>
            <a:spLocks noChangeArrowheads="1"/>
          </p:cNvSpPr>
          <p:nvPr/>
        </p:nvSpPr>
        <p:spPr bwMode="auto">
          <a:xfrm>
            <a:off x="4614821" y="38623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92" name="Rectangle 549"/>
          <p:cNvSpPr>
            <a:spLocks noChangeArrowheads="1"/>
          </p:cNvSpPr>
          <p:nvPr/>
        </p:nvSpPr>
        <p:spPr bwMode="auto">
          <a:xfrm>
            <a:off x="4664034" y="38623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693" name="Rectangle 550"/>
          <p:cNvSpPr>
            <a:spLocks noChangeArrowheads="1"/>
          </p:cNvSpPr>
          <p:nvPr/>
        </p:nvSpPr>
        <p:spPr bwMode="auto">
          <a:xfrm>
            <a:off x="4738646" y="3862388"/>
            <a:ext cx="539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694" name="Rectangle 551"/>
          <p:cNvSpPr>
            <a:spLocks noChangeArrowheads="1"/>
          </p:cNvSpPr>
          <p:nvPr/>
        </p:nvSpPr>
        <p:spPr bwMode="auto">
          <a:xfrm>
            <a:off x="4813259" y="3862388"/>
            <a:ext cx="41275"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695" name="Rectangle 552"/>
          <p:cNvSpPr>
            <a:spLocks noChangeArrowheads="1"/>
          </p:cNvSpPr>
          <p:nvPr/>
        </p:nvSpPr>
        <p:spPr bwMode="auto">
          <a:xfrm>
            <a:off x="4862471" y="3862388"/>
            <a:ext cx="571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696" name="Rectangle 553"/>
          <p:cNvSpPr>
            <a:spLocks noChangeArrowheads="1"/>
          </p:cNvSpPr>
          <p:nvPr/>
        </p:nvSpPr>
        <p:spPr bwMode="auto">
          <a:xfrm>
            <a:off x="4932321" y="3862388"/>
            <a:ext cx="61913"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697" name="Rectangle 554"/>
          <p:cNvSpPr>
            <a:spLocks noChangeArrowheads="1"/>
          </p:cNvSpPr>
          <p:nvPr/>
        </p:nvSpPr>
        <p:spPr bwMode="auto">
          <a:xfrm>
            <a:off x="5006934" y="3862388"/>
            <a:ext cx="61912"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548" name="Rectangle 555"/>
          <p:cNvSpPr>
            <a:spLocks noChangeArrowheads="1"/>
          </p:cNvSpPr>
          <p:nvPr/>
        </p:nvSpPr>
        <p:spPr bwMode="auto">
          <a:xfrm>
            <a:off x="2204996" y="3802063"/>
            <a:ext cx="6826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P</a:t>
            </a:r>
            <a:endParaRPr lang="es-ES_tradnl" dirty="0">
              <a:solidFill>
                <a:schemeClr val="tx1">
                  <a:lumMod val="95000"/>
                  <a:lumOff val="5000"/>
                </a:schemeClr>
              </a:solidFill>
              <a:latin typeface="Calibri" pitchFamily="34" charset="0"/>
            </a:endParaRPr>
          </a:p>
        </p:txBody>
      </p:sp>
      <p:sp>
        <p:nvSpPr>
          <p:cNvPr id="549" name="Rectangle 556"/>
          <p:cNvSpPr>
            <a:spLocks noChangeArrowheads="1"/>
          </p:cNvSpPr>
          <p:nvPr/>
        </p:nvSpPr>
        <p:spPr bwMode="auto">
          <a:xfrm>
            <a:off x="2282784" y="3802063"/>
            <a:ext cx="539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L</a:t>
            </a:r>
            <a:endParaRPr lang="es-ES_tradnl">
              <a:solidFill>
                <a:schemeClr val="tx1">
                  <a:lumMod val="95000"/>
                  <a:lumOff val="5000"/>
                </a:schemeClr>
              </a:solidFill>
              <a:latin typeface="Calibri" pitchFamily="34" charset="0"/>
            </a:endParaRPr>
          </a:p>
        </p:txBody>
      </p:sp>
      <p:sp>
        <p:nvSpPr>
          <p:cNvPr id="550" name="Rectangle 557"/>
          <p:cNvSpPr>
            <a:spLocks noChangeArrowheads="1"/>
          </p:cNvSpPr>
          <p:nvPr/>
        </p:nvSpPr>
        <p:spPr bwMode="auto">
          <a:xfrm>
            <a:off x="2355809" y="3802063"/>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A</a:t>
            </a:r>
            <a:endParaRPr lang="es-ES_tradnl" dirty="0">
              <a:solidFill>
                <a:schemeClr val="tx1">
                  <a:lumMod val="95000"/>
                  <a:lumOff val="5000"/>
                </a:schemeClr>
              </a:solidFill>
              <a:latin typeface="Calibri" pitchFamily="34" charset="0"/>
            </a:endParaRPr>
          </a:p>
        </p:txBody>
      </p:sp>
      <p:sp>
        <p:nvSpPr>
          <p:cNvPr id="551" name="Rectangle 558"/>
          <p:cNvSpPr>
            <a:spLocks noChangeArrowheads="1"/>
          </p:cNvSpPr>
          <p:nvPr/>
        </p:nvSpPr>
        <p:spPr bwMode="auto">
          <a:xfrm>
            <a:off x="2439946" y="3802063"/>
            <a:ext cx="841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N</a:t>
            </a:r>
            <a:endParaRPr lang="es-ES_tradnl">
              <a:solidFill>
                <a:schemeClr val="tx1">
                  <a:lumMod val="95000"/>
                  <a:lumOff val="5000"/>
                </a:schemeClr>
              </a:solidFill>
              <a:latin typeface="Calibri" pitchFamily="34" charset="0"/>
            </a:endParaRPr>
          </a:p>
        </p:txBody>
      </p:sp>
      <p:sp>
        <p:nvSpPr>
          <p:cNvPr id="552" name="Rectangle 559"/>
          <p:cNvSpPr>
            <a:spLocks noChangeArrowheads="1"/>
          </p:cNvSpPr>
          <p:nvPr/>
        </p:nvSpPr>
        <p:spPr bwMode="auto">
          <a:xfrm>
            <a:off x="2525671" y="3802063"/>
            <a:ext cx="6191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E</a:t>
            </a:r>
            <a:endParaRPr lang="es-ES_tradnl">
              <a:solidFill>
                <a:schemeClr val="tx1">
                  <a:lumMod val="95000"/>
                  <a:lumOff val="5000"/>
                </a:schemeClr>
              </a:solidFill>
              <a:latin typeface="Calibri" pitchFamily="34" charset="0"/>
            </a:endParaRPr>
          </a:p>
        </p:txBody>
      </p:sp>
      <p:sp>
        <p:nvSpPr>
          <p:cNvPr id="553" name="Rectangle 560"/>
          <p:cNvSpPr>
            <a:spLocks noChangeArrowheads="1"/>
          </p:cNvSpPr>
          <p:nvPr/>
        </p:nvSpPr>
        <p:spPr bwMode="auto">
          <a:xfrm>
            <a:off x="2601871" y="3802063"/>
            <a:ext cx="635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T</a:t>
            </a:r>
            <a:endParaRPr lang="es-ES_tradnl" dirty="0">
              <a:solidFill>
                <a:schemeClr val="tx1">
                  <a:lumMod val="95000"/>
                  <a:lumOff val="5000"/>
                </a:schemeClr>
              </a:solidFill>
              <a:latin typeface="Calibri" pitchFamily="34" charset="0"/>
            </a:endParaRPr>
          </a:p>
        </p:txBody>
      </p:sp>
      <p:sp>
        <p:nvSpPr>
          <p:cNvPr id="554" name="Rectangle 561"/>
          <p:cNvSpPr>
            <a:spLocks noChangeArrowheads="1"/>
          </p:cNvSpPr>
          <p:nvPr/>
        </p:nvSpPr>
        <p:spPr bwMode="auto">
          <a:xfrm>
            <a:off x="2666959" y="3802063"/>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555" name="Rectangle 562"/>
          <p:cNvSpPr>
            <a:spLocks noChangeArrowheads="1"/>
          </p:cNvSpPr>
          <p:nvPr/>
        </p:nvSpPr>
        <p:spPr bwMode="auto">
          <a:xfrm>
            <a:off x="2752684" y="3802063"/>
            <a:ext cx="58737" cy="15398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S</a:t>
            </a:r>
            <a:endParaRPr lang="es-ES_tradnl" dirty="0">
              <a:solidFill>
                <a:schemeClr val="tx1">
                  <a:lumMod val="95000"/>
                  <a:lumOff val="5000"/>
                </a:schemeClr>
              </a:solidFill>
              <a:latin typeface="Calibri" pitchFamily="34" charset="0"/>
            </a:endParaRPr>
          </a:p>
        </p:txBody>
      </p:sp>
      <p:sp>
        <p:nvSpPr>
          <p:cNvPr id="556" name="Rectangle 563"/>
          <p:cNvSpPr>
            <a:spLocks noChangeArrowheads="1"/>
          </p:cNvSpPr>
          <p:nvPr/>
        </p:nvSpPr>
        <p:spPr bwMode="auto">
          <a:xfrm>
            <a:off x="3570246" y="203200"/>
            <a:ext cx="6826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P</a:t>
            </a:r>
            <a:endParaRPr lang="es-ES_tradnl">
              <a:solidFill>
                <a:schemeClr val="tx1">
                  <a:lumMod val="95000"/>
                  <a:lumOff val="5000"/>
                </a:schemeClr>
              </a:solidFill>
              <a:latin typeface="Calibri" pitchFamily="34" charset="0"/>
            </a:endParaRPr>
          </a:p>
        </p:txBody>
      </p:sp>
      <p:sp>
        <p:nvSpPr>
          <p:cNvPr id="557" name="Rectangle 564"/>
          <p:cNvSpPr>
            <a:spLocks noChangeArrowheads="1"/>
          </p:cNvSpPr>
          <p:nvPr/>
        </p:nvSpPr>
        <p:spPr bwMode="auto">
          <a:xfrm>
            <a:off x="3649621" y="203200"/>
            <a:ext cx="539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L</a:t>
            </a:r>
            <a:endParaRPr lang="es-ES_tradnl" dirty="0">
              <a:solidFill>
                <a:schemeClr val="tx1">
                  <a:lumMod val="95000"/>
                  <a:lumOff val="5000"/>
                </a:schemeClr>
              </a:solidFill>
              <a:latin typeface="Calibri" pitchFamily="34" charset="0"/>
            </a:endParaRPr>
          </a:p>
        </p:txBody>
      </p:sp>
      <p:sp>
        <p:nvSpPr>
          <p:cNvPr id="558" name="Rectangle 565"/>
          <p:cNvSpPr>
            <a:spLocks noChangeArrowheads="1"/>
          </p:cNvSpPr>
          <p:nvPr/>
        </p:nvSpPr>
        <p:spPr bwMode="auto">
          <a:xfrm>
            <a:off x="3721059" y="203200"/>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A</a:t>
            </a:r>
            <a:endParaRPr lang="es-ES_tradnl" dirty="0">
              <a:solidFill>
                <a:schemeClr val="tx1">
                  <a:lumMod val="95000"/>
                  <a:lumOff val="5000"/>
                </a:schemeClr>
              </a:solidFill>
              <a:latin typeface="Calibri" pitchFamily="34" charset="0"/>
            </a:endParaRPr>
          </a:p>
        </p:txBody>
      </p:sp>
      <p:sp>
        <p:nvSpPr>
          <p:cNvPr id="559" name="Rectangle 566"/>
          <p:cNvSpPr>
            <a:spLocks noChangeArrowheads="1"/>
          </p:cNvSpPr>
          <p:nvPr/>
        </p:nvSpPr>
        <p:spPr bwMode="auto">
          <a:xfrm>
            <a:off x="3805196" y="203200"/>
            <a:ext cx="841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N</a:t>
            </a:r>
            <a:endParaRPr lang="es-ES_tradnl" dirty="0">
              <a:solidFill>
                <a:schemeClr val="tx1">
                  <a:lumMod val="95000"/>
                  <a:lumOff val="5000"/>
                </a:schemeClr>
              </a:solidFill>
              <a:latin typeface="Calibri" pitchFamily="34" charset="0"/>
            </a:endParaRPr>
          </a:p>
        </p:txBody>
      </p:sp>
      <p:sp>
        <p:nvSpPr>
          <p:cNvPr id="560" name="Rectangle 567"/>
          <p:cNvSpPr>
            <a:spLocks noChangeArrowheads="1"/>
          </p:cNvSpPr>
          <p:nvPr/>
        </p:nvSpPr>
        <p:spPr bwMode="auto">
          <a:xfrm>
            <a:off x="3890921" y="203200"/>
            <a:ext cx="6191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E</a:t>
            </a:r>
            <a:endParaRPr lang="es-ES_tradnl" dirty="0">
              <a:solidFill>
                <a:schemeClr val="tx1">
                  <a:lumMod val="95000"/>
                  <a:lumOff val="5000"/>
                </a:schemeClr>
              </a:solidFill>
              <a:latin typeface="Calibri" pitchFamily="34" charset="0"/>
            </a:endParaRPr>
          </a:p>
        </p:txBody>
      </p:sp>
      <p:sp>
        <p:nvSpPr>
          <p:cNvPr id="561" name="Rectangle 568"/>
          <p:cNvSpPr>
            <a:spLocks noChangeArrowheads="1"/>
          </p:cNvSpPr>
          <p:nvPr/>
        </p:nvSpPr>
        <p:spPr bwMode="auto">
          <a:xfrm>
            <a:off x="3968709" y="203200"/>
            <a:ext cx="635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T</a:t>
            </a:r>
            <a:endParaRPr lang="es-ES_tradnl">
              <a:solidFill>
                <a:schemeClr val="tx1">
                  <a:lumMod val="95000"/>
                  <a:lumOff val="5000"/>
                </a:schemeClr>
              </a:solidFill>
              <a:latin typeface="Calibri" pitchFamily="34" charset="0"/>
            </a:endParaRPr>
          </a:p>
        </p:txBody>
      </p:sp>
      <p:sp>
        <p:nvSpPr>
          <p:cNvPr id="562" name="Rectangle 569"/>
          <p:cNvSpPr>
            <a:spLocks noChangeArrowheads="1"/>
          </p:cNvSpPr>
          <p:nvPr/>
        </p:nvSpPr>
        <p:spPr bwMode="auto">
          <a:xfrm>
            <a:off x="4032209" y="203200"/>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A</a:t>
            </a:r>
            <a:endParaRPr lang="es-ES_tradnl" dirty="0">
              <a:solidFill>
                <a:schemeClr val="tx1">
                  <a:lumMod val="95000"/>
                  <a:lumOff val="5000"/>
                </a:schemeClr>
              </a:solidFill>
              <a:latin typeface="Calibri" pitchFamily="34" charset="0"/>
            </a:endParaRPr>
          </a:p>
        </p:txBody>
      </p:sp>
      <p:sp>
        <p:nvSpPr>
          <p:cNvPr id="563" name="Rectangle 570"/>
          <p:cNvSpPr>
            <a:spLocks noChangeArrowheads="1"/>
          </p:cNvSpPr>
          <p:nvPr/>
        </p:nvSpPr>
        <p:spPr bwMode="auto">
          <a:xfrm>
            <a:off x="4117934" y="203200"/>
            <a:ext cx="58737"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564" name="Rectangle 571"/>
          <p:cNvSpPr>
            <a:spLocks noChangeArrowheads="1"/>
          </p:cNvSpPr>
          <p:nvPr/>
        </p:nvSpPr>
        <p:spPr bwMode="auto">
          <a:xfrm>
            <a:off x="4195721" y="203200"/>
            <a:ext cx="285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 </a:t>
            </a:r>
            <a:endParaRPr lang="es-ES_tradnl">
              <a:solidFill>
                <a:schemeClr val="tx1">
                  <a:lumMod val="95000"/>
                  <a:lumOff val="5000"/>
                </a:schemeClr>
              </a:solidFill>
              <a:latin typeface="Calibri" pitchFamily="34" charset="0"/>
            </a:endParaRPr>
          </a:p>
        </p:txBody>
      </p:sp>
      <p:sp>
        <p:nvSpPr>
          <p:cNvPr id="565" name="Rectangle 572"/>
          <p:cNvSpPr>
            <a:spLocks noChangeArrowheads="1"/>
          </p:cNvSpPr>
          <p:nvPr/>
        </p:nvSpPr>
        <p:spPr bwMode="auto">
          <a:xfrm>
            <a:off x="4227471" y="203200"/>
            <a:ext cx="793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D</a:t>
            </a:r>
            <a:endParaRPr lang="es-ES_tradnl">
              <a:solidFill>
                <a:schemeClr val="tx1">
                  <a:lumMod val="95000"/>
                  <a:lumOff val="5000"/>
                </a:schemeClr>
              </a:solidFill>
              <a:latin typeface="Calibri" pitchFamily="34" charset="0"/>
            </a:endParaRPr>
          </a:p>
        </p:txBody>
      </p:sp>
      <p:sp>
        <p:nvSpPr>
          <p:cNvPr id="566" name="Rectangle 573"/>
          <p:cNvSpPr>
            <a:spLocks noChangeArrowheads="1"/>
          </p:cNvSpPr>
          <p:nvPr/>
        </p:nvSpPr>
        <p:spPr bwMode="auto">
          <a:xfrm>
            <a:off x="4311609" y="203200"/>
            <a:ext cx="3492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I</a:t>
            </a:r>
            <a:endParaRPr lang="es-ES_tradnl">
              <a:solidFill>
                <a:schemeClr val="tx1">
                  <a:lumMod val="95000"/>
                  <a:lumOff val="5000"/>
                </a:schemeClr>
              </a:solidFill>
              <a:latin typeface="Calibri" pitchFamily="34" charset="0"/>
            </a:endParaRPr>
          </a:p>
        </p:txBody>
      </p:sp>
      <p:sp>
        <p:nvSpPr>
          <p:cNvPr id="567" name="Rectangle 574"/>
          <p:cNvSpPr>
            <a:spLocks noChangeArrowheads="1"/>
          </p:cNvSpPr>
          <p:nvPr/>
        </p:nvSpPr>
        <p:spPr bwMode="auto">
          <a:xfrm>
            <a:off x="4344946" y="203200"/>
            <a:ext cx="714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R</a:t>
            </a:r>
            <a:endParaRPr lang="es-ES_tradnl">
              <a:solidFill>
                <a:schemeClr val="tx1">
                  <a:lumMod val="95000"/>
                  <a:lumOff val="5000"/>
                </a:schemeClr>
              </a:solidFill>
              <a:latin typeface="Calibri" pitchFamily="34" charset="0"/>
            </a:endParaRPr>
          </a:p>
        </p:txBody>
      </p:sp>
      <p:sp>
        <p:nvSpPr>
          <p:cNvPr id="568" name="Rectangle 575"/>
          <p:cNvSpPr>
            <a:spLocks noChangeArrowheads="1"/>
          </p:cNvSpPr>
          <p:nvPr/>
        </p:nvSpPr>
        <p:spPr bwMode="auto">
          <a:xfrm>
            <a:off x="4429084" y="203200"/>
            <a:ext cx="61912"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E</a:t>
            </a:r>
            <a:endParaRPr lang="es-ES_tradnl">
              <a:solidFill>
                <a:schemeClr val="tx1">
                  <a:lumMod val="95000"/>
                  <a:lumOff val="5000"/>
                </a:schemeClr>
              </a:solidFill>
              <a:latin typeface="Calibri" pitchFamily="34" charset="0"/>
            </a:endParaRPr>
          </a:p>
        </p:txBody>
      </p:sp>
      <p:sp>
        <p:nvSpPr>
          <p:cNvPr id="569" name="Rectangle 576"/>
          <p:cNvSpPr>
            <a:spLocks noChangeArrowheads="1"/>
          </p:cNvSpPr>
          <p:nvPr/>
        </p:nvSpPr>
        <p:spPr bwMode="auto">
          <a:xfrm>
            <a:off x="4506871" y="203200"/>
            <a:ext cx="6508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C</a:t>
            </a:r>
            <a:endParaRPr lang="es-ES_tradnl">
              <a:solidFill>
                <a:schemeClr val="tx1">
                  <a:lumMod val="95000"/>
                  <a:lumOff val="5000"/>
                </a:schemeClr>
              </a:solidFill>
              <a:latin typeface="Calibri" pitchFamily="34" charset="0"/>
            </a:endParaRPr>
          </a:p>
        </p:txBody>
      </p:sp>
      <p:sp>
        <p:nvSpPr>
          <p:cNvPr id="570" name="Rectangle 577"/>
          <p:cNvSpPr>
            <a:spLocks noChangeArrowheads="1"/>
          </p:cNvSpPr>
          <p:nvPr/>
        </p:nvSpPr>
        <p:spPr bwMode="auto">
          <a:xfrm>
            <a:off x="4592596" y="203200"/>
            <a:ext cx="635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T</a:t>
            </a:r>
            <a:endParaRPr lang="es-ES_tradnl">
              <a:solidFill>
                <a:schemeClr val="tx1">
                  <a:lumMod val="95000"/>
                  <a:lumOff val="5000"/>
                </a:schemeClr>
              </a:solidFill>
              <a:latin typeface="Calibri" pitchFamily="34" charset="0"/>
            </a:endParaRPr>
          </a:p>
        </p:txBody>
      </p:sp>
      <p:sp>
        <p:nvSpPr>
          <p:cNvPr id="571" name="Rectangle 578"/>
          <p:cNvSpPr>
            <a:spLocks noChangeArrowheads="1"/>
          </p:cNvSpPr>
          <p:nvPr/>
        </p:nvSpPr>
        <p:spPr bwMode="auto">
          <a:xfrm>
            <a:off x="4662446" y="203200"/>
            <a:ext cx="841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O</a:t>
            </a:r>
            <a:endParaRPr lang="es-ES_tradnl">
              <a:solidFill>
                <a:schemeClr val="tx1">
                  <a:lumMod val="95000"/>
                  <a:lumOff val="5000"/>
                </a:schemeClr>
              </a:solidFill>
              <a:latin typeface="Calibri" pitchFamily="34" charset="0"/>
            </a:endParaRPr>
          </a:p>
        </p:txBody>
      </p:sp>
      <p:sp>
        <p:nvSpPr>
          <p:cNvPr id="572" name="Rectangle 579"/>
          <p:cNvSpPr>
            <a:spLocks noChangeArrowheads="1"/>
          </p:cNvSpPr>
          <p:nvPr/>
        </p:nvSpPr>
        <p:spPr bwMode="auto">
          <a:xfrm>
            <a:off x="4752934" y="203200"/>
            <a:ext cx="58737"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573" name="Rectangle 580"/>
          <p:cNvSpPr>
            <a:spLocks noChangeArrowheads="1"/>
          </p:cNvSpPr>
          <p:nvPr/>
        </p:nvSpPr>
        <p:spPr bwMode="auto">
          <a:xfrm>
            <a:off x="3460709" y="3482975"/>
            <a:ext cx="68262"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P</a:t>
            </a:r>
            <a:endParaRPr lang="es-ES_tradnl" dirty="0">
              <a:solidFill>
                <a:schemeClr val="tx1">
                  <a:lumMod val="95000"/>
                  <a:lumOff val="5000"/>
                </a:schemeClr>
              </a:solidFill>
              <a:latin typeface="Calibri" pitchFamily="34" charset="0"/>
            </a:endParaRPr>
          </a:p>
        </p:txBody>
      </p:sp>
      <p:sp>
        <p:nvSpPr>
          <p:cNvPr id="574" name="Rectangle 581"/>
          <p:cNvSpPr>
            <a:spLocks noChangeArrowheads="1"/>
          </p:cNvSpPr>
          <p:nvPr/>
        </p:nvSpPr>
        <p:spPr bwMode="auto">
          <a:xfrm>
            <a:off x="3538496" y="3482975"/>
            <a:ext cx="539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L</a:t>
            </a:r>
            <a:endParaRPr lang="es-ES_tradnl" dirty="0">
              <a:solidFill>
                <a:schemeClr val="tx1">
                  <a:lumMod val="95000"/>
                  <a:lumOff val="5000"/>
                </a:schemeClr>
              </a:solidFill>
              <a:latin typeface="Calibri" pitchFamily="34" charset="0"/>
            </a:endParaRPr>
          </a:p>
        </p:txBody>
      </p:sp>
      <p:sp>
        <p:nvSpPr>
          <p:cNvPr id="575" name="Rectangle 582"/>
          <p:cNvSpPr>
            <a:spLocks noChangeArrowheads="1"/>
          </p:cNvSpPr>
          <p:nvPr/>
        </p:nvSpPr>
        <p:spPr bwMode="auto">
          <a:xfrm>
            <a:off x="3609934" y="3482975"/>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576" name="Rectangle 583"/>
          <p:cNvSpPr>
            <a:spLocks noChangeArrowheads="1"/>
          </p:cNvSpPr>
          <p:nvPr/>
        </p:nvSpPr>
        <p:spPr bwMode="auto">
          <a:xfrm>
            <a:off x="3695659" y="3482975"/>
            <a:ext cx="85725"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N</a:t>
            </a:r>
            <a:endParaRPr lang="es-ES_tradnl">
              <a:solidFill>
                <a:schemeClr val="tx1">
                  <a:lumMod val="95000"/>
                  <a:lumOff val="5000"/>
                </a:schemeClr>
              </a:solidFill>
              <a:latin typeface="Calibri" pitchFamily="34" charset="0"/>
            </a:endParaRPr>
          </a:p>
        </p:txBody>
      </p:sp>
      <p:sp>
        <p:nvSpPr>
          <p:cNvPr id="577" name="Rectangle 584"/>
          <p:cNvSpPr>
            <a:spLocks noChangeArrowheads="1"/>
          </p:cNvSpPr>
          <p:nvPr/>
        </p:nvSpPr>
        <p:spPr bwMode="auto">
          <a:xfrm>
            <a:off x="3779796" y="3482975"/>
            <a:ext cx="6191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E</a:t>
            </a:r>
            <a:endParaRPr lang="es-ES_tradnl">
              <a:solidFill>
                <a:schemeClr val="tx1">
                  <a:lumMod val="95000"/>
                  <a:lumOff val="5000"/>
                </a:schemeClr>
              </a:solidFill>
              <a:latin typeface="Calibri" pitchFamily="34" charset="0"/>
            </a:endParaRPr>
          </a:p>
        </p:txBody>
      </p:sp>
      <p:sp>
        <p:nvSpPr>
          <p:cNvPr id="578" name="Rectangle 585"/>
          <p:cNvSpPr>
            <a:spLocks noChangeArrowheads="1"/>
          </p:cNvSpPr>
          <p:nvPr/>
        </p:nvSpPr>
        <p:spPr bwMode="auto">
          <a:xfrm>
            <a:off x="3857584" y="3482975"/>
            <a:ext cx="635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T</a:t>
            </a:r>
            <a:endParaRPr lang="es-ES_tradnl" dirty="0">
              <a:solidFill>
                <a:schemeClr val="tx1">
                  <a:lumMod val="95000"/>
                  <a:lumOff val="5000"/>
                </a:schemeClr>
              </a:solidFill>
              <a:latin typeface="Calibri" pitchFamily="34" charset="0"/>
            </a:endParaRPr>
          </a:p>
        </p:txBody>
      </p:sp>
      <p:sp>
        <p:nvSpPr>
          <p:cNvPr id="579" name="Rectangle 586"/>
          <p:cNvSpPr>
            <a:spLocks noChangeArrowheads="1"/>
          </p:cNvSpPr>
          <p:nvPr/>
        </p:nvSpPr>
        <p:spPr bwMode="auto">
          <a:xfrm>
            <a:off x="3922671" y="3482975"/>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A</a:t>
            </a:r>
            <a:endParaRPr lang="es-ES_tradnl" dirty="0">
              <a:solidFill>
                <a:schemeClr val="tx1">
                  <a:lumMod val="95000"/>
                  <a:lumOff val="5000"/>
                </a:schemeClr>
              </a:solidFill>
              <a:latin typeface="Calibri" pitchFamily="34" charset="0"/>
            </a:endParaRPr>
          </a:p>
        </p:txBody>
      </p:sp>
      <p:sp>
        <p:nvSpPr>
          <p:cNvPr id="580" name="Rectangle 587"/>
          <p:cNvSpPr>
            <a:spLocks noChangeArrowheads="1"/>
          </p:cNvSpPr>
          <p:nvPr/>
        </p:nvSpPr>
        <p:spPr bwMode="auto">
          <a:xfrm>
            <a:off x="4008396" y="3482975"/>
            <a:ext cx="587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581" name="Rectangle 588"/>
          <p:cNvSpPr>
            <a:spLocks noChangeArrowheads="1"/>
          </p:cNvSpPr>
          <p:nvPr/>
        </p:nvSpPr>
        <p:spPr bwMode="auto">
          <a:xfrm>
            <a:off x="4084596" y="3482975"/>
            <a:ext cx="285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 </a:t>
            </a:r>
            <a:endParaRPr lang="es-ES_tradnl">
              <a:solidFill>
                <a:schemeClr val="tx1">
                  <a:lumMod val="95000"/>
                  <a:lumOff val="5000"/>
                </a:schemeClr>
              </a:solidFill>
              <a:latin typeface="Calibri" pitchFamily="34" charset="0"/>
            </a:endParaRPr>
          </a:p>
        </p:txBody>
      </p:sp>
      <p:sp>
        <p:nvSpPr>
          <p:cNvPr id="582" name="Rectangle 589"/>
          <p:cNvSpPr>
            <a:spLocks noChangeArrowheads="1"/>
          </p:cNvSpPr>
          <p:nvPr/>
        </p:nvSpPr>
        <p:spPr bwMode="auto">
          <a:xfrm>
            <a:off x="4117934" y="3482975"/>
            <a:ext cx="71437"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R</a:t>
            </a:r>
            <a:endParaRPr lang="es-ES_tradnl">
              <a:solidFill>
                <a:schemeClr val="tx1">
                  <a:lumMod val="95000"/>
                  <a:lumOff val="5000"/>
                </a:schemeClr>
              </a:solidFill>
              <a:latin typeface="Calibri" pitchFamily="34" charset="0"/>
            </a:endParaRPr>
          </a:p>
        </p:txBody>
      </p:sp>
      <p:sp>
        <p:nvSpPr>
          <p:cNvPr id="583" name="Rectangle 590"/>
          <p:cNvSpPr>
            <a:spLocks noChangeArrowheads="1"/>
          </p:cNvSpPr>
          <p:nvPr/>
        </p:nvSpPr>
        <p:spPr bwMode="auto">
          <a:xfrm>
            <a:off x="4202071" y="3482975"/>
            <a:ext cx="61913"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E</a:t>
            </a:r>
            <a:endParaRPr lang="es-ES_tradnl" dirty="0">
              <a:solidFill>
                <a:schemeClr val="tx1">
                  <a:lumMod val="95000"/>
                  <a:lumOff val="5000"/>
                </a:schemeClr>
              </a:solidFill>
              <a:latin typeface="Calibri" pitchFamily="34" charset="0"/>
            </a:endParaRPr>
          </a:p>
        </p:txBody>
      </p:sp>
      <p:sp>
        <p:nvSpPr>
          <p:cNvPr id="584" name="Rectangle 591"/>
          <p:cNvSpPr>
            <a:spLocks noChangeArrowheads="1"/>
          </p:cNvSpPr>
          <p:nvPr/>
        </p:nvSpPr>
        <p:spPr bwMode="auto">
          <a:xfrm>
            <a:off x="4279859" y="3482975"/>
            <a:ext cx="635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T</a:t>
            </a:r>
            <a:endParaRPr lang="es-ES_tradnl">
              <a:solidFill>
                <a:schemeClr val="tx1">
                  <a:lumMod val="95000"/>
                  <a:lumOff val="5000"/>
                </a:schemeClr>
              </a:solidFill>
              <a:latin typeface="Calibri" pitchFamily="34" charset="0"/>
            </a:endParaRPr>
          </a:p>
        </p:txBody>
      </p:sp>
      <p:sp>
        <p:nvSpPr>
          <p:cNvPr id="585" name="Rectangle 592"/>
          <p:cNvSpPr>
            <a:spLocks noChangeArrowheads="1"/>
          </p:cNvSpPr>
          <p:nvPr/>
        </p:nvSpPr>
        <p:spPr bwMode="auto">
          <a:xfrm>
            <a:off x="4351296" y="3482975"/>
            <a:ext cx="714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R</a:t>
            </a:r>
            <a:endParaRPr lang="es-ES_tradnl">
              <a:solidFill>
                <a:schemeClr val="tx1">
                  <a:lumMod val="95000"/>
                  <a:lumOff val="5000"/>
                </a:schemeClr>
              </a:solidFill>
              <a:latin typeface="Calibri" pitchFamily="34" charset="0"/>
            </a:endParaRPr>
          </a:p>
        </p:txBody>
      </p:sp>
      <p:sp>
        <p:nvSpPr>
          <p:cNvPr id="586" name="Rectangle 593"/>
          <p:cNvSpPr>
            <a:spLocks noChangeArrowheads="1"/>
          </p:cNvSpPr>
          <p:nvPr/>
        </p:nvSpPr>
        <p:spPr bwMode="auto">
          <a:xfrm>
            <a:off x="4437021" y="3482975"/>
            <a:ext cx="841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O</a:t>
            </a:r>
            <a:endParaRPr lang="es-ES_tradnl">
              <a:solidFill>
                <a:schemeClr val="tx1">
                  <a:lumMod val="95000"/>
                  <a:lumOff val="5000"/>
                </a:schemeClr>
              </a:solidFill>
              <a:latin typeface="Calibri" pitchFamily="34" charset="0"/>
            </a:endParaRPr>
          </a:p>
        </p:txBody>
      </p:sp>
      <p:sp>
        <p:nvSpPr>
          <p:cNvPr id="587" name="Rectangle 594"/>
          <p:cNvSpPr>
            <a:spLocks noChangeArrowheads="1"/>
          </p:cNvSpPr>
          <p:nvPr/>
        </p:nvSpPr>
        <p:spPr bwMode="auto">
          <a:xfrm>
            <a:off x="4527509" y="3482975"/>
            <a:ext cx="80962"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G</a:t>
            </a:r>
            <a:endParaRPr lang="es-ES_tradnl">
              <a:solidFill>
                <a:schemeClr val="tx1">
                  <a:lumMod val="95000"/>
                  <a:lumOff val="5000"/>
                </a:schemeClr>
              </a:solidFill>
              <a:latin typeface="Calibri" pitchFamily="34" charset="0"/>
            </a:endParaRPr>
          </a:p>
        </p:txBody>
      </p:sp>
      <p:sp>
        <p:nvSpPr>
          <p:cNvPr id="588" name="Rectangle 595"/>
          <p:cNvSpPr>
            <a:spLocks noChangeArrowheads="1"/>
          </p:cNvSpPr>
          <p:nvPr/>
        </p:nvSpPr>
        <p:spPr bwMode="auto">
          <a:xfrm>
            <a:off x="4617996" y="3482975"/>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589" name="Rectangle 596"/>
          <p:cNvSpPr>
            <a:spLocks noChangeArrowheads="1"/>
          </p:cNvSpPr>
          <p:nvPr/>
        </p:nvSpPr>
        <p:spPr bwMode="auto">
          <a:xfrm>
            <a:off x="4703721" y="3482975"/>
            <a:ext cx="793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D</a:t>
            </a:r>
            <a:endParaRPr lang="es-ES_tradnl">
              <a:solidFill>
                <a:schemeClr val="tx1">
                  <a:lumMod val="95000"/>
                  <a:lumOff val="5000"/>
                </a:schemeClr>
              </a:solidFill>
              <a:latin typeface="Calibri" pitchFamily="34" charset="0"/>
            </a:endParaRPr>
          </a:p>
        </p:txBody>
      </p:sp>
      <p:sp>
        <p:nvSpPr>
          <p:cNvPr id="590" name="Rectangle 597"/>
          <p:cNvSpPr>
            <a:spLocks noChangeArrowheads="1"/>
          </p:cNvSpPr>
          <p:nvPr/>
        </p:nvSpPr>
        <p:spPr bwMode="auto">
          <a:xfrm>
            <a:off x="4787859" y="3482975"/>
            <a:ext cx="85725"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O</a:t>
            </a:r>
            <a:endParaRPr lang="es-ES_tradnl">
              <a:solidFill>
                <a:schemeClr val="tx1">
                  <a:lumMod val="95000"/>
                  <a:lumOff val="5000"/>
                </a:schemeClr>
              </a:solidFill>
              <a:latin typeface="Calibri" pitchFamily="34" charset="0"/>
            </a:endParaRPr>
          </a:p>
        </p:txBody>
      </p:sp>
      <p:sp>
        <p:nvSpPr>
          <p:cNvPr id="591" name="Rectangle 598"/>
          <p:cNvSpPr>
            <a:spLocks noChangeArrowheads="1"/>
          </p:cNvSpPr>
          <p:nvPr/>
        </p:nvSpPr>
        <p:spPr bwMode="auto">
          <a:xfrm>
            <a:off x="4879934" y="3482975"/>
            <a:ext cx="58737"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S</a:t>
            </a:r>
            <a:endParaRPr lang="es-ES_tradnl" dirty="0">
              <a:solidFill>
                <a:schemeClr val="tx1">
                  <a:lumMod val="95000"/>
                  <a:lumOff val="5000"/>
                </a:schemeClr>
              </a:solidFill>
              <a:latin typeface="Calibri" pitchFamily="34" charset="0"/>
            </a:endParaRPr>
          </a:p>
        </p:txBody>
      </p:sp>
      <p:sp>
        <p:nvSpPr>
          <p:cNvPr id="592" name="Rectangle 599"/>
          <p:cNvSpPr>
            <a:spLocks noChangeArrowheads="1"/>
          </p:cNvSpPr>
          <p:nvPr/>
        </p:nvSpPr>
        <p:spPr bwMode="auto">
          <a:xfrm>
            <a:off x="2281196" y="203200"/>
            <a:ext cx="587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593" name="Rectangle 600"/>
          <p:cNvSpPr>
            <a:spLocks noChangeArrowheads="1"/>
          </p:cNvSpPr>
          <p:nvPr/>
        </p:nvSpPr>
        <p:spPr bwMode="auto">
          <a:xfrm>
            <a:off x="2358984" y="203200"/>
            <a:ext cx="3492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I</a:t>
            </a:r>
            <a:endParaRPr lang="es-ES_tradnl">
              <a:solidFill>
                <a:schemeClr val="tx1">
                  <a:lumMod val="95000"/>
                  <a:lumOff val="5000"/>
                </a:schemeClr>
              </a:solidFill>
              <a:latin typeface="Calibri" pitchFamily="34" charset="0"/>
            </a:endParaRPr>
          </a:p>
        </p:txBody>
      </p:sp>
      <p:sp>
        <p:nvSpPr>
          <p:cNvPr id="594" name="Rectangle 601"/>
          <p:cNvSpPr>
            <a:spLocks noChangeArrowheads="1"/>
          </p:cNvSpPr>
          <p:nvPr/>
        </p:nvSpPr>
        <p:spPr bwMode="auto">
          <a:xfrm>
            <a:off x="2393909" y="203200"/>
            <a:ext cx="80962"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G</a:t>
            </a:r>
            <a:endParaRPr lang="es-ES_tradnl">
              <a:solidFill>
                <a:schemeClr val="tx1">
                  <a:lumMod val="95000"/>
                  <a:lumOff val="5000"/>
                </a:schemeClr>
              </a:solidFill>
              <a:latin typeface="Calibri" pitchFamily="34" charset="0"/>
            </a:endParaRPr>
          </a:p>
        </p:txBody>
      </p:sp>
      <p:sp>
        <p:nvSpPr>
          <p:cNvPr id="595" name="Rectangle 602"/>
          <p:cNvSpPr>
            <a:spLocks noChangeArrowheads="1"/>
          </p:cNvSpPr>
          <p:nvPr/>
        </p:nvSpPr>
        <p:spPr bwMode="auto">
          <a:xfrm>
            <a:off x="2484396" y="203200"/>
            <a:ext cx="841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N</a:t>
            </a:r>
            <a:endParaRPr lang="es-ES_tradnl">
              <a:solidFill>
                <a:schemeClr val="tx1">
                  <a:lumMod val="95000"/>
                  <a:lumOff val="5000"/>
                </a:schemeClr>
              </a:solidFill>
              <a:latin typeface="Calibri" pitchFamily="34" charset="0"/>
            </a:endParaRPr>
          </a:p>
        </p:txBody>
      </p:sp>
      <p:sp>
        <p:nvSpPr>
          <p:cNvPr id="596" name="Rectangle 603"/>
          <p:cNvSpPr>
            <a:spLocks noChangeArrowheads="1"/>
          </p:cNvSpPr>
          <p:nvPr/>
        </p:nvSpPr>
        <p:spPr bwMode="auto">
          <a:xfrm>
            <a:off x="2568534" y="203200"/>
            <a:ext cx="85725"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O</a:t>
            </a:r>
            <a:endParaRPr lang="es-ES_tradnl" dirty="0">
              <a:solidFill>
                <a:schemeClr val="tx1">
                  <a:lumMod val="95000"/>
                  <a:lumOff val="5000"/>
                </a:schemeClr>
              </a:solidFill>
              <a:latin typeface="Calibri" pitchFamily="34" charset="0"/>
            </a:endParaRPr>
          </a:p>
        </p:txBody>
      </p:sp>
      <p:sp>
        <p:nvSpPr>
          <p:cNvPr id="597" name="Rectangle 604"/>
          <p:cNvSpPr>
            <a:spLocks noChangeArrowheads="1"/>
          </p:cNvSpPr>
          <p:nvPr/>
        </p:nvSpPr>
        <p:spPr bwMode="auto">
          <a:xfrm>
            <a:off x="2659021" y="203200"/>
            <a:ext cx="58738"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dirty="0">
                <a:solidFill>
                  <a:schemeClr val="tx1">
                    <a:lumMod val="95000"/>
                    <a:lumOff val="5000"/>
                  </a:schemeClr>
                </a:solidFill>
                <a:latin typeface="Calibri" pitchFamily="34" charset="0"/>
              </a:rPr>
              <a:t>S</a:t>
            </a:r>
            <a:endParaRPr lang="es-ES_tradnl" dirty="0">
              <a:solidFill>
                <a:schemeClr val="tx1">
                  <a:lumMod val="95000"/>
                  <a:lumOff val="5000"/>
                </a:schemeClr>
              </a:solidFill>
              <a:latin typeface="Calibri" pitchFamily="34" charset="0"/>
            </a:endParaRPr>
          </a:p>
        </p:txBody>
      </p:sp>
      <p:sp>
        <p:nvSpPr>
          <p:cNvPr id="598" name="Rectangle 605"/>
          <p:cNvSpPr>
            <a:spLocks noChangeArrowheads="1"/>
          </p:cNvSpPr>
          <p:nvPr/>
        </p:nvSpPr>
        <p:spPr bwMode="auto">
          <a:xfrm>
            <a:off x="5379996" y="2601913"/>
            <a:ext cx="5397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L</a:t>
            </a:r>
            <a:endParaRPr lang="es-ES_tradnl">
              <a:solidFill>
                <a:schemeClr val="tx1">
                  <a:lumMod val="95000"/>
                  <a:lumOff val="5000"/>
                </a:schemeClr>
              </a:solidFill>
              <a:latin typeface="Calibri" pitchFamily="34" charset="0"/>
            </a:endParaRPr>
          </a:p>
        </p:txBody>
      </p:sp>
      <p:sp>
        <p:nvSpPr>
          <p:cNvPr id="599" name="Rectangle 606"/>
          <p:cNvSpPr>
            <a:spLocks noChangeArrowheads="1"/>
          </p:cNvSpPr>
          <p:nvPr/>
        </p:nvSpPr>
        <p:spPr bwMode="auto">
          <a:xfrm>
            <a:off x="5451434" y="2601913"/>
            <a:ext cx="8255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U</a:t>
            </a:r>
            <a:endParaRPr lang="es-ES_tradnl">
              <a:solidFill>
                <a:schemeClr val="tx1">
                  <a:lumMod val="95000"/>
                  <a:lumOff val="5000"/>
                </a:schemeClr>
              </a:solidFill>
              <a:latin typeface="Calibri" pitchFamily="34" charset="0"/>
            </a:endParaRPr>
          </a:p>
        </p:txBody>
      </p:sp>
      <p:sp>
        <p:nvSpPr>
          <p:cNvPr id="600" name="Rectangle 607"/>
          <p:cNvSpPr>
            <a:spLocks noChangeArrowheads="1"/>
          </p:cNvSpPr>
          <p:nvPr/>
        </p:nvSpPr>
        <p:spPr bwMode="auto">
          <a:xfrm>
            <a:off x="5537159" y="2601913"/>
            <a:ext cx="11112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M</a:t>
            </a:r>
            <a:endParaRPr lang="es-ES_tradnl">
              <a:solidFill>
                <a:schemeClr val="tx1">
                  <a:lumMod val="95000"/>
                  <a:lumOff val="5000"/>
                </a:schemeClr>
              </a:solidFill>
              <a:latin typeface="Calibri" pitchFamily="34" charset="0"/>
            </a:endParaRPr>
          </a:p>
        </p:txBody>
      </p:sp>
      <p:sp>
        <p:nvSpPr>
          <p:cNvPr id="601" name="Rectangle 608"/>
          <p:cNvSpPr>
            <a:spLocks noChangeArrowheads="1"/>
          </p:cNvSpPr>
          <p:nvPr/>
        </p:nvSpPr>
        <p:spPr bwMode="auto">
          <a:xfrm>
            <a:off x="5633996" y="2601913"/>
            <a:ext cx="3492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I</a:t>
            </a:r>
            <a:endParaRPr lang="es-ES_tradnl">
              <a:solidFill>
                <a:schemeClr val="tx1">
                  <a:lumMod val="95000"/>
                  <a:lumOff val="5000"/>
                </a:schemeClr>
              </a:solidFill>
              <a:latin typeface="Calibri" pitchFamily="34" charset="0"/>
            </a:endParaRPr>
          </a:p>
        </p:txBody>
      </p:sp>
      <p:sp>
        <p:nvSpPr>
          <p:cNvPr id="602" name="Rectangle 609"/>
          <p:cNvSpPr>
            <a:spLocks noChangeArrowheads="1"/>
          </p:cNvSpPr>
          <p:nvPr/>
        </p:nvSpPr>
        <p:spPr bwMode="auto">
          <a:xfrm>
            <a:off x="5667334" y="2601913"/>
            <a:ext cx="85725" cy="15398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N</a:t>
            </a:r>
            <a:endParaRPr lang="es-ES_tradnl">
              <a:solidFill>
                <a:schemeClr val="tx1">
                  <a:lumMod val="95000"/>
                  <a:lumOff val="5000"/>
                </a:schemeClr>
              </a:solidFill>
              <a:latin typeface="Calibri" pitchFamily="34" charset="0"/>
            </a:endParaRPr>
          </a:p>
        </p:txBody>
      </p:sp>
      <p:sp>
        <p:nvSpPr>
          <p:cNvPr id="603" name="Rectangle 610"/>
          <p:cNvSpPr>
            <a:spLocks noChangeArrowheads="1"/>
          </p:cNvSpPr>
          <p:nvPr/>
        </p:nvSpPr>
        <p:spPr bwMode="auto">
          <a:xfrm>
            <a:off x="5751471" y="2601913"/>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604" name="Rectangle 611"/>
          <p:cNvSpPr>
            <a:spLocks noChangeArrowheads="1"/>
          </p:cNvSpPr>
          <p:nvPr/>
        </p:nvSpPr>
        <p:spPr bwMode="auto">
          <a:xfrm>
            <a:off x="5835609" y="2601913"/>
            <a:ext cx="71437" cy="15398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R</a:t>
            </a:r>
            <a:endParaRPr lang="es-ES_tradnl">
              <a:solidFill>
                <a:schemeClr val="tx1">
                  <a:lumMod val="95000"/>
                  <a:lumOff val="5000"/>
                </a:schemeClr>
              </a:solidFill>
              <a:latin typeface="Calibri" pitchFamily="34" charset="0"/>
            </a:endParaRPr>
          </a:p>
        </p:txBody>
      </p:sp>
      <p:sp>
        <p:nvSpPr>
          <p:cNvPr id="605" name="Rectangle 612"/>
          <p:cNvSpPr>
            <a:spLocks noChangeArrowheads="1"/>
          </p:cNvSpPr>
          <p:nvPr/>
        </p:nvSpPr>
        <p:spPr bwMode="auto">
          <a:xfrm>
            <a:off x="5921334" y="2601913"/>
            <a:ext cx="34925"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I</a:t>
            </a:r>
            <a:endParaRPr lang="es-ES_tradnl">
              <a:solidFill>
                <a:schemeClr val="tx1">
                  <a:lumMod val="95000"/>
                  <a:lumOff val="5000"/>
                </a:schemeClr>
              </a:solidFill>
              <a:latin typeface="Calibri" pitchFamily="34" charset="0"/>
            </a:endParaRPr>
          </a:p>
        </p:txBody>
      </p:sp>
      <p:sp>
        <p:nvSpPr>
          <p:cNvPr id="606" name="Rectangle 613"/>
          <p:cNvSpPr>
            <a:spLocks noChangeArrowheads="1"/>
          </p:cNvSpPr>
          <p:nvPr/>
        </p:nvSpPr>
        <p:spPr bwMode="auto">
          <a:xfrm>
            <a:off x="5953084" y="2601913"/>
            <a:ext cx="76200" cy="152400"/>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607" name="Rectangle 615"/>
          <p:cNvSpPr>
            <a:spLocks noChangeArrowheads="1"/>
          </p:cNvSpPr>
          <p:nvPr/>
        </p:nvSpPr>
        <p:spPr bwMode="auto">
          <a:xfrm>
            <a:off x="6038809" y="2601913"/>
            <a:ext cx="58737" cy="15398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608" name="Rectangle 616"/>
          <p:cNvSpPr>
            <a:spLocks noChangeArrowheads="1"/>
          </p:cNvSpPr>
          <p:nvPr/>
        </p:nvSpPr>
        <p:spPr bwMode="auto">
          <a:xfrm>
            <a:off x="5357771" y="203200"/>
            <a:ext cx="76200"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A</a:t>
            </a:r>
            <a:endParaRPr lang="es-ES_tradnl">
              <a:solidFill>
                <a:schemeClr val="tx1">
                  <a:lumMod val="95000"/>
                  <a:lumOff val="5000"/>
                </a:schemeClr>
              </a:solidFill>
              <a:latin typeface="Calibri" pitchFamily="34" charset="0"/>
            </a:endParaRPr>
          </a:p>
        </p:txBody>
      </p:sp>
      <p:sp>
        <p:nvSpPr>
          <p:cNvPr id="609" name="Rectangle 617"/>
          <p:cNvSpPr>
            <a:spLocks noChangeArrowheads="1"/>
          </p:cNvSpPr>
          <p:nvPr/>
        </p:nvSpPr>
        <p:spPr bwMode="auto">
          <a:xfrm>
            <a:off x="5443496" y="203200"/>
            <a:ext cx="58738"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610" name="Rectangle 618"/>
          <p:cNvSpPr>
            <a:spLocks noChangeArrowheads="1"/>
          </p:cNvSpPr>
          <p:nvPr/>
        </p:nvSpPr>
        <p:spPr bwMode="auto">
          <a:xfrm>
            <a:off x="5521284" y="203200"/>
            <a:ext cx="68262"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P</a:t>
            </a:r>
            <a:endParaRPr lang="es-ES_tradnl">
              <a:solidFill>
                <a:schemeClr val="tx1">
                  <a:lumMod val="95000"/>
                  <a:lumOff val="5000"/>
                </a:schemeClr>
              </a:solidFill>
              <a:latin typeface="Calibri" pitchFamily="34" charset="0"/>
            </a:endParaRPr>
          </a:p>
        </p:txBody>
      </p:sp>
      <p:sp>
        <p:nvSpPr>
          <p:cNvPr id="611" name="Rectangle 619"/>
          <p:cNvSpPr>
            <a:spLocks noChangeArrowheads="1"/>
          </p:cNvSpPr>
          <p:nvPr/>
        </p:nvSpPr>
        <p:spPr bwMode="auto">
          <a:xfrm>
            <a:off x="5599071" y="203200"/>
            <a:ext cx="61913"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E</a:t>
            </a:r>
            <a:endParaRPr lang="es-ES_tradnl">
              <a:solidFill>
                <a:schemeClr val="tx1">
                  <a:lumMod val="95000"/>
                  <a:lumOff val="5000"/>
                </a:schemeClr>
              </a:solidFill>
              <a:latin typeface="Calibri" pitchFamily="34" charset="0"/>
            </a:endParaRPr>
          </a:p>
        </p:txBody>
      </p:sp>
      <p:sp>
        <p:nvSpPr>
          <p:cNvPr id="612" name="Rectangle 620"/>
          <p:cNvSpPr>
            <a:spLocks noChangeArrowheads="1"/>
          </p:cNvSpPr>
          <p:nvPr/>
        </p:nvSpPr>
        <p:spPr bwMode="auto">
          <a:xfrm>
            <a:off x="5678446" y="203200"/>
            <a:ext cx="65088"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C</a:t>
            </a:r>
            <a:endParaRPr lang="es-ES_tradnl">
              <a:solidFill>
                <a:schemeClr val="tx1">
                  <a:lumMod val="95000"/>
                  <a:lumOff val="5000"/>
                </a:schemeClr>
              </a:solidFill>
              <a:latin typeface="Calibri" pitchFamily="34" charset="0"/>
            </a:endParaRPr>
          </a:p>
        </p:txBody>
      </p:sp>
      <p:sp>
        <p:nvSpPr>
          <p:cNvPr id="613" name="Rectangle 621"/>
          <p:cNvSpPr>
            <a:spLocks noChangeArrowheads="1"/>
          </p:cNvSpPr>
          <p:nvPr/>
        </p:nvSpPr>
        <p:spPr bwMode="auto">
          <a:xfrm>
            <a:off x="5760996" y="203200"/>
            <a:ext cx="63500"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T</a:t>
            </a:r>
            <a:endParaRPr lang="es-ES_tradnl">
              <a:solidFill>
                <a:schemeClr val="tx1">
                  <a:lumMod val="95000"/>
                  <a:lumOff val="5000"/>
                </a:schemeClr>
              </a:solidFill>
              <a:latin typeface="Calibri" pitchFamily="34" charset="0"/>
            </a:endParaRPr>
          </a:p>
        </p:txBody>
      </p:sp>
      <p:sp>
        <p:nvSpPr>
          <p:cNvPr id="614" name="Rectangle 622"/>
          <p:cNvSpPr>
            <a:spLocks noChangeArrowheads="1"/>
          </p:cNvSpPr>
          <p:nvPr/>
        </p:nvSpPr>
        <p:spPr bwMode="auto">
          <a:xfrm>
            <a:off x="5830846" y="203200"/>
            <a:ext cx="85725"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O</a:t>
            </a:r>
            <a:endParaRPr lang="es-ES_tradnl">
              <a:solidFill>
                <a:schemeClr val="tx1">
                  <a:lumMod val="95000"/>
                  <a:lumOff val="5000"/>
                </a:schemeClr>
              </a:solidFill>
              <a:latin typeface="Calibri" pitchFamily="34" charset="0"/>
            </a:endParaRPr>
          </a:p>
        </p:txBody>
      </p:sp>
      <p:sp>
        <p:nvSpPr>
          <p:cNvPr id="615" name="Rectangle 623"/>
          <p:cNvSpPr>
            <a:spLocks noChangeArrowheads="1"/>
          </p:cNvSpPr>
          <p:nvPr/>
        </p:nvSpPr>
        <p:spPr bwMode="auto">
          <a:xfrm>
            <a:off x="5922921" y="203200"/>
            <a:ext cx="58738" cy="15398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s-ES_tradnl" sz="1000" b="1" i="1">
                <a:solidFill>
                  <a:schemeClr val="tx1">
                    <a:lumMod val="95000"/>
                    <a:lumOff val="5000"/>
                  </a:schemeClr>
                </a:solidFill>
                <a:latin typeface="Calibri" pitchFamily="34" charset="0"/>
              </a:rPr>
              <a:t>S</a:t>
            </a:r>
            <a:endParaRPr lang="es-ES_tradnl">
              <a:solidFill>
                <a:schemeClr val="tx1">
                  <a:lumMod val="95000"/>
                  <a:lumOff val="5000"/>
                </a:schemeClr>
              </a:solidFill>
              <a:latin typeface="Calibri" pitchFamily="34" charset="0"/>
            </a:endParaRPr>
          </a:p>
        </p:txBody>
      </p:sp>
      <p:sp>
        <p:nvSpPr>
          <p:cNvPr id="16766" name="Rectangle 624"/>
          <p:cNvSpPr>
            <a:spLocks noChangeArrowheads="1"/>
          </p:cNvSpPr>
          <p:nvPr/>
        </p:nvSpPr>
        <p:spPr bwMode="auto">
          <a:xfrm>
            <a:off x="3855996" y="3070225"/>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K</a:t>
            </a:r>
            <a:endParaRPr lang="es-ES_tradnl">
              <a:latin typeface="Calibri" pitchFamily="34" charset="0"/>
            </a:endParaRPr>
          </a:p>
        </p:txBody>
      </p:sp>
      <p:sp>
        <p:nvSpPr>
          <p:cNvPr id="16767" name="Rectangle 625"/>
          <p:cNvSpPr>
            <a:spLocks noChangeArrowheads="1"/>
          </p:cNvSpPr>
          <p:nvPr/>
        </p:nvSpPr>
        <p:spPr bwMode="auto">
          <a:xfrm>
            <a:off x="3943309" y="30702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768" name="Rectangle 626"/>
          <p:cNvSpPr>
            <a:spLocks noChangeArrowheads="1"/>
          </p:cNvSpPr>
          <p:nvPr/>
        </p:nvSpPr>
        <p:spPr bwMode="auto">
          <a:xfrm>
            <a:off x="3982996" y="307022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69" name="Rectangle 627"/>
          <p:cNvSpPr>
            <a:spLocks noChangeArrowheads="1"/>
          </p:cNvSpPr>
          <p:nvPr/>
        </p:nvSpPr>
        <p:spPr bwMode="auto">
          <a:xfrm>
            <a:off x="4032209" y="307022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770" name="Rectangle 628"/>
          <p:cNvSpPr>
            <a:spLocks noChangeArrowheads="1"/>
          </p:cNvSpPr>
          <p:nvPr/>
        </p:nvSpPr>
        <p:spPr bwMode="auto">
          <a:xfrm>
            <a:off x="4106821" y="307022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771" name="Rectangle 629"/>
          <p:cNvSpPr>
            <a:spLocks noChangeArrowheads="1"/>
          </p:cNvSpPr>
          <p:nvPr/>
        </p:nvSpPr>
        <p:spPr bwMode="auto">
          <a:xfrm>
            <a:off x="4179846" y="30702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772" name="Rectangle 630"/>
          <p:cNvSpPr>
            <a:spLocks noChangeArrowheads="1"/>
          </p:cNvSpPr>
          <p:nvPr/>
        </p:nvSpPr>
        <p:spPr bwMode="auto">
          <a:xfrm>
            <a:off x="4219534" y="3070225"/>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773" name="Rectangle 631"/>
          <p:cNvSpPr>
            <a:spLocks noChangeArrowheads="1"/>
          </p:cNvSpPr>
          <p:nvPr/>
        </p:nvSpPr>
        <p:spPr bwMode="auto">
          <a:xfrm>
            <a:off x="4306846" y="30702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774" name="Rectangle 632"/>
          <p:cNvSpPr>
            <a:spLocks noChangeArrowheads="1"/>
          </p:cNvSpPr>
          <p:nvPr/>
        </p:nvSpPr>
        <p:spPr bwMode="auto">
          <a:xfrm>
            <a:off x="4344946" y="307022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75" name="Rectangle 633"/>
          <p:cNvSpPr>
            <a:spLocks noChangeArrowheads="1"/>
          </p:cNvSpPr>
          <p:nvPr/>
        </p:nvSpPr>
        <p:spPr bwMode="auto">
          <a:xfrm>
            <a:off x="4394159" y="30702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776" name="Rectangle 634"/>
          <p:cNvSpPr>
            <a:spLocks noChangeArrowheads="1"/>
          </p:cNvSpPr>
          <p:nvPr/>
        </p:nvSpPr>
        <p:spPr bwMode="auto">
          <a:xfrm>
            <a:off x="4464009" y="30702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777" name="Rectangle 635"/>
          <p:cNvSpPr>
            <a:spLocks noChangeArrowheads="1"/>
          </p:cNvSpPr>
          <p:nvPr/>
        </p:nvSpPr>
        <p:spPr bwMode="auto">
          <a:xfrm>
            <a:off x="4532271" y="307022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778" name="Rectangle 636"/>
          <p:cNvSpPr>
            <a:spLocks noChangeArrowheads="1"/>
          </p:cNvSpPr>
          <p:nvPr/>
        </p:nvSpPr>
        <p:spPr bwMode="auto">
          <a:xfrm>
            <a:off x="4576721" y="307022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779" name="Rectangle 637"/>
          <p:cNvSpPr>
            <a:spLocks noChangeArrowheads="1"/>
          </p:cNvSpPr>
          <p:nvPr/>
        </p:nvSpPr>
        <p:spPr bwMode="auto">
          <a:xfrm>
            <a:off x="3854409" y="6291263"/>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K</a:t>
            </a:r>
            <a:endParaRPr lang="es-ES_tradnl">
              <a:latin typeface="Calibri" pitchFamily="34" charset="0"/>
            </a:endParaRPr>
          </a:p>
        </p:txBody>
      </p:sp>
      <p:sp>
        <p:nvSpPr>
          <p:cNvPr id="16780" name="Rectangle 638"/>
          <p:cNvSpPr>
            <a:spLocks noChangeArrowheads="1"/>
          </p:cNvSpPr>
          <p:nvPr/>
        </p:nvSpPr>
        <p:spPr bwMode="auto">
          <a:xfrm>
            <a:off x="3940134" y="62912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781" name="Rectangle 639"/>
          <p:cNvSpPr>
            <a:spLocks noChangeArrowheads="1"/>
          </p:cNvSpPr>
          <p:nvPr/>
        </p:nvSpPr>
        <p:spPr bwMode="auto">
          <a:xfrm>
            <a:off x="3978234" y="62912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82" name="Rectangle 640"/>
          <p:cNvSpPr>
            <a:spLocks noChangeArrowheads="1"/>
          </p:cNvSpPr>
          <p:nvPr/>
        </p:nvSpPr>
        <p:spPr bwMode="auto">
          <a:xfrm>
            <a:off x="4027446"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783" name="Rectangle 641"/>
          <p:cNvSpPr>
            <a:spLocks noChangeArrowheads="1"/>
          </p:cNvSpPr>
          <p:nvPr/>
        </p:nvSpPr>
        <p:spPr bwMode="auto">
          <a:xfrm>
            <a:off x="4102059"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784" name="Rectangle 642"/>
          <p:cNvSpPr>
            <a:spLocks noChangeArrowheads="1"/>
          </p:cNvSpPr>
          <p:nvPr/>
        </p:nvSpPr>
        <p:spPr bwMode="auto">
          <a:xfrm>
            <a:off x="4178259" y="62912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785" name="Rectangle 643"/>
          <p:cNvSpPr>
            <a:spLocks noChangeArrowheads="1"/>
          </p:cNvSpPr>
          <p:nvPr/>
        </p:nvSpPr>
        <p:spPr bwMode="auto">
          <a:xfrm>
            <a:off x="4216359" y="6291263"/>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86" name="Rectangle 644"/>
          <p:cNvSpPr>
            <a:spLocks noChangeArrowheads="1"/>
          </p:cNvSpPr>
          <p:nvPr/>
        </p:nvSpPr>
        <p:spPr bwMode="auto">
          <a:xfrm>
            <a:off x="4302084" y="62912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787" name="Rectangle 645"/>
          <p:cNvSpPr>
            <a:spLocks noChangeArrowheads="1"/>
          </p:cNvSpPr>
          <p:nvPr/>
        </p:nvSpPr>
        <p:spPr bwMode="auto">
          <a:xfrm>
            <a:off x="4370346" y="62912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788" name="Rectangle 646"/>
          <p:cNvSpPr>
            <a:spLocks noChangeArrowheads="1"/>
          </p:cNvSpPr>
          <p:nvPr/>
        </p:nvSpPr>
        <p:spPr bwMode="auto">
          <a:xfrm>
            <a:off x="4414796" y="62912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89" name="Rectangle 647"/>
          <p:cNvSpPr>
            <a:spLocks noChangeArrowheads="1"/>
          </p:cNvSpPr>
          <p:nvPr/>
        </p:nvSpPr>
        <p:spPr bwMode="auto">
          <a:xfrm>
            <a:off x="4464009"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790" name="Rectangle 648"/>
          <p:cNvSpPr>
            <a:spLocks noChangeArrowheads="1"/>
          </p:cNvSpPr>
          <p:nvPr/>
        </p:nvSpPr>
        <p:spPr bwMode="auto">
          <a:xfrm>
            <a:off x="4540209"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791" name="Rectangle 649"/>
          <p:cNvSpPr>
            <a:spLocks noChangeArrowheads="1"/>
          </p:cNvSpPr>
          <p:nvPr/>
        </p:nvSpPr>
        <p:spPr bwMode="auto">
          <a:xfrm>
            <a:off x="4614821" y="62912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792" name="Rectangle 650"/>
          <p:cNvSpPr>
            <a:spLocks noChangeArrowheads="1"/>
          </p:cNvSpPr>
          <p:nvPr/>
        </p:nvSpPr>
        <p:spPr bwMode="auto">
          <a:xfrm>
            <a:off x="4664034" y="62912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793" name="Rectangle 651"/>
          <p:cNvSpPr>
            <a:spLocks noChangeArrowheads="1"/>
          </p:cNvSpPr>
          <p:nvPr/>
        </p:nvSpPr>
        <p:spPr bwMode="auto">
          <a:xfrm>
            <a:off x="4732296"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794" name="Rectangle 652"/>
          <p:cNvSpPr>
            <a:spLocks noChangeArrowheads="1"/>
          </p:cNvSpPr>
          <p:nvPr/>
        </p:nvSpPr>
        <p:spPr bwMode="auto">
          <a:xfrm>
            <a:off x="4806909" y="62912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795" name="Freeform 653"/>
          <p:cNvSpPr>
            <a:spLocks noEditPoints="1"/>
          </p:cNvSpPr>
          <p:nvPr/>
        </p:nvSpPr>
        <p:spPr bwMode="auto">
          <a:xfrm>
            <a:off x="3582946" y="3022600"/>
            <a:ext cx="139700" cy="182563"/>
          </a:xfrm>
          <a:custGeom>
            <a:avLst/>
            <a:gdLst>
              <a:gd name="T0" fmla="*/ 2147483647 w 177"/>
              <a:gd name="T1" fmla="*/ 2147483647 h 229"/>
              <a:gd name="T2" fmla="*/ 2147483647 w 177"/>
              <a:gd name="T3" fmla="*/ 2147483647 h 229"/>
              <a:gd name="T4" fmla="*/ 2147483647 w 177"/>
              <a:gd name="T5" fmla="*/ 2147483647 h 229"/>
              <a:gd name="T6" fmla="*/ 2147483647 w 177"/>
              <a:gd name="T7" fmla="*/ 2147483647 h 229"/>
              <a:gd name="T8" fmla="*/ 2147483647 w 177"/>
              <a:gd name="T9" fmla="*/ 2147483647 h 229"/>
              <a:gd name="T10" fmla="*/ 2147483647 w 177"/>
              <a:gd name="T11" fmla="*/ 2147483647 h 229"/>
              <a:gd name="T12" fmla="*/ 2147483647 w 177"/>
              <a:gd name="T13" fmla="*/ 2147483647 h 229"/>
              <a:gd name="T14" fmla="*/ 2147483647 w 177"/>
              <a:gd name="T15" fmla="*/ 2147483647 h 229"/>
              <a:gd name="T16" fmla="*/ 2147483647 w 177"/>
              <a:gd name="T17" fmla="*/ 2147483647 h 229"/>
              <a:gd name="T18" fmla="*/ 2147483647 w 177"/>
              <a:gd name="T19" fmla="*/ 2147483647 h 229"/>
              <a:gd name="T20" fmla="*/ 2147483647 w 177"/>
              <a:gd name="T21" fmla="*/ 2147483647 h 229"/>
              <a:gd name="T22" fmla="*/ 2147483647 w 177"/>
              <a:gd name="T23" fmla="*/ 2147483647 h 229"/>
              <a:gd name="T24" fmla="*/ 2147483647 w 177"/>
              <a:gd name="T25" fmla="*/ 2147483647 h 229"/>
              <a:gd name="T26" fmla="*/ 2147483647 w 177"/>
              <a:gd name="T27" fmla="*/ 2147483647 h 229"/>
              <a:gd name="T28" fmla="*/ 2147483647 w 177"/>
              <a:gd name="T29" fmla="*/ 2147483647 h 229"/>
              <a:gd name="T30" fmla="*/ 2147483647 w 177"/>
              <a:gd name="T31" fmla="*/ 2147483647 h 229"/>
              <a:gd name="T32" fmla="*/ 2147483647 w 177"/>
              <a:gd name="T33" fmla="*/ 2147483647 h 229"/>
              <a:gd name="T34" fmla="*/ 2147483647 w 177"/>
              <a:gd name="T35" fmla="*/ 2147483647 h 229"/>
              <a:gd name="T36" fmla="*/ 2147483647 w 177"/>
              <a:gd name="T37" fmla="*/ 2147483647 h 229"/>
              <a:gd name="T38" fmla="*/ 2147483647 w 177"/>
              <a:gd name="T39" fmla="*/ 2147483647 h 229"/>
              <a:gd name="T40" fmla="*/ 2147483647 w 177"/>
              <a:gd name="T41" fmla="*/ 2147483647 h 229"/>
              <a:gd name="T42" fmla="*/ 2147483647 w 177"/>
              <a:gd name="T43" fmla="*/ 2147483647 h 229"/>
              <a:gd name="T44" fmla="*/ 2147483647 w 177"/>
              <a:gd name="T45" fmla="*/ 2147483647 h 229"/>
              <a:gd name="T46" fmla="*/ 2147483647 w 177"/>
              <a:gd name="T47" fmla="*/ 2147483647 h 229"/>
              <a:gd name="T48" fmla="*/ 2147483647 w 177"/>
              <a:gd name="T49" fmla="*/ 2147483647 h 229"/>
              <a:gd name="T50" fmla="*/ 2147483647 w 177"/>
              <a:gd name="T51" fmla="*/ 2147483647 h 229"/>
              <a:gd name="T52" fmla="*/ 2147483647 w 177"/>
              <a:gd name="T53" fmla="*/ 2147483647 h 229"/>
              <a:gd name="T54" fmla="*/ 2147483647 w 177"/>
              <a:gd name="T55" fmla="*/ 2147483647 h 229"/>
              <a:gd name="T56" fmla="*/ 2147483647 w 177"/>
              <a:gd name="T57" fmla="*/ 2147483647 h 229"/>
              <a:gd name="T58" fmla="*/ 2147483647 w 177"/>
              <a:gd name="T59" fmla="*/ 2147483647 h 229"/>
              <a:gd name="T60" fmla="*/ 2147483647 w 177"/>
              <a:gd name="T61" fmla="*/ 2147483647 h 229"/>
              <a:gd name="T62" fmla="*/ 2147483647 w 177"/>
              <a:gd name="T63" fmla="*/ 2147483647 h 229"/>
              <a:gd name="T64" fmla="*/ 2147483647 w 177"/>
              <a:gd name="T65" fmla="*/ 2147483647 h 229"/>
              <a:gd name="T66" fmla="*/ 2147483647 w 177"/>
              <a:gd name="T67" fmla="*/ 2147483647 h 229"/>
              <a:gd name="T68" fmla="*/ 2147483647 w 177"/>
              <a:gd name="T69" fmla="*/ 2147483647 h 229"/>
              <a:gd name="T70" fmla="*/ 2147483647 w 177"/>
              <a:gd name="T71" fmla="*/ 2147483647 h 229"/>
              <a:gd name="T72" fmla="*/ 2147483647 w 177"/>
              <a:gd name="T73" fmla="*/ 2147483647 h 229"/>
              <a:gd name="T74" fmla="*/ 2147483647 w 177"/>
              <a:gd name="T75" fmla="*/ 2147483647 h 229"/>
              <a:gd name="T76" fmla="*/ 2147483647 w 177"/>
              <a:gd name="T77" fmla="*/ 2147483647 h 229"/>
              <a:gd name="T78" fmla="*/ 2147483647 w 177"/>
              <a:gd name="T79" fmla="*/ 2147483647 h 229"/>
              <a:gd name="T80" fmla="*/ 2147483647 w 177"/>
              <a:gd name="T81" fmla="*/ 2147483647 h 229"/>
              <a:gd name="T82" fmla="*/ 2147483647 w 177"/>
              <a:gd name="T83" fmla="*/ 2147483647 h 229"/>
              <a:gd name="T84" fmla="*/ 2147483647 w 177"/>
              <a:gd name="T85" fmla="*/ 2147483647 h 229"/>
              <a:gd name="T86" fmla="*/ 2147483647 w 177"/>
              <a:gd name="T87" fmla="*/ 2147483647 h 229"/>
              <a:gd name="T88" fmla="*/ 2147483647 w 177"/>
              <a:gd name="T89" fmla="*/ 2147483647 h 229"/>
              <a:gd name="T90" fmla="*/ 2147483647 w 177"/>
              <a:gd name="T91" fmla="*/ 2147483647 h 229"/>
              <a:gd name="T92" fmla="*/ 2147483647 w 177"/>
              <a:gd name="T93" fmla="*/ 2147483647 h 229"/>
              <a:gd name="T94" fmla="*/ 0 w 177"/>
              <a:gd name="T95" fmla="*/ 2147483647 h 229"/>
              <a:gd name="T96" fmla="*/ 2147483647 w 177"/>
              <a:gd name="T97" fmla="*/ 2147483647 h 229"/>
              <a:gd name="T98" fmla="*/ 2147483647 w 177"/>
              <a:gd name="T99" fmla="*/ 2147483647 h 229"/>
              <a:gd name="T100" fmla="*/ 2147483647 w 177"/>
              <a:gd name="T101" fmla="*/ 2147483647 h 229"/>
              <a:gd name="T102" fmla="*/ 2147483647 w 177"/>
              <a:gd name="T103" fmla="*/ 2147483647 h 229"/>
              <a:gd name="T104" fmla="*/ 2147483647 w 177"/>
              <a:gd name="T105" fmla="*/ 0 h 229"/>
              <a:gd name="T106" fmla="*/ 2147483647 w 177"/>
              <a:gd name="T107" fmla="*/ 2147483647 h 22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7"/>
              <a:gd name="T163" fmla="*/ 0 h 229"/>
              <a:gd name="T164" fmla="*/ 177 w 177"/>
              <a:gd name="T165" fmla="*/ 229 h 22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7" h="229">
                <a:moveTo>
                  <a:pt x="127" y="229"/>
                </a:moveTo>
                <a:lnTo>
                  <a:pt x="127" y="164"/>
                </a:lnTo>
                <a:lnTo>
                  <a:pt x="147" y="164"/>
                </a:lnTo>
                <a:lnTo>
                  <a:pt x="158" y="166"/>
                </a:lnTo>
                <a:lnTo>
                  <a:pt x="164" y="168"/>
                </a:lnTo>
                <a:lnTo>
                  <a:pt x="168" y="170"/>
                </a:lnTo>
                <a:lnTo>
                  <a:pt x="171" y="176"/>
                </a:lnTo>
                <a:lnTo>
                  <a:pt x="175" y="182"/>
                </a:lnTo>
                <a:lnTo>
                  <a:pt x="177" y="188"/>
                </a:lnTo>
                <a:lnTo>
                  <a:pt x="177" y="196"/>
                </a:lnTo>
                <a:lnTo>
                  <a:pt x="177" y="203"/>
                </a:lnTo>
                <a:lnTo>
                  <a:pt x="177" y="207"/>
                </a:lnTo>
                <a:lnTo>
                  <a:pt x="175" y="209"/>
                </a:lnTo>
                <a:lnTo>
                  <a:pt x="173" y="215"/>
                </a:lnTo>
                <a:lnTo>
                  <a:pt x="171" y="219"/>
                </a:lnTo>
                <a:lnTo>
                  <a:pt x="166" y="225"/>
                </a:lnTo>
                <a:lnTo>
                  <a:pt x="158" y="227"/>
                </a:lnTo>
                <a:lnTo>
                  <a:pt x="149" y="229"/>
                </a:lnTo>
                <a:lnTo>
                  <a:pt x="127" y="229"/>
                </a:lnTo>
                <a:close/>
                <a:moveTo>
                  <a:pt x="134" y="221"/>
                </a:moveTo>
                <a:lnTo>
                  <a:pt x="147" y="221"/>
                </a:lnTo>
                <a:lnTo>
                  <a:pt x="158" y="221"/>
                </a:lnTo>
                <a:lnTo>
                  <a:pt x="162" y="217"/>
                </a:lnTo>
                <a:lnTo>
                  <a:pt x="166" y="213"/>
                </a:lnTo>
                <a:lnTo>
                  <a:pt x="168" y="209"/>
                </a:lnTo>
                <a:lnTo>
                  <a:pt x="170" y="203"/>
                </a:lnTo>
                <a:lnTo>
                  <a:pt x="170" y="196"/>
                </a:lnTo>
                <a:lnTo>
                  <a:pt x="168" y="188"/>
                </a:lnTo>
                <a:lnTo>
                  <a:pt x="166" y="180"/>
                </a:lnTo>
                <a:lnTo>
                  <a:pt x="162" y="176"/>
                </a:lnTo>
                <a:lnTo>
                  <a:pt x="158" y="174"/>
                </a:lnTo>
                <a:lnTo>
                  <a:pt x="155" y="172"/>
                </a:lnTo>
                <a:lnTo>
                  <a:pt x="147" y="172"/>
                </a:lnTo>
                <a:lnTo>
                  <a:pt x="134" y="172"/>
                </a:lnTo>
                <a:lnTo>
                  <a:pt x="134" y="221"/>
                </a:lnTo>
                <a:close/>
                <a:moveTo>
                  <a:pt x="46" y="162"/>
                </a:moveTo>
                <a:lnTo>
                  <a:pt x="39" y="164"/>
                </a:lnTo>
                <a:lnTo>
                  <a:pt x="33" y="166"/>
                </a:lnTo>
                <a:lnTo>
                  <a:pt x="29" y="168"/>
                </a:lnTo>
                <a:lnTo>
                  <a:pt x="26" y="172"/>
                </a:lnTo>
                <a:lnTo>
                  <a:pt x="24" y="176"/>
                </a:lnTo>
                <a:lnTo>
                  <a:pt x="22" y="180"/>
                </a:lnTo>
                <a:lnTo>
                  <a:pt x="22" y="184"/>
                </a:lnTo>
                <a:lnTo>
                  <a:pt x="22" y="190"/>
                </a:lnTo>
                <a:lnTo>
                  <a:pt x="24" y="194"/>
                </a:lnTo>
                <a:lnTo>
                  <a:pt x="26" y="198"/>
                </a:lnTo>
                <a:lnTo>
                  <a:pt x="27" y="202"/>
                </a:lnTo>
                <a:lnTo>
                  <a:pt x="31" y="203"/>
                </a:lnTo>
                <a:lnTo>
                  <a:pt x="37" y="205"/>
                </a:lnTo>
                <a:lnTo>
                  <a:pt x="40" y="205"/>
                </a:lnTo>
                <a:lnTo>
                  <a:pt x="46" y="207"/>
                </a:lnTo>
                <a:lnTo>
                  <a:pt x="53" y="207"/>
                </a:lnTo>
                <a:lnTo>
                  <a:pt x="63" y="203"/>
                </a:lnTo>
                <a:lnTo>
                  <a:pt x="66" y="202"/>
                </a:lnTo>
                <a:lnTo>
                  <a:pt x="70" y="198"/>
                </a:lnTo>
                <a:lnTo>
                  <a:pt x="72" y="194"/>
                </a:lnTo>
                <a:lnTo>
                  <a:pt x="72" y="190"/>
                </a:lnTo>
                <a:lnTo>
                  <a:pt x="74" y="186"/>
                </a:lnTo>
                <a:lnTo>
                  <a:pt x="74" y="182"/>
                </a:lnTo>
                <a:lnTo>
                  <a:pt x="72" y="178"/>
                </a:lnTo>
                <a:lnTo>
                  <a:pt x="70" y="174"/>
                </a:lnTo>
                <a:lnTo>
                  <a:pt x="68" y="170"/>
                </a:lnTo>
                <a:lnTo>
                  <a:pt x="64" y="168"/>
                </a:lnTo>
                <a:lnTo>
                  <a:pt x="61" y="166"/>
                </a:lnTo>
                <a:lnTo>
                  <a:pt x="57" y="164"/>
                </a:lnTo>
                <a:lnTo>
                  <a:pt x="46" y="162"/>
                </a:lnTo>
                <a:close/>
                <a:moveTo>
                  <a:pt x="103" y="2"/>
                </a:moveTo>
                <a:lnTo>
                  <a:pt x="131" y="2"/>
                </a:lnTo>
                <a:lnTo>
                  <a:pt x="68" y="66"/>
                </a:lnTo>
                <a:lnTo>
                  <a:pt x="133" y="160"/>
                </a:lnTo>
                <a:lnTo>
                  <a:pt x="107" y="160"/>
                </a:lnTo>
                <a:lnTo>
                  <a:pt x="63" y="96"/>
                </a:lnTo>
                <a:lnTo>
                  <a:pt x="63" y="156"/>
                </a:lnTo>
                <a:lnTo>
                  <a:pt x="68" y="158"/>
                </a:lnTo>
                <a:lnTo>
                  <a:pt x="74" y="160"/>
                </a:lnTo>
                <a:lnTo>
                  <a:pt x="79" y="162"/>
                </a:lnTo>
                <a:lnTo>
                  <a:pt x="83" y="164"/>
                </a:lnTo>
                <a:lnTo>
                  <a:pt x="86" y="168"/>
                </a:lnTo>
                <a:lnTo>
                  <a:pt x="88" y="172"/>
                </a:lnTo>
                <a:lnTo>
                  <a:pt x="92" y="176"/>
                </a:lnTo>
                <a:lnTo>
                  <a:pt x="94" y="180"/>
                </a:lnTo>
                <a:lnTo>
                  <a:pt x="94" y="184"/>
                </a:lnTo>
                <a:lnTo>
                  <a:pt x="92" y="190"/>
                </a:lnTo>
                <a:lnTo>
                  <a:pt x="92" y="194"/>
                </a:lnTo>
                <a:lnTo>
                  <a:pt x="88" y="198"/>
                </a:lnTo>
                <a:lnTo>
                  <a:pt x="85" y="202"/>
                </a:lnTo>
                <a:lnTo>
                  <a:pt x="81" y="205"/>
                </a:lnTo>
                <a:lnTo>
                  <a:pt x="70" y="211"/>
                </a:lnTo>
                <a:lnTo>
                  <a:pt x="63" y="211"/>
                </a:lnTo>
                <a:lnTo>
                  <a:pt x="57" y="213"/>
                </a:lnTo>
                <a:lnTo>
                  <a:pt x="42" y="213"/>
                </a:lnTo>
                <a:lnTo>
                  <a:pt x="31" y="213"/>
                </a:lnTo>
                <a:lnTo>
                  <a:pt x="20" y="211"/>
                </a:lnTo>
                <a:lnTo>
                  <a:pt x="11" y="205"/>
                </a:lnTo>
                <a:lnTo>
                  <a:pt x="3" y="200"/>
                </a:lnTo>
                <a:lnTo>
                  <a:pt x="0" y="188"/>
                </a:lnTo>
                <a:lnTo>
                  <a:pt x="0" y="182"/>
                </a:lnTo>
                <a:lnTo>
                  <a:pt x="2" y="178"/>
                </a:lnTo>
                <a:lnTo>
                  <a:pt x="3" y="176"/>
                </a:lnTo>
                <a:lnTo>
                  <a:pt x="3" y="172"/>
                </a:lnTo>
                <a:lnTo>
                  <a:pt x="7" y="168"/>
                </a:lnTo>
                <a:lnTo>
                  <a:pt x="13" y="164"/>
                </a:lnTo>
                <a:lnTo>
                  <a:pt x="18" y="162"/>
                </a:lnTo>
                <a:lnTo>
                  <a:pt x="26" y="160"/>
                </a:lnTo>
                <a:lnTo>
                  <a:pt x="33" y="158"/>
                </a:lnTo>
                <a:lnTo>
                  <a:pt x="33" y="0"/>
                </a:lnTo>
                <a:lnTo>
                  <a:pt x="63" y="0"/>
                </a:lnTo>
                <a:lnTo>
                  <a:pt x="63" y="49"/>
                </a:lnTo>
                <a:lnTo>
                  <a:pt x="103" y="2"/>
                </a:lnTo>
                <a:close/>
              </a:path>
            </a:pathLst>
          </a:custGeom>
          <a:solidFill>
            <a:srgbClr val="FFFFFF"/>
          </a:solidFill>
          <a:ln w="9525">
            <a:noFill/>
            <a:round/>
            <a:headEnd/>
            <a:tailEnd/>
          </a:ln>
        </p:spPr>
        <p:txBody>
          <a:bodyPr/>
          <a:lstStyle/>
          <a:p>
            <a:endParaRPr lang="es-VE">
              <a:latin typeface="Calibri" pitchFamily="34" charset="0"/>
            </a:endParaRPr>
          </a:p>
        </p:txBody>
      </p:sp>
      <p:sp>
        <p:nvSpPr>
          <p:cNvPr id="16796" name="Freeform 654"/>
          <p:cNvSpPr>
            <a:spLocks noEditPoints="1"/>
          </p:cNvSpPr>
          <p:nvPr/>
        </p:nvSpPr>
        <p:spPr bwMode="auto">
          <a:xfrm>
            <a:off x="3560721" y="6281738"/>
            <a:ext cx="139700" cy="201612"/>
          </a:xfrm>
          <a:custGeom>
            <a:avLst/>
            <a:gdLst>
              <a:gd name="T0" fmla="*/ 2147483647 w 175"/>
              <a:gd name="T1" fmla="*/ 2147483647 h 253"/>
              <a:gd name="T2" fmla="*/ 2147483647 w 175"/>
              <a:gd name="T3" fmla="*/ 2147483647 h 253"/>
              <a:gd name="T4" fmla="*/ 2147483647 w 175"/>
              <a:gd name="T5" fmla="*/ 2147483647 h 253"/>
              <a:gd name="T6" fmla="*/ 2147483647 w 175"/>
              <a:gd name="T7" fmla="*/ 2147483647 h 253"/>
              <a:gd name="T8" fmla="*/ 2147483647 w 175"/>
              <a:gd name="T9" fmla="*/ 2147483647 h 253"/>
              <a:gd name="T10" fmla="*/ 2147483647 w 175"/>
              <a:gd name="T11" fmla="*/ 2147483647 h 253"/>
              <a:gd name="T12" fmla="*/ 2147483647 w 175"/>
              <a:gd name="T13" fmla="*/ 2147483647 h 253"/>
              <a:gd name="T14" fmla="*/ 2147483647 w 175"/>
              <a:gd name="T15" fmla="*/ 2147483647 h 253"/>
              <a:gd name="T16" fmla="*/ 2147483647 w 175"/>
              <a:gd name="T17" fmla="*/ 2147483647 h 253"/>
              <a:gd name="T18" fmla="*/ 2147483647 w 175"/>
              <a:gd name="T19" fmla="*/ 2147483647 h 253"/>
              <a:gd name="T20" fmla="*/ 2147483647 w 175"/>
              <a:gd name="T21" fmla="*/ 2147483647 h 253"/>
              <a:gd name="T22" fmla="*/ 2147483647 w 175"/>
              <a:gd name="T23" fmla="*/ 2147483647 h 253"/>
              <a:gd name="T24" fmla="*/ 2147483647 w 175"/>
              <a:gd name="T25" fmla="*/ 2147483647 h 253"/>
              <a:gd name="T26" fmla="*/ 2147483647 w 175"/>
              <a:gd name="T27" fmla="*/ 2147483647 h 253"/>
              <a:gd name="T28" fmla="*/ 2147483647 w 175"/>
              <a:gd name="T29" fmla="*/ 2147483647 h 253"/>
              <a:gd name="T30" fmla="*/ 2147483647 w 175"/>
              <a:gd name="T31" fmla="*/ 2147483647 h 253"/>
              <a:gd name="T32" fmla="*/ 2147483647 w 175"/>
              <a:gd name="T33" fmla="*/ 2147483647 h 253"/>
              <a:gd name="T34" fmla="*/ 2147483647 w 175"/>
              <a:gd name="T35" fmla="*/ 2147483647 h 253"/>
              <a:gd name="T36" fmla="*/ 2147483647 w 175"/>
              <a:gd name="T37" fmla="*/ 2147483647 h 253"/>
              <a:gd name="T38" fmla="*/ 2147483647 w 175"/>
              <a:gd name="T39" fmla="*/ 2147483647 h 253"/>
              <a:gd name="T40" fmla="*/ 2147483647 w 175"/>
              <a:gd name="T41" fmla="*/ 2147483647 h 253"/>
              <a:gd name="T42" fmla="*/ 2147483647 w 175"/>
              <a:gd name="T43" fmla="*/ 2147483647 h 253"/>
              <a:gd name="T44" fmla="*/ 2147483647 w 175"/>
              <a:gd name="T45" fmla="*/ 2147483647 h 253"/>
              <a:gd name="T46" fmla="*/ 2147483647 w 175"/>
              <a:gd name="T47" fmla="*/ 2147483647 h 253"/>
              <a:gd name="T48" fmla="*/ 2147483647 w 175"/>
              <a:gd name="T49" fmla="*/ 2147483647 h 253"/>
              <a:gd name="T50" fmla="*/ 2147483647 w 175"/>
              <a:gd name="T51" fmla="*/ 2147483647 h 253"/>
              <a:gd name="T52" fmla="*/ 2147483647 w 175"/>
              <a:gd name="T53" fmla="*/ 2147483647 h 253"/>
              <a:gd name="T54" fmla="*/ 2147483647 w 175"/>
              <a:gd name="T55" fmla="*/ 2147483647 h 253"/>
              <a:gd name="T56" fmla="*/ 2147483647 w 175"/>
              <a:gd name="T57" fmla="*/ 2147483647 h 253"/>
              <a:gd name="T58" fmla="*/ 2147483647 w 175"/>
              <a:gd name="T59" fmla="*/ 2147483647 h 253"/>
              <a:gd name="T60" fmla="*/ 2147483647 w 175"/>
              <a:gd name="T61" fmla="*/ 2147483647 h 253"/>
              <a:gd name="T62" fmla="*/ 2147483647 w 175"/>
              <a:gd name="T63" fmla="*/ 2147483647 h 253"/>
              <a:gd name="T64" fmla="*/ 2147483647 w 175"/>
              <a:gd name="T65" fmla="*/ 2147483647 h 253"/>
              <a:gd name="T66" fmla="*/ 2147483647 w 175"/>
              <a:gd name="T67" fmla="*/ 2147483647 h 253"/>
              <a:gd name="T68" fmla="*/ 2147483647 w 175"/>
              <a:gd name="T69" fmla="*/ 2147483647 h 253"/>
              <a:gd name="T70" fmla="*/ 2147483647 w 175"/>
              <a:gd name="T71" fmla="*/ 2147483647 h 253"/>
              <a:gd name="T72" fmla="*/ 2147483647 w 175"/>
              <a:gd name="T73" fmla="*/ 2147483647 h 253"/>
              <a:gd name="T74" fmla="*/ 2147483647 w 175"/>
              <a:gd name="T75" fmla="*/ 2147483647 h 253"/>
              <a:gd name="T76" fmla="*/ 2147483647 w 175"/>
              <a:gd name="T77" fmla="*/ 2147483647 h 253"/>
              <a:gd name="T78" fmla="*/ 2147483647 w 175"/>
              <a:gd name="T79" fmla="*/ 2147483647 h 253"/>
              <a:gd name="T80" fmla="*/ 2147483647 w 175"/>
              <a:gd name="T81" fmla="*/ 2147483647 h 253"/>
              <a:gd name="T82" fmla="*/ 2147483647 w 175"/>
              <a:gd name="T83" fmla="*/ 2147483647 h 253"/>
              <a:gd name="T84" fmla="*/ 2147483647 w 175"/>
              <a:gd name="T85" fmla="*/ 2147483647 h 253"/>
              <a:gd name="T86" fmla="*/ 2147483647 w 175"/>
              <a:gd name="T87" fmla="*/ 2147483647 h 253"/>
              <a:gd name="T88" fmla="*/ 2147483647 w 175"/>
              <a:gd name="T89" fmla="*/ 2147483647 h 253"/>
              <a:gd name="T90" fmla="*/ 2147483647 w 175"/>
              <a:gd name="T91" fmla="*/ 2147483647 h 253"/>
              <a:gd name="T92" fmla="*/ 2147483647 w 175"/>
              <a:gd name="T93" fmla="*/ 2147483647 h 253"/>
              <a:gd name="T94" fmla="*/ 2147483647 w 175"/>
              <a:gd name="T95" fmla="*/ 2147483647 h 253"/>
              <a:gd name="T96" fmla="*/ 2147483647 w 175"/>
              <a:gd name="T97" fmla="*/ 2147483647 h 253"/>
              <a:gd name="T98" fmla="*/ 2147483647 w 175"/>
              <a:gd name="T99" fmla="*/ 2147483647 h 253"/>
              <a:gd name="T100" fmla="*/ 2147483647 w 175"/>
              <a:gd name="T101" fmla="*/ 2147483647 h 253"/>
              <a:gd name="T102" fmla="*/ 2147483647 w 175"/>
              <a:gd name="T103" fmla="*/ 2147483647 h 253"/>
              <a:gd name="T104" fmla="*/ 2147483647 w 175"/>
              <a:gd name="T105" fmla="*/ 2147483647 h 253"/>
              <a:gd name="T106" fmla="*/ 2147483647 w 175"/>
              <a:gd name="T107" fmla="*/ 2147483647 h 253"/>
              <a:gd name="T108" fmla="*/ 0 w 175"/>
              <a:gd name="T109" fmla="*/ 2147483647 h 253"/>
              <a:gd name="T110" fmla="*/ 2147483647 w 175"/>
              <a:gd name="T111" fmla="*/ 2147483647 h 253"/>
              <a:gd name="T112" fmla="*/ 2147483647 w 175"/>
              <a:gd name="T113" fmla="*/ 2147483647 h 253"/>
              <a:gd name="T114" fmla="*/ 2147483647 w 175"/>
              <a:gd name="T115" fmla="*/ 2147483647 h 253"/>
              <a:gd name="T116" fmla="*/ 2147483647 w 175"/>
              <a:gd name="T117" fmla="*/ 2147483647 h 253"/>
              <a:gd name="T118" fmla="*/ 2147483647 w 175"/>
              <a:gd name="T119" fmla="*/ 2147483647 h 253"/>
              <a:gd name="T120" fmla="*/ 2147483647 w 175"/>
              <a:gd name="T121" fmla="*/ 2147483647 h 25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5"/>
              <a:gd name="T184" fmla="*/ 0 h 253"/>
              <a:gd name="T185" fmla="*/ 175 w 175"/>
              <a:gd name="T186" fmla="*/ 253 h 25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5" h="253">
                <a:moveTo>
                  <a:pt x="116" y="198"/>
                </a:moveTo>
                <a:lnTo>
                  <a:pt x="133" y="198"/>
                </a:lnTo>
                <a:lnTo>
                  <a:pt x="142" y="196"/>
                </a:lnTo>
                <a:lnTo>
                  <a:pt x="144" y="194"/>
                </a:lnTo>
                <a:lnTo>
                  <a:pt x="148" y="192"/>
                </a:lnTo>
                <a:lnTo>
                  <a:pt x="148" y="186"/>
                </a:lnTo>
                <a:lnTo>
                  <a:pt x="148" y="182"/>
                </a:lnTo>
                <a:lnTo>
                  <a:pt x="146" y="179"/>
                </a:lnTo>
                <a:lnTo>
                  <a:pt x="142" y="177"/>
                </a:lnTo>
                <a:lnTo>
                  <a:pt x="135" y="177"/>
                </a:lnTo>
                <a:lnTo>
                  <a:pt x="116" y="177"/>
                </a:lnTo>
                <a:lnTo>
                  <a:pt x="116" y="198"/>
                </a:lnTo>
                <a:close/>
                <a:moveTo>
                  <a:pt x="109" y="233"/>
                </a:moveTo>
                <a:lnTo>
                  <a:pt x="109" y="169"/>
                </a:lnTo>
                <a:lnTo>
                  <a:pt x="135" y="169"/>
                </a:lnTo>
                <a:lnTo>
                  <a:pt x="142" y="169"/>
                </a:lnTo>
                <a:lnTo>
                  <a:pt x="148" y="171"/>
                </a:lnTo>
                <a:lnTo>
                  <a:pt x="151" y="173"/>
                </a:lnTo>
                <a:lnTo>
                  <a:pt x="155" y="177"/>
                </a:lnTo>
                <a:lnTo>
                  <a:pt x="157" y="182"/>
                </a:lnTo>
                <a:lnTo>
                  <a:pt x="157" y="186"/>
                </a:lnTo>
                <a:lnTo>
                  <a:pt x="155" y="192"/>
                </a:lnTo>
                <a:lnTo>
                  <a:pt x="153" y="198"/>
                </a:lnTo>
                <a:lnTo>
                  <a:pt x="148" y="202"/>
                </a:lnTo>
                <a:lnTo>
                  <a:pt x="140" y="204"/>
                </a:lnTo>
                <a:lnTo>
                  <a:pt x="142" y="206"/>
                </a:lnTo>
                <a:lnTo>
                  <a:pt x="144" y="208"/>
                </a:lnTo>
                <a:lnTo>
                  <a:pt x="148" y="212"/>
                </a:lnTo>
                <a:lnTo>
                  <a:pt x="151" y="216"/>
                </a:lnTo>
                <a:lnTo>
                  <a:pt x="157" y="224"/>
                </a:lnTo>
                <a:lnTo>
                  <a:pt x="159" y="222"/>
                </a:lnTo>
                <a:lnTo>
                  <a:pt x="166" y="210"/>
                </a:lnTo>
                <a:lnTo>
                  <a:pt x="172" y="210"/>
                </a:lnTo>
                <a:lnTo>
                  <a:pt x="159" y="228"/>
                </a:lnTo>
                <a:lnTo>
                  <a:pt x="175" y="253"/>
                </a:lnTo>
                <a:lnTo>
                  <a:pt x="170" y="251"/>
                </a:lnTo>
                <a:lnTo>
                  <a:pt x="166" y="251"/>
                </a:lnTo>
                <a:lnTo>
                  <a:pt x="155" y="235"/>
                </a:lnTo>
                <a:lnTo>
                  <a:pt x="142" y="251"/>
                </a:lnTo>
                <a:lnTo>
                  <a:pt x="137" y="251"/>
                </a:lnTo>
                <a:lnTo>
                  <a:pt x="151" y="231"/>
                </a:lnTo>
                <a:lnTo>
                  <a:pt x="144" y="220"/>
                </a:lnTo>
                <a:lnTo>
                  <a:pt x="138" y="212"/>
                </a:lnTo>
                <a:lnTo>
                  <a:pt x="133" y="206"/>
                </a:lnTo>
                <a:lnTo>
                  <a:pt x="129" y="206"/>
                </a:lnTo>
                <a:lnTo>
                  <a:pt x="126" y="204"/>
                </a:lnTo>
                <a:lnTo>
                  <a:pt x="116" y="204"/>
                </a:lnTo>
                <a:lnTo>
                  <a:pt x="116" y="233"/>
                </a:lnTo>
                <a:lnTo>
                  <a:pt x="109" y="233"/>
                </a:lnTo>
                <a:close/>
                <a:moveTo>
                  <a:pt x="46" y="165"/>
                </a:moveTo>
                <a:lnTo>
                  <a:pt x="41" y="165"/>
                </a:lnTo>
                <a:lnTo>
                  <a:pt x="35" y="167"/>
                </a:lnTo>
                <a:lnTo>
                  <a:pt x="30" y="171"/>
                </a:lnTo>
                <a:lnTo>
                  <a:pt x="28" y="173"/>
                </a:lnTo>
                <a:lnTo>
                  <a:pt x="24" y="177"/>
                </a:lnTo>
                <a:lnTo>
                  <a:pt x="24" y="181"/>
                </a:lnTo>
                <a:lnTo>
                  <a:pt x="22" y="186"/>
                </a:lnTo>
                <a:lnTo>
                  <a:pt x="22" y="192"/>
                </a:lnTo>
                <a:lnTo>
                  <a:pt x="24" y="196"/>
                </a:lnTo>
                <a:lnTo>
                  <a:pt x="26" y="200"/>
                </a:lnTo>
                <a:lnTo>
                  <a:pt x="30" y="202"/>
                </a:lnTo>
                <a:lnTo>
                  <a:pt x="33" y="204"/>
                </a:lnTo>
                <a:lnTo>
                  <a:pt x="37" y="206"/>
                </a:lnTo>
                <a:lnTo>
                  <a:pt x="43" y="208"/>
                </a:lnTo>
                <a:lnTo>
                  <a:pt x="48" y="208"/>
                </a:lnTo>
                <a:lnTo>
                  <a:pt x="54" y="208"/>
                </a:lnTo>
                <a:lnTo>
                  <a:pt x="63" y="204"/>
                </a:lnTo>
                <a:lnTo>
                  <a:pt x="67" y="202"/>
                </a:lnTo>
                <a:lnTo>
                  <a:pt x="70" y="200"/>
                </a:lnTo>
                <a:lnTo>
                  <a:pt x="72" y="196"/>
                </a:lnTo>
                <a:lnTo>
                  <a:pt x="74" y="192"/>
                </a:lnTo>
                <a:lnTo>
                  <a:pt x="74" y="188"/>
                </a:lnTo>
                <a:lnTo>
                  <a:pt x="74" y="182"/>
                </a:lnTo>
                <a:lnTo>
                  <a:pt x="74" y="179"/>
                </a:lnTo>
                <a:lnTo>
                  <a:pt x="72" y="175"/>
                </a:lnTo>
                <a:lnTo>
                  <a:pt x="68" y="173"/>
                </a:lnTo>
                <a:lnTo>
                  <a:pt x="67" y="171"/>
                </a:lnTo>
                <a:lnTo>
                  <a:pt x="63" y="167"/>
                </a:lnTo>
                <a:lnTo>
                  <a:pt x="57" y="167"/>
                </a:lnTo>
                <a:lnTo>
                  <a:pt x="46" y="165"/>
                </a:lnTo>
                <a:close/>
                <a:moveTo>
                  <a:pt x="105" y="4"/>
                </a:moveTo>
                <a:lnTo>
                  <a:pt x="131" y="4"/>
                </a:lnTo>
                <a:lnTo>
                  <a:pt x="68" y="67"/>
                </a:lnTo>
                <a:lnTo>
                  <a:pt x="135" y="161"/>
                </a:lnTo>
                <a:lnTo>
                  <a:pt x="109" y="161"/>
                </a:lnTo>
                <a:lnTo>
                  <a:pt x="63" y="96"/>
                </a:lnTo>
                <a:lnTo>
                  <a:pt x="63" y="159"/>
                </a:lnTo>
                <a:lnTo>
                  <a:pt x="70" y="159"/>
                </a:lnTo>
                <a:lnTo>
                  <a:pt x="74" y="161"/>
                </a:lnTo>
                <a:lnTo>
                  <a:pt x="79" y="163"/>
                </a:lnTo>
                <a:lnTo>
                  <a:pt x="83" y="167"/>
                </a:lnTo>
                <a:lnTo>
                  <a:pt x="87" y="169"/>
                </a:lnTo>
                <a:lnTo>
                  <a:pt x="91" y="173"/>
                </a:lnTo>
                <a:lnTo>
                  <a:pt x="92" y="177"/>
                </a:lnTo>
                <a:lnTo>
                  <a:pt x="94" y="181"/>
                </a:lnTo>
                <a:lnTo>
                  <a:pt x="94" y="186"/>
                </a:lnTo>
                <a:lnTo>
                  <a:pt x="94" y="190"/>
                </a:lnTo>
                <a:lnTo>
                  <a:pt x="92" y="194"/>
                </a:lnTo>
                <a:lnTo>
                  <a:pt x="91" y="200"/>
                </a:lnTo>
                <a:lnTo>
                  <a:pt x="87" y="202"/>
                </a:lnTo>
                <a:lnTo>
                  <a:pt x="81" y="206"/>
                </a:lnTo>
                <a:lnTo>
                  <a:pt x="70" y="212"/>
                </a:lnTo>
                <a:lnTo>
                  <a:pt x="65" y="214"/>
                </a:lnTo>
                <a:lnTo>
                  <a:pt x="57" y="214"/>
                </a:lnTo>
                <a:lnTo>
                  <a:pt x="43" y="214"/>
                </a:lnTo>
                <a:lnTo>
                  <a:pt x="31" y="214"/>
                </a:lnTo>
                <a:lnTo>
                  <a:pt x="22" y="212"/>
                </a:lnTo>
                <a:lnTo>
                  <a:pt x="13" y="208"/>
                </a:lnTo>
                <a:lnTo>
                  <a:pt x="4" y="200"/>
                </a:lnTo>
                <a:lnTo>
                  <a:pt x="0" y="190"/>
                </a:lnTo>
                <a:lnTo>
                  <a:pt x="0" y="184"/>
                </a:lnTo>
                <a:lnTo>
                  <a:pt x="2" y="179"/>
                </a:lnTo>
                <a:lnTo>
                  <a:pt x="4" y="177"/>
                </a:lnTo>
                <a:lnTo>
                  <a:pt x="6" y="175"/>
                </a:lnTo>
                <a:lnTo>
                  <a:pt x="9" y="171"/>
                </a:lnTo>
                <a:lnTo>
                  <a:pt x="13" y="167"/>
                </a:lnTo>
                <a:lnTo>
                  <a:pt x="19" y="163"/>
                </a:lnTo>
                <a:lnTo>
                  <a:pt x="26" y="161"/>
                </a:lnTo>
                <a:lnTo>
                  <a:pt x="33" y="159"/>
                </a:lnTo>
                <a:lnTo>
                  <a:pt x="33" y="2"/>
                </a:lnTo>
                <a:lnTo>
                  <a:pt x="63" y="0"/>
                </a:lnTo>
                <a:lnTo>
                  <a:pt x="63" y="49"/>
                </a:lnTo>
                <a:lnTo>
                  <a:pt x="105" y="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797" name="Rectangle 655"/>
          <p:cNvSpPr>
            <a:spLocks noChangeArrowheads="1"/>
          </p:cNvSpPr>
          <p:nvPr/>
        </p:nvSpPr>
        <p:spPr bwMode="auto">
          <a:xfrm>
            <a:off x="5346659" y="5414963"/>
            <a:ext cx="92075" cy="198437"/>
          </a:xfrm>
          <a:prstGeom prst="rect">
            <a:avLst/>
          </a:prstGeom>
          <a:noFill/>
          <a:ln w="9525">
            <a:noFill/>
            <a:miter lim="800000"/>
            <a:headEnd/>
            <a:tailEnd/>
          </a:ln>
        </p:spPr>
        <p:txBody>
          <a:bodyPr wrap="none" lIns="0" tIns="0" rIns="0" bIns="0">
            <a:spAutoFit/>
          </a:bodyPr>
          <a:lstStyle/>
          <a:p>
            <a:r>
              <a:rPr lang="es-ES_tradnl" sz="1300" b="1">
                <a:solidFill>
                  <a:srgbClr val="FFFFFF"/>
                </a:solidFill>
                <a:latin typeface="Calibri" pitchFamily="34" charset="0"/>
              </a:rPr>
              <a:t>v</a:t>
            </a:r>
            <a:endParaRPr lang="es-ES_tradnl">
              <a:latin typeface="Calibri" pitchFamily="34" charset="0"/>
            </a:endParaRPr>
          </a:p>
        </p:txBody>
      </p:sp>
      <p:sp>
        <p:nvSpPr>
          <p:cNvPr id="16798" name="Rectangle 656"/>
          <p:cNvSpPr>
            <a:spLocks noChangeArrowheads="1"/>
          </p:cNvSpPr>
          <p:nvPr/>
        </p:nvSpPr>
        <p:spPr bwMode="auto">
          <a:xfrm>
            <a:off x="5429209" y="5414963"/>
            <a:ext cx="46037" cy="198437"/>
          </a:xfrm>
          <a:prstGeom prst="rect">
            <a:avLst/>
          </a:prstGeom>
          <a:noFill/>
          <a:ln w="9525">
            <a:noFill/>
            <a:miter lim="800000"/>
            <a:headEnd/>
            <a:tailEnd/>
          </a:ln>
        </p:spPr>
        <p:txBody>
          <a:bodyPr wrap="none" lIns="0" tIns="0" rIns="0" bIns="0">
            <a:spAutoFit/>
          </a:bodyPr>
          <a:lstStyle/>
          <a:p>
            <a:r>
              <a:rPr lang="es-ES_tradnl" sz="1300" b="1">
                <a:solidFill>
                  <a:srgbClr val="FFFFFF"/>
                </a:solidFill>
                <a:latin typeface="Calibri" pitchFamily="34" charset="0"/>
              </a:rPr>
              <a:t>/</a:t>
            </a:r>
            <a:endParaRPr lang="es-ES_tradnl">
              <a:latin typeface="Calibri" pitchFamily="34" charset="0"/>
            </a:endParaRPr>
          </a:p>
        </p:txBody>
      </p:sp>
      <p:sp>
        <p:nvSpPr>
          <p:cNvPr id="16799" name="Rectangle 657"/>
          <p:cNvSpPr>
            <a:spLocks noChangeArrowheads="1"/>
          </p:cNvSpPr>
          <p:nvPr/>
        </p:nvSpPr>
        <p:spPr bwMode="auto">
          <a:xfrm>
            <a:off x="5464134" y="5414963"/>
            <a:ext cx="92075" cy="198437"/>
          </a:xfrm>
          <a:prstGeom prst="rect">
            <a:avLst/>
          </a:prstGeom>
          <a:noFill/>
          <a:ln w="9525">
            <a:noFill/>
            <a:miter lim="800000"/>
            <a:headEnd/>
            <a:tailEnd/>
          </a:ln>
        </p:spPr>
        <p:txBody>
          <a:bodyPr wrap="none" lIns="0" tIns="0" rIns="0" bIns="0">
            <a:spAutoFit/>
          </a:bodyPr>
          <a:lstStyle/>
          <a:p>
            <a:r>
              <a:rPr lang="es-ES_tradnl" sz="1300" b="1">
                <a:solidFill>
                  <a:srgbClr val="FFFFFF"/>
                </a:solidFill>
                <a:latin typeface="Calibri" pitchFamily="34" charset="0"/>
              </a:rPr>
              <a:t>c</a:t>
            </a:r>
            <a:endParaRPr lang="es-ES_tradnl">
              <a:latin typeface="Calibri" pitchFamily="34" charset="0"/>
            </a:endParaRPr>
          </a:p>
        </p:txBody>
      </p:sp>
      <p:sp>
        <p:nvSpPr>
          <p:cNvPr id="16800" name="Rectangle 658"/>
          <p:cNvSpPr>
            <a:spLocks noChangeArrowheads="1"/>
          </p:cNvSpPr>
          <p:nvPr/>
        </p:nvSpPr>
        <p:spPr bwMode="auto">
          <a:xfrm>
            <a:off x="5643521"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801" name="Rectangle 659"/>
          <p:cNvSpPr>
            <a:spLocks noChangeArrowheads="1"/>
          </p:cNvSpPr>
          <p:nvPr/>
        </p:nvSpPr>
        <p:spPr bwMode="auto">
          <a:xfrm>
            <a:off x="5718134"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02" name="Rectangle 660"/>
          <p:cNvSpPr>
            <a:spLocks noChangeArrowheads="1"/>
          </p:cNvSpPr>
          <p:nvPr/>
        </p:nvSpPr>
        <p:spPr bwMode="auto">
          <a:xfrm>
            <a:off x="5792746"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803" name="Rectangle 661"/>
          <p:cNvSpPr>
            <a:spLocks noChangeArrowheads="1"/>
          </p:cNvSpPr>
          <p:nvPr/>
        </p:nvSpPr>
        <p:spPr bwMode="auto">
          <a:xfrm>
            <a:off x="5867359"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04" name="Rectangle 662"/>
          <p:cNvSpPr>
            <a:spLocks noChangeArrowheads="1"/>
          </p:cNvSpPr>
          <p:nvPr/>
        </p:nvSpPr>
        <p:spPr bwMode="auto">
          <a:xfrm>
            <a:off x="5935621" y="54530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05" name="Rectangle 663"/>
          <p:cNvSpPr>
            <a:spLocks noChangeArrowheads="1"/>
          </p:cNvSpPr>
          <p:nvPr/>
        </p:nvSpPr>
        <p:spPr bwMode="auto">
          <a:xfrm>
            <a:off x="5973721" y="54530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f</a:t>
            </a:r>
            <a:endParaRPr lang="es-ES_tradnl">
              <a:latin typeface="Calibri" pitchFamily="34" charset="0"/>
            </a:endParaRPr>
          </a:p>
        </p:txBody>
      </p:sp>
      <p:sp>
        <p:nvSpPr>
          <p:cNvPr id="16806" name="Rectangle 664"/>
          <p:cNvSpPr>
            <a:spLocks noChangeArrowheads="1"/>
          </p:cNvSpPr>
          <p:nvPr/>
        </p:nvSpPr>
        <p:spPr bwMode="auto">
          <a:xfrm>
            <a:off x="6018171"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07" name="Rectangle 665"/>
          <p:cNvSpPr>
            <a:spLocks noChangeArrowheads="1"/>
          </p:cNvSpPr>
          <p:nvPr/>
        </p:nvSpPr>
        <p:spPr bwMode="auto">
          <a:xfrm>
            <a:off x="6092784"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08" name="Rectangle 666"/>
          <p:cNvSpPr>
            <a:spLocks noChangeArrowheads="1"/>
          </p:cNvSpPr>
          <p:nvPr/>
        </p:nvSpPr>
        <p:spPr bwMode="auto">
          <a:xfrm>
            <a:off x="6161046" y="54530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09" name="Rectangle 667"/>
          <p:cNvSpPr>
            <a:spLocks noChangeArrowheads="1"/>
          </p:cNvSpPr>
          <p:nvPr/>
        </p:nvSpPr>
        <p:spPr bwMode="auto">
          <a:xfrm>
            <a:off x="6210259"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10" name="Rectangle 668"/>
          <p:cNvSpPr>
            <a:spLocks noChangeArrowheads="1"/>
          </p:cNvSpPr>
          <p:nvPr/>
        </p:nvSpPr>
        <p:spPr bwMode="auto">
          <a:xfrm>
            <a:off x="6280109" y="54530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11" name="Rectangle 669"/>
          <p:cNvSpPr>
            <a:spLocks noChangeArrowheads="1"/>
          </p:cNvSpPr>
          <p:nvPr/>
        </p:nvSpPr>
        <p:spPr bwMode="auto">
          <a:xfrm>
            <a:off x="6318209"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12" name="Rectangle 670"/>
          <p:cNvSpPr>
            <a:spLocks noChangeArrowheads="1"/>
          </p:cNvSpPr>
          <p:nvPr/>
        </p:nvSpPr>
        <p:spPr bwMode="auto">
          <a:xfrm>
            <a:off x="6392821"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13" name="Rectangle 671"/>
          <p:cNvSpPr>
            <a:spLocks noChangeArrowheads="1"/>
          </p:cNvSpPr>
          <p:nvPr/>
        </p:nvSpPr>
        <p:spPr bwMode="auto">
          <a:xfrm>
            <a:off x="6461084" y="54530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14" name="Rectangle 672"/>
          <p:cNvSpPr>
            <a:spLocks noChangeArrowheads="1"/>
          </p:cNvSpPr>
          <p:nvPr/>
        </p:nvSpPr>
        <p:spPr bwMode="auto">
          <a:xfrm>
            <a:off x="6499184"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815" name="Rectangle 673"/>
          <p:cNvSpPr>
            <a:spLocks noChangeArrowheads="1"/>
          </p:cNvSpPr>
          <p:nvPr/>
        </p:nvSpPr>
        <p:spPr bwMode="auto">
          <a:xfrm>
            <a:off x="6569034"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16" name="Rectangle 674"/>
          <p:cNvSpPr>
            <a:spLocks noChangeArrowheads="1"/>
          </p:cNvSpPr>
          <p:nvPr/>
        </p:nvSpPr>
        <p:spPr bwMode="auto">
          <a:xfrm>
            <a:off x="6642059" y="54530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17" name="Rectangle 675"/>
          <p:cNvSpPr>
            <a:spLocks noChangeArrowheads="1"/>
          </p:cNvSpPr>
          <p:nvPr/>
        </p:nvSpPr>
        <p:spPr bwMode="auto">
          <a:xfrm>
            <a:off x="6692859" y="54530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818" name="Rectangle 676"/>
          <p:cNvSpPr>
            <a:spLocks noChangeArrowheads="1"/>
          </p:cNvSpPr>
          <p:nvPr/>
        </p:nvSpPr>
        <p:spPr bwMode="auto">
          <a:xfrm>
            <a:off x="6761121" y="54530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819" name="Freeform 677"/>
          <p:cNvSpPr>
            <a:spLocks noEditPoints="1"/>
          </p:cNvSpPr>
          <p:nvPr/>
        </p:nvSpPr>
        <p:spPr bwMode="auto">
          <a:xfrm>
            <a:off x="2306596" y="1843088"/>
            <a:ext cx="212725" cy="217487"/>
          </a:xfrm>
          <a:custGeom>
            <a:avLst/>
            <a:gdLst>
              <a:gd name="T0" fmla="*/ 2147483647 w 268"/>
              <a:gd name="T1" fmla="*/ 2147483647 h 275"/>
              <a:gd name="T2" fmla="*/ 2147483647 w 268"/>
              <a:gd name="T3" fmla="*/ 2147483647 h 275"/>
              <a:gd name="T4" fmla="*/ 2147483647 w 268"/>
              <a:gd name="T5" fmla="*/ 2147483647 h 275"/>
              <a:gd name="T6" fmla="*/ 0 w 268"/>
              <a:gd name="T7" fmla="*/ 2147483647 h 275"/>
              <a:gd name="T8" fmla="*/ 2147483647 w 268"/>
              <a:gd name="T9" fmla="*/ 2147483647 h 275"/>
              <a:gd name="T10" fmla="*/ 2147483647 w 268"/>
              <a:gd name="T11" fmla="*/ 2147483647 h 275"/>
              <a:gd name="T12" fmla="*/ 2147483647 w 268"/>
              <a:gd name="T13" fmla="*/ 2147483647 h 275"/>
              <a:gd name="T14" fmla="*/ 2147483647 w 268"/>
              <a:gd name="T15" fmla="*/ 0 h 275"/>
              <a:gd name="T16" fmla="*/ 2147483647 w 268"/>
              <a:gd name="T17" fmla="*/ 2147483647 h 275"/>
              <a:gd name="T18" fmla="*/ 2147483647 w 268"/>
              <a:gd name="T19" fmla="*/ 2147483647 h 275"/>
              <a:gd name="T20" fmla="*/ 2147483647 w 268"/>
              <a:gd name="T21" fmla="*/ 2147483647 h 275"/>
              <a:gd name="T22" fmla="*/ 2147483647 w 268"/>
              <a:gd name="T23" fmla="*/ 2147483647 h 275"/>
              <a:gd name="T24" fmla="*/ 2147483647 w 268"/>
              <a:gd name="T25" fmla="*/ 2147483647 h 275"/>
              <a:gd name="T26" fmla="*/ 2147483647 w 268"/>
              <a:gd name="T27" fmla="*/ 2147483647 h 275"/>
              <a:gd name="T28" fmla="*/ 2147483647 w 268"/>
              <a:gd name="T29" fmla="*/ 2147483647 h 275"/>
              <a:gd name="T30" fmla="*/ 2147483647 w 268"/>
              <a:gd name="T31" fmla="*/ 2147483647 h 275"/>
              <a:gd name="T32" fmla="*/ 2147483647 w 268"/>
              <a:gd name="T33" fmla="*/ 2147483647 h 275"/>
              <a:gd name="T34" fmla="*/ 2147483647 w 268"/>
              <a:gd name="T35" fmla="*/ 2147483647 h 275"/>
              <a:gd name="T36" fmla="*/ 2147483647 w 268"/>
              <a:gd name="T37" fmla="*/ 2147483647 h 275"/>
              <a:gd name="T38" fmla="*/ 2147483647 w 268"/>
              <a:gd name="T39" fmla="*/ 2147483647 h 275"/>
              <a:gd name="T40" fmla="*/ 2147483647 w 268"/>
              <a:gd name="T41" fmla="*/ 2147483647 h 275"/>
              <a:gd name="T42" fmla="*/ 2147483647 w 268"/>
              <a:gd name="T43" fmla="*/ 2147483647 h 275"/>
              <a:gd name="T44" fmla="*/ 2147483647 w 268"/>
              <a:gd name="T45" fmla="*/ 2147483647 h 275"/>
              <a:gd name="T46" fmla="*/ 2147483647 w 268"/>
              <a:gd name="T47" fmla="*/ 2147483647 h 275"/>
              <a:gd name="T48" fmla="*/ 2147483647 w 268"/>
              <a:gd name="T49" fmla="*/ 2147483647 h 275"/>
              <a:gd name="T50" fmla="*/ 2147483647 w 268"/>
              <a:gd name="T51" fmla="*/ 2147483647 h 275"/>
              <a:gd name="T52" fmla="*/ 2147483647 w 268"/>
              <a:gd name="T53" fmla="*/ 2147483647 h 275"/>
              <a:gd name="T54" fmla="*/ 2147483647 w 268"/>
              <a:gd name="T55" fmla="*/ 2147483647 h 275"/>
              <a:gd name="T56" fmla="*/ 2147483647 w 268"/>
              <a:gd name="T57" fmla="*/ 2147483647 h 275"/>
              <a:gd name="T58" fmla="*/ 2147483647 w 268"/>
              <a:gd name="T59" fmla="*/ 2147483647 h 275"/>
              <a:gd name="T60" fmla="*/ 2147483647 w 268"/>
              <a:gd name="T61" fmla="*/ 2147483647 h 275"/>
              <a:gd name="T62" fmla="*/ 2147483647 w 268"/>
              <a:gd name="T63" fmla="*/ 2147483647 h 275"/>
              <a:gd name="T64" fmla="*/ 2147483647 w 268"/>
              <a:gd name="T65" fmla="*/ 2147483647 h 275"/>
              <a:gd name="T66" fmla="*/ 2147483647 w 268"/>
              <a:gd name="T67" fmla="*/ 2147483647 h 275"/>
              <a:gd name="T68" fmla="*/ 2147483647 w 268"/>
              <a:gd name="T69" fmla="*/ 2147483647 h 275"/>
              <a:gd name="T70" fmla="*/ 2147483647 w 268"/>
              <a:gd name="T71" fmla="*/ 2147483647 h 275"/>
              <a:gd name="T72" fmla="*/ 0 w 268"/>
              <a:gd name="T73" fmla="*/ 2147483647 h 27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8"/>
              <a:gd name="T112" fmla="*/ 0 h 275"/>
              <a:gd name="T113" fmla="*/ 268 w 268"/>
              <a:gd name="T114" fmla="*/ 275 h 27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8" h="275">
                <a:moveTo>
                  <a:pt x="174" y="53"/>
                </a:moveTo>
                <a:lnTo>
                  <a:pt x="177" y="183"/>
                </a:lnTo>
                <a:lnTo>
                  <a:pt x="183" y="187"/>
                </a:lnTo>
                <a:lnTo>
                  <a:pt x="236" y="189"/>
                </a:lnTo>
                <a:lnTo>
                  <a:pt x="231" y="36"/>
                </a:lnTo>
                <a:lnTo>
                  <a:pt x="190" y="32"/>
                </a:lnTo>
                <a:lnTo>
                  <a:pt x="174" y="53"/>
                </a:lnTo>
                <a:close/>
                <a:moveTo>
                  <a:pt x="0" y="28"/>
                </a:moveTo>
                <a:lnTo>
                  <a:pt x="15" y="2"/>
                </a:lnTo>
                <a:lnTo>
                  <a:pt x="48" y="8"/>
                </a:lnTo>
                <a:lnTo>
                  <a:pt x="48" y="26"/>
                </a:lnTo>
                <a:lnTo>
                  <a:pt x="68" y="8"/>
                </a:lnTo>
                <a:lnTo>
                  <a:pt x="113" y="14"/>
                </a:lnTo>
                <a:lnTo>
                  <a:pt x="113" y="26"/>
                </a:lnTo>
                <a:lnTo>
                  <a:pt x="120" y="28"/>
                </a:lnTo>
                <a:lnTo>
                  <a:pt x="142" y="0"/>
                </a:lnTo>
                <a:lnTo>
                  <a:pt x="181" y="10"/>
                </a:lnTo>
                <a:lnTo>
                  <a:pt x="181" y="32"/>
                </a:lnTo>
                <a:lnTo>
                  <a:pt x="185" y="30"/>
                </a:lnTo>
                <a:lnTo>
                  <a:pt x="198" y="4"/>
                </a:lnTo>
                <a:lnTo>
                  <a:pt x="259" y="8"/>
                </a:lnTo>
                <a:lnTo>
                  <a:pt x="259" y="40"/>
                </a:lnTo>
                <a:lnTo>
                  <a:pt x="257" y="69"/>
                </a:lnTo>
                <a:lnTo>
                  <a:pt x="257" y="95"/>
                </a:lnTo>
                <a:lnTo>
                  <a:pt x="257" y="118"/>
                </a:lnTo>
                <a:lnTo>
                  <a:pt x="259" y="140"/>
                </a:lnTo>
                <a:lnTo>
                  <a:pt x="260" y="159"/>
                </a:lnTo>
                <a:lnTo>
                  <a:pt x="264" y="177"/>
                </a:lnTo>
                <a:lnTo>
                  <a:pt x="268" y="191"/>
                </a:lnTo>
                <a:lnTo>
                  <a:pt x="244" y="226"/>
                </a:lnTo>
                <a:lnTo>
                  <a:pt x="201" y="212"/>
                </a:lnTo>
                <a:lnTo>
                  <a:pt x="190" y="210"/>
                </a:lnTo>
                <a:lnTo>
                  <a:pt x="187" y="210"/>
                </a:lnTo>
                <a:lnTo>
                  <a:pt x="185" y="212"/>
                </a:lnTo>
                <a:lnTo>
                  <a:pt x="183" y="214"/>
                </a:lnTo>
                <a:lnTo>
                  <a:pt x="183" y="216"/>
                </a:lnTo>
                <a:lnTo>
                  <a:pt x="183" y="226"/>
                </a:lnTo>
                <a:lnTo>
                  <a:pt x="187" y="240"/>
                </a:lnTo>
                <a:lnTo>
                  <a:pt x="190" y="259"/>
                </a:lnTo>
                <a:lnTo>
                  <a:pt x="155" y="275"/>
                </a:lnTo>
                <a:lnTo>
                  <a:pt x="157" y="240"/>
                </a:lnTo>
                <a:lnTo>
                  <a:pt x="157" y="224"/>
                </a:lnTo>
                <a:lnTo>
                  <a:pt x="155" y="220"/>
                </a:lnTo>
                <a:lnTo>
                  <a:pt x="155" y="218"/>
                </a:lnTo>
                <a:lnTo>
                  <a:pt x="153" y="218"/>
                </a:lnTo>
                <a:lnTo>
                  <a:pt x="151" y="218"/>
                </a:lnTo>
                <a:lnTo>
                  <a:pt x="146" y="220"/>
                </a:lnTo>
                <a:lnTo>
                  <a:pt x="127" y="230"/>
                </a:lnTo>
                <a:lnTo>
                  <a:pt x="122" y="224"/>
                </a:lnTo>
                <a:lnTo>
                  <a:pt x="124" y="220"/>
                </a:lnTo>
                <a:lnTo>
                  <a:pt x="127" y="214"/>
                </a:lnTo>
                <a:lnTo>
                  <a:pt x="129" y="210"/>
                </a:lnTo>
                <a:lnTo>
                  <a:pt x="133" y="204"/>
                </a:lnTo>
                <a:lnTo>
                  <a:pt x="140" y="196"/>
                </a:lnTo>
                <a:lnTo>
                  <a:pt x="148" y="187"/>
                </a:lnTo>
                <a:lnTo>
                  <a:pt x="150" y="38"/>
                </a:lnTo>
                <a:lnTo>
                  <a:pt x="126" y="30"/>
                </a:lnTo>
                <a:lnTo>
                  <a:pt x="111" y="46"/>
                </a:lnTo>
                <a:lnTo>
                  <a:pt x="111" y="185"/>
                </a:lnTo>
                <a:lnTo>
                  <a:pt x="120" y="198"/>
                </a:lnTo>
                <a:lnTo>
                  <a:pt x="102" y="220"/>
                </a:lnTo>
                <a:lnTo>
                  <a:pt x="79" y="200"/>
                </a:lnTo>
                <a:lnTo>
                  <a:pt x="85" y="187"/>
                </a:lnTo>
                <a:lnTo>
                  <a:pt x="85" y="47"/>
                </a:lnTo>
                <a:lnTo>
                  <a:pt x="74" y="36"/>
                </a:lnTo>
                <a:lnTo>
                  <a:pt x="52" y="36"/>
                </a:lnTo>
                <a:lnTo>
                  <a:pt x="44" y="42"/>
                </a:lnTo>
                <a:lnTo>
                  <a:pt x="48" y="189"/>
                </a:lnTo>
                <a:lnTo>
                  <a:pt x="55" y="200"/>
                </a:lnTo>
                <a:lnTo>
                  <a:pt x="35" y="222"/>
                </a:lnTo>
                <a:lnTo>
                  <a:pt x="11" y="200"/>
                </a:lnTo>
                <a:lnTo>
                  <a:pt x="20" y="185"/>
                </a:lnTo>
                <a:lnTo>
                  <a:pt x="20" y="38"/>
                </a:lnTo>
                <a:lnTo>
                  <a:pt x="0" y="28"/>
                </a:lnTo>
                <a:close/>
              </a:path>
            </a:pathLst>
          </a:custGeom>
          <a:solidFill>
            <a:srgbClr val="FFFFFF"/>
          </a:solidFill>
          <a:ln w="9525">
            <a:noFill/>
            <a:round/>
            <a:headEnd/>
            <a:tailEnd/>
          </a:ln>
        </p:spPr>
        <p:txBody>
          <a:bodyPr/>
          <a:lstStyle/>
          <a:p>
            <a:endParaRPr lang="es-VE">
              <a:latin typeface="Calibri" pitchFamily="34" charset="0"/>
            </a:endParaRPr>
          </a:p>
        </p:txBody>
      </p:sp>
      <p:sp>
        <p:nvSpPr>
          <p:cNvPr id="16820" name="Rectangle 678"/>
          <p:cNvSpPr>
            <a:spLocks noChangeArrowheads="1"/>
          </p:cNvSpPr>
          <p:nvPr/>
        </p:nvSpPr>
        <p:spPr bwMode="auto">
          <a:xfrm>
            <a:off x="5643521" y="5159375"/>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21" name="Rectangle 679"/>
          <p:cNvSpPr>
            <a:spLocks noChangeArrowheads="1"/>
          </p:cNvSpPr>
          <p:nvPr/>
        </p:nvSpPr>
        <p:spPr bwMode="auto">
          <a:xfrm>
            <a:off x="5730834"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22" name="Rectangle 680"/>
          <p:cNvSpPr>
            <a:spLocks noChangeArrowheads="1"/>
          </p:cNvSpPr>
          <p:nvPr/>
        </p:nvSpPr>
        <p:spPr bwMode="auto">
          <a:xfrm>
            <a:off x="5803859" y="51593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23" name="Rectangle 681"/>
          <p:cNvSpPr>
            <a:spLocks noChangeArrowheads="1"/>
          </p:cNvSpPr>
          <p:nvPr/>
        </p:nvSpPr>
        <p:spPr bwMode="auto">
          <a:xfrm>
            <a:off x="5872121"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24" name="Rectangle 682"/>
          <p:cNvSpPr>
            <a:spLocks noChangeArrowheads="1"/>
          </p:cNvSpPr>
          <p:nvPr/>
        </p:nvSpPr>
        <p:spPr bwMode="auto">
          <a:xfrm>
            <a:off x="5946734" y="51593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25" name="Rectangle 683"/>
          <p:cNvSpPr>
            <a:spLocks noChangeArrowheads="1"/>
          </p:cNvSpPr>
          <p:nvPr/>
        </p:nvSpPr>
        <p:spPr bwMode="auto">
          <a:xfrm>
            <a:off x="6016584" y="51593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26" name="Rectangle 684"/>
          <p:cNvSpPr>
            <a:spLocks noChangeArrowheads="1"/>
          </p:cNvSpPr>
          <p:nvPr/>
        </p:nvSpPr>
        <p:spPr bwMode="auto">
          <a:xfrm>
            <a:off x="6054684"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27" name="Rectangle 685"/>
          <p:cNvSpPr>
            <a:spLocks noChangeArrowheads="1"/>
          </p:cNvSpPr>
          <p:nvPr/>
        </p:nvSpPr>
        <p:spPr bwMode="auto">
          <a:xfrm>
            <a:off x="6129296" y="51593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28" name="Rectangle 686"/>
          <p:cNvSpPr>
            <a:spLocks noChangeArrowheads="1"/>
          </p:cNvSpPr>
          <p:nvPr/>
        </p:nvSpPr>
        <p:spPr bwMode="auto">
          <a:xfrm>
            <a:off x="6195971" y="51593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29" name="Rectangle 687"/>
          <p:cNvSpPr>
            <a:spLocks noChangeArrowheads="1"/>
          </p:cNvSpPr>
          <p:nvPr/>
        </p:nvSpPr>
        <p:spPr bwMode="auto">
          <a:xfrm>
            <a:off x="6235659" y="51593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830" name="Rectangle 688"/>
          <p:cNvSpPr>
            <a:spLocks noChangeArrowheads="1"/>
          </p:cNvSpPr>
          <p:nvPr/>
        </p:nvSpPr>
        <p:spPr bwMode="auto">
          <a:xfrm>
            <a:off x="6273759" y="51593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31" name="Rectangle 689"/>
          <p:cNvSpPr>
            <a:spLocks noChangeArrowheads="1"/>
          </p:cNvSpPr>
          <p:nvPr/>
        </p:nvSpPr>
        <p:spPr bwMode="auto">
          <a:xfrm>
            <a:off x="6343609" y="51593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32" name="Rectangle 690"/>
          <p:cNvSpPr>
            <a:spLocks noChangeArrowheads="1"/>
          </p:cNvSpPr>
          <p:nvPr/>
        </p:nvSpPr>
        <p:spPr bwMode="auto">
          <a:xfrm>
            <a:off x="6381709" y="51593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f</a:t>
            </a:r>
            <a:endParaRPr lang="es-ES_tradnl">
              <a:latin typeface="Calibri" pitchFamily="34" charset="0"/>
            </a:endParaRPr>
          </a:p>
        </p:txBody>
      </p:sp>
      <p:sp>
        <p:nvSpPr>
          <p:cNvPr id="16833" name="Rectangle 691"/>
          <p:cNvSpPr>
            <a:spLocks noChangeArrowheads="1"/>
          </p:cNvSpPr>
          <p:nvPr/>
        </p:nvSpPr>
        <p:spPr bwMode="auto">
          <a:xfrm>
            <a:off x="6424571"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834" name="Rectangle 692"/>
          <p:cNvSpPr>
            <a:spLocks noChangeArrowheads="1"/>
          </p:cNvSpPr>
          <p:nvPr/>
        </p:nvSpPr>
        <p:spPr bwMode="auto">
          <a:xfrm>
            <a:off x="6499184" y="515937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35" name="Rectangle 693"/>
          <p:cNvSpPr>
            <a:spLocks noChangeArrowheads="1"/>
          </p:cNvSpPr>
          <p:nvPr/>
        </p:nvSpPr>
        <p:spPr bwMode="auto">
          <a:xfrm>
            <a:off x="6549984" y="51593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36" name="Rectangle 694"/>
          <p:cNvSpPr>
            <a:spLocks noChangeArrowheads="1"/>
          </p:cNvSpPr>
          <p:nvPr/>
        </p:nvSpPr>
        <p:spPr bwMode="auto">
          <a:xfrm>
            <a:off x="6594434"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37" name="Rectangle 695"/>
          <p:cNvSpPr>
            <a:spLocks noChangeArrowheads="1"/>
          </p:cNvSpPr>
          <p:nvPr/>
        </p:nvSpPr>
        <p:spPr bwMode="auto">
          <a:xfrm>
            <a:off x="6667459" y="51593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838" name="Rectangle 696"/>
          <p:cNvSpPr>
            <a:spLocks noChangeArrowheads="1"/>
          </p:cNvSpPr>
          <p:nvPr/>
        </p:nvSpPr>
        <p:spPr bwMode="auto">
          <a:xfrm>
            <a:off x="6742071" y="51593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39" name="Freeform 697"/>
          <p:cNvSpPr>
            <a:spLocks noEditPoints="1"/>
          </p:cNvSpPr>
          <p:nvPr/>
        </p:nvSpPr>
        <p:spPr bwMode="auto">
          <a:xfrm>
            <a:off x="5367296" y="5151438"/>
            <a:ext cx="141288" cy="149225"/>
          </a:xfrm>
          <a:custGeom>
            <a:avLst/>
            <a:gdLst>
              <a:gd name="T0" fmla="*/ 2147483647 w 177"/>
              <a:gd name="T1" fmla="*/ 2147483647 h 188"/>
              <a:gd name="T2" fmla="*/ 2147483647 w 177"/>
              <a:gd name="T3" fmla="*/ 2147483647 h 188"/>
              <a:gd name="T4" fmla="*/ 2147483647 w 177"/>
              <a:gd name="T5" fmla="*/ 2147483647 h 188"/>
              <a:gd name="T6" fmla="*/ 2147483647 w 177"/>
              <a:gd name="T7" fmla="*/ 2147483647 h 188"/>
              <a:gd name="T8" fmla="*/ 2147483647 w 177"/>
              <a:gd name="T9" fmla="*/ 2147483647 h 188"/>
              <a:gd name="T10" fmla="*/ 2147483647 w 177"/>
              <a:gd name="T11" fmla="*/ 2147483647 h 188"/>
              <a:gd name="T12" fmla="*/ 2147483647 w 177"/>
              <a:gd name="T13" fmla="*/ 2147483647 h 188"/>
              <a:gd name="T14" fmla="*/ 2147483647 w 177"/>
              <a:gd name="T15" fmla="*/ 2147483647 h 188"/>
              <a:gd name="T16" fmla="*/ 2147483647 w 177"/>
              <a:gd name="T17" fmla="*/ 2147483647 h 188"/>
              <a:gd name="T18" fmla="*/ 2147483647 w 177"/>
              <a:gd name="T19" fmla="*/ 2147483647 h 188"/>
              <a:gd name="T20" fmla="*/ 2147483647 w 177"/>
              <a:gd name="T21" fmla="*/ 2147483647 h 188"/>
              <a:gd name="T22" fmla="*/ 2147483647 w 177"/>
              <a:gd name="T23" fmla="*/ 2147483647 h 188"/>
              <a:gd name="T24" fmla="*/ 2147483647 w 177"/>
              <a:gd name="T25" fmla="*/ 2147483647 h 188"/>
              <a:gd name="T26" fmla="*/ 2147483647 w 177"/>
              <a:gd name="T27" fmla="*/ 2147483647 h 188"/>
              <a:gd name="T28" fmla="*/ 2147483647 w 177"/>
              <a:gd name="T29" fmla="*/ 2147483647 h 188"/>
              <a:gd name="T30" fmla="*/ 2147483647 w 177"/>
              <a:gd name="T31" fmla="*/ 2147483647 h 188"/>
              <a:gd name="T32" fmla="*/ 2147483647 w 177"/>
              <a:gd name="T33" fmla="*/ 2147483647 h 188"/>
              <a:gd name="T34" fmla="*/ 2147483647 w 177"/>
              <a:gd name="T35" fmla="*/ 2147483647 h 188"/>
              <a:gd name="T36" fmla="*/ 2147483647 w 177"/>
              <a:gd name="T37" fmla="*/ 2147483647 h 188"/>
              <a:gd name="T38" fmla="*/ 2147483647 w 177"/>
              <a:gd name="T39" fmla="*/ 2147483647 h 188"/>
              <a:gd name="T40" fmla="*/ 2147483647 w 177"/>
              <a:gd name="T41" fmla="*/ 2147483647 h 188"/>
              <a:gd name="T42" fmla="*/ 2147483647 w 177"/>
              <a:gd name="T43" fmla="*/ 2147483647 h 188"/>
              <a:gd name="T44" fmla="*/ 2147483647 w 177"/>
              <a:gd name="T45" fmla="*/ 2147483647 h 188"/>
              <a:gd name="T46" fmla="*/ 2147483647 w 177"/>
              <a:gd name="T47" fmla="*/ 2147483647 h 188"/>
              <a:gd name="T48" fmla="*/ 2147483647 w 177"/>
              <a:gd name="T49" fmla="*/ 2147483647 h 188"/>
              <a:gd name="T50" fmla="*/ 2147483647 w 177"/>
              <a:gd name="T51" fmla="*/ 2147483647 h 188"/>
              <a:gd name="T52" fmla="*/ 2147483647 w 177"/>
              <a:gd name="T53" fmla="*/ 2147483647 h 188"/>
              <a:gd name="T54" fmla="*/ 2147483647 w 177"/>
              <a:gd name="T55" fmla="*/ 2147483647 h 188"/>
              <a:gd name="T56" fmla="*/ 2147483647 w 177"/>
              <a:gd name="T57" fmla="*/ 2147483647 h 188"/>
              <a:gd name="T58" fmla="*/ 2147483647 w 177"/>
              <a:gd name="T59" fmla="*/ 2147483647 h 188"/>
              <a:gd name="T60" fmla="*/ 0 w 177"/>
              <a:gd name="T61" fmla="*/ 2147483647 h 188"/>
              <a:gd name="T62" fmla="*/ 0 w 177"/>
              <a:gd name="T63" fmla="*/ 2147483647 h 188"/>
              <a:gd name="T64" fmla="*/ 2147483647 w 177"/>
              <a:gd name="T65" fmla="*/ 2147483647 h 188"/>
              <a:gd name="T66" fmla="*/ 2147483647 w 177"/>
              <a:gd name="T67" fmla="*/ 2147483647 h 188"/>
              <a:gd name="T68" fmla="*/ 2147483647 w 177"/>
              <a:gd name="T69" fmla="*/ 2147483647 h 188"/>
              <a:gd name="T70" fmla="*/ 2147483647 w 177"/>
              <a:gd name="T71" fmla="*/ 2147483647 h 188"/>
              <a:gd name="T72" fmla="*/ 2147483647 w 177"/>
              <a:gd name="T73" fmla="*/ 2147483647 h 188"/>
              <a:gd name="T74" fmla="*/ 2147483647 w 177"/>
              <a:gd name="T75" fmla="*/ 2147483647 h 188"/>
              <a:gd name="T76" fmla="*/ 2147483647 w 177"/>
              <a:gd name="T77" fmla="*/ 0 h 188"/>
              <a:gd name="T78" fmla="*/ 2147483647 w 177"/>
              <a:gd name="T79" fmla="*/ 2147483647 h 188"/>
              <a:gd name="T80" fmla="*/ 2147483647 w 177"/>
              <a:gd name="T81" fmla="*/ 2147483647 h 188"/>
              <a:gd name="T82" fmla="*/ 2147483647 w 177"/>
              <a:gd name="T83" fmla="*/ 2147483647 h 188"/>
              <a:gd name="T84" fmla="*/ 2147483647 w 177"/>
              <a:gd name="T85" fmla="*/ 2147483647 h 188"/>
              <a:gd name="T86" fmla="*/ 2147483647 w 177"/>
              <a:gd name="T87" fmla="*/ 2147483647 h 188"/>
              <a:gd name="T88" fmla="*/ 2147483647 w 177"/>
              <a:gd name="T89" fmla="*/ 2147483647 h 188"/>
              <a:gd name="T90" fmla="*/ 2147483647 w 177"/>
              <a:gd name="T91" fmla="*/ 2147483647 h 188"/>
              <a:gd name="T92" fmla="*/ 2147483647 w 177"/>
              <a:gd name="T93" fmla="*/ 2147483647 h 188"/>
              <a:gd name="T94" fmla="*/ 2147483647 w 177"/>
              <a:gd name="T95" fmla="*/ 2147483647 h 188"/>
              <a:gd name="T96" fmla="*/ 2147483647 w 177"/>
              <a:gd name="T97" fmla="*/ 2147483647 h 188"/>
              <a:gd name="T98" fmla="*/ 2147483647 w 177"/>
              <a:gd name="T99" fmla="*/ 2147483647 h 188"/>
              <a:gd name="T100" fmla="*/ 2147483647 w 177"/>
              <a:gd name="T101" fmla="*/ 2147483647 h 188"/>
              <a:gd name="T102" fmla="*/ 2147483647 w 177"/>
              <a:gd name="T103" fmla="*/ 2147483647 h 188"/>
              <a:gd name="T104" fmla="*/ 2147483647 w 177"/>
              <a:gd name="T105" fmla="*/ 2147483647 h 188"/>
              <a:gd name="T106" fmla="*/ 2147483647 w 177"/>
              <a:gd name="T107" fmla="*/ 2147483647 h 188"/>
              <a:gd name="T108" fmla="*/ 2147483647 w 177"/>
              <a:gd name="T109" fmla="*/ 2147483647 h 1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7"/>
              <a:gd name="T166" fmla="*/ 0 h 188"/>
              <a:gd name="T167" fmla="*/ 177 w 177"/>
              <a:gd name="T168" fmla="*/ 188 h 1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7" h="188">
                <a:moveTo>
                  <a:pt x="52" y="160"/>
                </a:moveTo>
                <a:lnTo>
                  <a:pt x="59" y="164"/>
                </a:lnTo>
                <a:lnTo>
                  <a:pt x="68" y="168"/>
                </a:lnTo>
                <a:lnTo>
                  <a:pt x="77" y="170"/>
                </a:lnTo>
                <a:lnTo>
                  <a:pt x="88" y="172"/>
                </a:lnTo>
                <a:lnTo>
                  <a:pt x="100" y="170"/>
                </a:lnTo>
                <a:lnTo>
                  <a:pt x="109" y="168"/>
                </a:lnTo>
                <a:lnTo>
                  <a:pt x="118" y="164"/>
                </a:lnTo>
                <a:lnTo>
                  <a:pt x="127" y="159"/>
                </a:lnTo>
                <a:lnTo>
                  <a:pt x="96" y="123"/>
                </a:lnTo>
                <a:lnTo>
                  <a:pt x="88" y="111"/>
                </a:lnTo>
                <a:lnTo>
                  <a:pt x="77" y="125"/>
                </a:lnTo>
                <a:lnTo>
                  <a:pt x="52" y="160"/>
                </a:lnTo>
                <a:close/>
                <a:moveTo>
                  <a:pt x="29" y="47"/>
                </a:moveTo>
                <a:lnTo>
                  <a:pt x="24" y="57"/>
                </a:lnTo>
                <a:lnTo>
                  <a:pt x="18" y="68"/>
                </a:lnTo>
                <a:lnTo>
                  <a:pt x="16" y="80"/>
                </a:lnTo>
                <a:lnTo>
                  <a:pt x="15" y="94"/>
                </a:lnTo>
                <a:lnTo>
                  <a:pt x="16" y="108"/>
                </a:lnTo>
                <a:lnTo>
                  <a:pt x="20" y="121"/>
                </a:lnTo>
                <a:lnTo>
                  <a:pt x="22" y="127"/>
                </a:lnTo>
                <a:lnTo>
                  <a:pt x="26" y="133"/>
                </a:lnTo>
                <a:lnTo>
                  <a:pt x="31" y="145"/>
                </a:lnTo>
                <a:lnTo>
                  <a:pt x="72" y="94"/>
                </a:lnTo>
                <a:lnTo>
                  <a:pt x="29" y="47"/>
                </a:lnTo>
                <a:close/>
                <a:moveTo>
                  <a:pt x="125" y="27"/>
                </a:moveTo>
                <a:lnTo>
                  <a:pt x="116" y="23"/>
                </a:lnTo>
                <a:lnTo>
                  <a:pt x="107" y="19"/>
                </a:lnTo>
                <a:lnTo>
                  <a:pt x="98" y="17"/>
                </a:lnTo>
                <a:lnTo>
                  <a:pt x="88" y="15"/>
                </a:lnTo>
                <a:lnTo>
                  <a:pt x="77" y="17"/>
                </a:lnTo>
                <a:lnTo>
                  <a:pt x="66" y="19"/>
                </a:lnTo>
                <a:lnTo>
                  <a:pt x="57" y="23"/>
                </a:lnTo>
                <a:lnTo>
                  <a:pt x="50" y="29"/>
                </a:lnTo>
                <a:lnTo>
                  <a:pt x="70" y="53"/>
                </a:lnTo>
                <a:lnTo>
                  <a:pt x="81" y="64"/>
                </a:lnTo>
                <a:lnTo>
                  <a:pt x="88" y="74"/>
                </a:lnTo>
                <a:lnTo>
                  <a:pt x="96" y="64"/>
                </a:lnTo>
                <a:lnTo>
                  <a:pt x="103" y="53"/>
                </a:lnTo>
                <a:lnTo>
                  <a:pt x="125" y="27"/>
                </a:lnTo>
                <a:close/>
                <a:moveTo>
                  <a:pt x="146" y="141"/>
                </a:moveTo>
                <a:lnTo>
                  <a:pt x="151" y="131"/>
                </a:lnTo>
                <a:lnTo>
                  <a:pt x="157" y="119"/>
                </a:lnTo>
                <a:lnTo>
                  <a:pt x="159" y="113"/>
                </a:lnTo>
                <a:lnTo>
                  <a:pt x="159" y="108"/>
                </a:lnTo>
                <a:lnTo>
                  <a:pt x="160" y="94"/>
                </a:lnTo>
                <a:lnTo>
                  <a:pt x="159" y="80"/>
                </a:lnTo>
                <a:lnTo>
                  <a:pt x="157" y="66"/>
                </a:lnTo>
                <a:lnTo>
                  <a:pt x="153" y="61"/>
                </a:lnTo>
                <a:lnTo>
                  <a:pt x="151" y="55"/>
                </a:lnTo>
                <a:lnTo>
                  <a:pt x="144" y="45"/>
                </a:lnTo>
                <a:lnTo>
                  <a:pt x="105" y="94"/>
                </a:lnTo>
                <a:lnTo>
                  <a:pt x="146" y="141"/>
                </a:lnTo>
                <a:close/>
                <a:moveTo>
                  <a:pt x="40" y="174"/>
                </a:moveTo>
                <a:lnTo>
                  <a:pt x="33" y="168"/>
                </a:lnTo>
                <a:lnTo>
                  <a:pt x="26" y="160"/>
                </a:lnTo>
                <a:lnTo>
                  <a:pt x="22" y="157"/>
                </a:lnTo>
                <a:lnTo>
                  <a:pt x="16" y="151"/>
                </a:lnTo>
                <a:lnTo>
                  <a:pt x="11" y="143"/>
                </a:lnTo>
                <a:lnTo>
                  <a:pt x="7" y="135"/>
                </a:lnTo>
                <a:lnTo>
                  <a:pt x="5" y="127"/>
                </a:lnTo>
                <a:lnTo>
                  <a:pt x="0" y="111"/>
                </a:lnTo>
                <a:lnTo>
                  <a:pt x="0" y="94"/>
                </a:lnTo>
                <a:lnTo>
                  <a:pt x="0" y="86"/>
                </a:lnTo>
                <a:lnTo>
                  <a:pt x="0" y="76"/>
                </a:lnTo>
                <a:lnTo>
                  <a:pt x="2" y="68"/>
                </a:lnTo>
                <a:lnTo>
                  <a:pt x="4" y="61"/>
                </a:lnTo>
                <a:lnTo>
                  <a:pt x="7" y="55"/>
                </a:lnTo>
                <a:lnTo>
                  <a:pt x="11" y="47"/>
                </a:lnTo>
                <a:lnTo>
                  <a:pt x="18" y="33"/>
                </a:lnTo>
                <a:lnTo>
                  <a:pt x="28" y="23"/>
                </a:lnTo>
                <a:lnTo>
                  <a:pt x="39" y="15"/>
                </a:lnTo>
                <a:lnTo>
                  <a:pt x="50" y="10"/>
                </a:lnTo>
                <a:lnTo>
                  <a:pt x="55" y="6"/>
                </a:lnTo>
                <a:lnTo>
                  <a:pt x="61" y="4"/>
                </a:lnTo>
                <a:lnTo>
                  <a:pt x="68" y="2"/>
                </a:lnTo>
                <a:lnTo>
                  <a:pt x="74" y="0"/>
                </a:lnTo>
                <a:lnTo>
                  <a:pt x="88" y="0"/>
                </a:lnTo>
                <a:lnTo>
                  <a:pt x="101" y="0"/>
                </a:lnTo>
                <a:lnTo>
                  <a:pt x="112" y="4"/>
                </a:lnTo>
                <a:lnTo>
                  <a:pt x="123" y="8"/>
                </a:lnTo>
                <a:lnTo>
                  <a:pt x="135" y="13"/>
                </a:lnTo>
                <a:lnTo>
                  <a:pt x="140" y="17"/>
                </a:lnTo>
                <a:lnTo>
                  <a:pt x="146" y="21"/>
                </a:lnTo>
                <a:lnTo>
                  <a:pt x="153" y="31"/>
                </a:lnTo>
                <a:lnTo>
                  <a:pt x="159" y="37"/>
                </a:lnTo>
                <a:lnTo>
                  <a:pt x="162" y="45"/>
                </a:lnTo>
                <a:lnTo>
                  <a:pt x="168" y="51"/>
                </a:lnTo>
                <a:lnTo>
                  <a:pt x="170" y="59"/>
                </a:lnTo>
                <a:lnTo>
                  <a:pt x="175" y="76"/>
                </a:lnTo>
                <a:lnTo>
                  <a:pt x="177" y="94"/>
                </a:lnTo>
                <a:lnTo>
                  <a:pt x="175" y="102"/>
                </a:lnTo>
                <a:lnTo>
                  <a:pt x="175" y="111"/>
                </a:lnTo>
                <a:lnTo>
                  <a:pt x="171" y="127"/>
                </a:lnTo>
                <a:lnTo>
                  <a:pt x="164" y="141"/>
                </a:lnTo>
                <a:lnTo>
                  <a:pt x="157" y="155"/>
                </a:lnTo>
                <a:lnTo>
                  <a:pt x="147" y="162"/>
                </a:lnTo>
                <a:lnTo>
                  <a:pt x="144" y="168"/>
                </a:lnTo>
                <a:lnTo>
                  <a:pt x="138" y="172"/>
                </a:lnTo>
                <a:lnTo>
                  <a:pt x="127" y="178"/>
                </a:lnTo>
                <a:lnTo>
                  <a:pt x="114" y="184"/>
                </a:lnTo>
                <a:lnTo>
                  <a:pt x="101" y="188"/>
                </a:lnTo>
                <a:lnTo>
                  <a:pt x="94" y="188"/>
                </a:lnTo>
                <a:lnTo>
                  <a:pt x="88" y="188"/>
                </a:lnTo>
                <a:lnTo>
                  <a:pt x="76" y="188"/>
                </a:lnTo>
                <a:lnTo>
                  <a:pt x="68" y="186"/>
                </a:lnTo>
                <a:lnTo>
                  <a:pt x="63" y="184"/>
                </a:lnTo>
                <a:lnTo>
                  <a:pt x="57" y="182"/>
                </a:lnTo>
                <a:lnTo>
                  <a:pt x="52" y="180"/>
                </a:lnTo>
                <a:lnTo>
                  <a:pt x="40" y="174"/>
                </a:lnTo>
                <a:close/>
              </a:path>
            </a:pathLst>
          </a:custGeom>
          <a:solidFill>
            <a:srgbClr val="FFFFFF"/>
          </a:solidFill>
          <a:ln w="9525">
            <a:noFill/>
            <a:round/>
            <a:headEnd/>
            <a:tailEnd/>
          </a:ln>
        </p:spPr>
        <p:txBody>
          <a:bodyPr/>
          <a:lstStyle/>
          <a:p>
            <a:endParaRPr lang="es-VE">
              <a:latin typeface="Calibri" pitchFamily="34" charset="0"/>
            </a:endParaRPr>
          </a:p>
        </p:txBody>
      </p:sp>
      <p:sp>
        <p:nvSpPr>
          <p:cNvPr id="16840" name="Rectangle 698"/>
          <p:cNvSpPr>
            <a:spLocks noChangeArrowheads="1"/>
          </p:cNvSpPr>
          <p:nvPr/>
        </p:nvSpPr>
        <p:spPr bwMode="auto">
          <a:xfrm>
            <a:off x="5297446" y="6251575"/>
            <a:ext cx="84138"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E</a:t>
            </a:r>
            <a:endParaRPr lang="es-ES_tradnl">
              <a:latin typeface="Calibri" pitchFamily="34" charset="0"/>
            </a:endParaRPr>
          </a:p>
        </p:txBody>
      </p:sp>
      <p:sp>
        <p:nvSpPr>
          <p:cNvPr id="16841" name="Rectangle 699"/>
          <p:cNvSpPr>
            <a:spLocks noChangeArrowheads="1"/>
          </p:cNvSpPr>
          <p:nvPr/>
        </p:nvSpPr>
        <p:spPr bwMode="auto">
          <a:xfrm>
            <a:off x="5384759" y="6251575"/>
            <a:ext cx="84137"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S</a:t>
            </a:r>
            <a:endParaRPr lang="es-ES_tradnl">
              <a:latin typeface="Calibri" pitchFamily="34" charset="0"/>
            </a:endParaRPr>
          </a:p>
        </p:txBody>
      </p:sp>
      <p:sp>
        <p:nvSpPr>
          <p:cNvPr id="16842" name="Rectangle 700"/>
          <p:cNvSpPr>
            <a:spLocks noChangeArrowheads="1"/>
          </p:cNvSpPr>
          <p:nvPr/>
        </p:nvSpPr>
        <p:spPr bwMode="auto">
          <a:xfrm>
            <a:off x="5470484" y="6251575"/>
            <a:ext cx="77787"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T</a:t>
            </a:r>
            <a:endParaRPr lang="es-ES_tradnl">
              <a:latin typeface="Calibri" pitchFamily="34" charset="0"/>
            </a:endParaRPr>
          </a:p>
        </p:txBody>
      </p:sp>
      <p:sp>
        <p:nvSpPr>
          <p:cNvPr id="16843" name="Rectangle 701"/>
          <p:cNvSpPr>
            <a:spLocks noChangeArrowheads="1"/>
          </p:cNvSpPr>
          <p:nvPr/>
        </p:nvSpPr>
        <p:spPr bwMode="auto">
          <a:xfrm>
            <a:off x="5632409" y="5984875"/>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44" name="Rectangle 702"/>
          <p:cNvSpPr>
            <a:spLocks noChangeArrowheads="1"/>
          </p:cNvSpPr>
          <p:nvPr/>
        </p:nvSpPr>
        <p:spPr bwMode="auto">
          <a:xfrm>
            <a:off x="5713371"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45" name="Rectangle 703"/>
          <p:cNvSpPr>
            <a:spLocks noChangeArrowheads="1"/>
          </p:cNvSpPr>
          <p:nvPr/>
        </p:nvSpPr>
        <p:spPr bwMode="auto">
          <a:xfrm>
            <a:off x="5780046"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846" name="Rectangle 704"/>
          <p:cNvSpPr>
            <a:spLocks noChangeArrowheads="1"/>
          </p:cNvSpPr>
          <p:nvPr/>
        </p:nvSpPr>
        <p:spPr bwMode="auto">
          <a:xfrm>
            <a:off x="5849896" y="59848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47" name="Rectangle 705"/>
          <p:cNvSpPr>
            <a:spLocks noChangeArrowheads="1"/>
          </p:cNvSpPr>
          <p:nvPr/>
        </p:nvSpPr>
        <p:spPr bwMode="auto">
          <a:xfrm>
            <a:off x="5892759"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48" name="Rectangle 706"/>
          <p:cNvSpPr>
            <a:spLocks noChangeArrowheads="1"/>
          </p:cNvSpPr>
          <p:nvPr/>
        </p:nvSpPr>
        <p:spPr bwMode="auto">
          <a:xfrm>
            <a:off x="5962609" y="598487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49" name="Rectangle 707"/>
          <p:cNvSpPr>
            <a:spLocks noChangeArrowheads="1"/>
          </p:cNvSpPr>
          <p:nvPr/>
        </p:nvSpPr>
        <p:spPr bwMode="auto">
          <a:xfrm>
            <a:off x="6013409"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850" name="Rectangle 708"/>
          <p:cNvSpPr>
            <a:spLocks noChangeArrowheads="1"/>
          </p:cNvSpPr>
          <p:nvPr/>
        </p:nvSpPr>
        <p:spPr bwMode="auto">
          <a:xfrm>
            <a:off x="6086434"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51" name="Rectangle 709"/>
          <p:cNvSpPr>
            <a:spLocks noChangeArrowheads="1"/>
          </p:cNvSpPr>
          <p:nvPr/>
        </p:nvSpPr>
        <p:spPr bwMode="auto">
          <a:xfrm>
            <a:off x="6126121" y="5984875"/>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52" name="Rectangle 710"/>
          <p:cNvSpPr>
            <a:spLocks noChangeArrowheads="1"/>
          </p:cNvSpPr>
          <p:nvPr/>
        </p:nvSpPr>
        <p:spPr bwMode="auto">
          <a:xfrm>
            <a:off x="6210259"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53" name="Rectangle 711"/>
          <p:cNvSpPr>
            <a:spLocks noChangeArrowheads="1"/>
          </p:cNvSpPr>
          <p:nvPr/>
        </p:nvSpPr>
        <p:spPr bwMode="auto">
          <a:xfrm>
            <a:off x="6280109"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y</a:t>
            </a:r>
            <a:endParaRPr lang="es-ES_tradnl">
              <a:latin typeface="Calibri" pitchFamily="34" charset="0"/>
            </a:endParaRPr>
          </a:p>
        </p:txBody>
      </p:sp>
      <p:sp>
        <p:nvSpPr>
          <p:cNvPr id="16854" name="Rectangle 712"/>
          <p:cNvSpPr>
            <a:spLocks noChangeArrowheads="1"/>
          </p:cNvSpPr>
          <p:nvPr/>
        </p:nvSpPr>
        <p:spPr bwMode="auto">
          <a:xfrm>
            <a:off x="634837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855" name="Rectangle 713"/>
          <p:cNvSpPr>
            <a:spLocks noChangeArrowheads="1"/>
          </p:cNvSpPr>
          <p:nvPr/>
        </p:nvSpPr>
        <p:spPr bwMode="auto">
          <a:xfrm>
            <a:off x="638647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856" name="Rectangle 714"/>
          <p:cNvSpPr>
            <a:spLocks noChangeArrowheads="1"/>
          </p:cNvSpPr>
          <p:nvPr/>
        </p:nvSpPr>
        <p:spPr bwMode="auto">
          <a:xfrm>
            <a:off x="6424571"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857" name="Rectangle 715"/>
          <p:cNvSpPr>
            <a:spLocks noChangeArrowheads="1"/>
          </p:cNvSpPr>
          <p:nvPr/>
        </p:nvSpPr>
        <p:spPr bwMode="auto">
          <a:xfrm>
            <a:off x="6499184"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h</a:t>
            </a:r>
            <a:endParaRPr lang="es-ES_tradnl">
              <a:latin typeface="Calibri" pitchFamily="34" charset="0"/>
            </a:endParaRPr>
          </a:p>
        </p:txBody>
      </p:sp>
      <p:sp>
        <p:nvSpPr>
          <p:cNvPr id="16858" name="Rectangle 716"/>
          <p:cNvSpPr>
            <a:spLocks noChangeArrowheads="1"/>
          </p:cNvSpPr>
          <p:nvPr/>
        </p:nvSpPr>
        <p:spPr bwMode="auto">
          <a:xfrm>
            <a:off x="6573796" y="59848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59" name="Rectangle 717"/>
          <p:cNvSpPr>
            <a:spLocks noChangeArrowheads="1"/>
          </p:cNvSpPr>
          <p:nvPr/>
        </p:nvSpPr>
        <p:spPr bwMode="auto">
          <a:xfrm>
            <a:off x="6618246"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60" name="Rectangle 718"/>
          <p:cNvSpPr>
            <a:spLocks noChangeArrowheads="1"/>
          </p:cNvSpPr>
          <p:nvPr/>
        </p:nvSpPr>
        <p:spPr bwMode="auto">
          <a:xfrm>
            <a:off x="6656346"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61" name="Rectangle 719"/>
          <p:cNvSpPr>
            <a:spLocks noChangeArrowheads="1"/>
          </p:cNvSpPr>
          <p:nvPr/>
        </p:nvSpPr>
        <p:spPr bwMode="auto">
          <a:xfrm>
            <a:off x="672937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862" name="Rectangle 720"/>
          <p:cNvSpPr>
            <a:spLocks noChangeArrowheads="1"/>
          </p:cNvSpPr>
          <p:nvPr/>
        </p:nvSpPr>
        <p:spPr bwMode="auto">
          <a:xfrm>
            <a:off x="6767471" y="5984875"/>
            <a:ext cx="1016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863" name="Rectangle 721"/>
          <p:cNvSpPr>
            <a:spLocks noChangeArrowheads="1"/>
          </p:cNvSpPr>
          <p:nvPr/>
        </p:nvSpPr>
        <p:spPr bwMode="auto">
          <a:xfrm>
            <a:off x="6872246"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64" name="Rectangle 722"/>
          <p:cNvSpPr>
            <a:spLocks noChangeArrowheads="1"/>
          </p:cNvSpPr>
          <p:nvPr/>
        </p:nvSpPr>
        <p:spPr bwMode="auto">
          <a:xfrm>
            <a:off x="6940509"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65" name="Rectangle 723"/>
          <p:cNvSpPr>
            <a:spLocks noChangeArrowheads="1"/>
          </p:cNvSpPr>
          <p:nvPr/>
        </p:nvSpPr>
        <p:spPr bwMode="auto">
          <a:xfrm>
            <a:off x="6978609" y="59848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866" name="Rectangle 724"/>
          <p:cNvSpPr>
            <a:spLocks noChangeArrowheads="1"/>
          </p:cNvSpPr>
          <p:nvPr/>
        </p:nvSpPr>
        <p:spPr bwMode="auto">
          <a:xfrm>
            <a:off x="7024646" y="5984875"/>
            <a:ext cx="889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867" name="Rectangle 725"/>
          <p:cNvSpPr>
            <a:spLocks noChangeArrowheads="1"/>
          </p:cNvSpPr>
          <p:nvPr/>
        </p:nvSpPr>
        <p:spPr bwMode="auto">
          <a:xfrm>
            <a:off x="7116721" y="5984875"/>
            <a:ext cx="952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868" name="Rectangle 726"/>
          <p:cNvSpPr>
            <a:spLocks noChangeArrowheads="1"/>
          </p:cNvSpPr>
          <p:nvPr/>
        </p:nvSpPr>
        <p:spPr bwMode="auto">
          <a:xfrm>
            <a:off x="7215146"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69" name="Rectangle 727"/>
          <p:cNvSpPr>
            <a:spLocks noChangeArrowheads="1"/>
          </p:cNvSpPr>
          <p:nvPr/>
        </p:nvSpPr>
        <p:spPr bwMode="auto">
          <a:xfrm>
            <a:off x="728817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70" name="Rectangle 728"/>
          <p:cNvSpPr>
            <a:spLocks noChangeArrowheads="1"/>
          </p:cNvSpPr>
          <p:nvPr/>
        </p:nvSpPr>
        <p:spPr bwMode="auto">
          <a:xfrm>
            <a:off x="7327859" y="59848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871" name="Rectangle 729"/>
          <p:cNvSpPr>
            <a:spLocks noChangeArrowheads="1"/>
          </p:cNvSpPr>
          <p:nvPr/>
        </p:nvSpPr>
        <p:spPr bwMode="auto">
          <a:xfrm>
            <a:off x="737072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72" name="Rectangle 730"/>
          <p:cNvSpPr>
            <a:spLocks noChangeArrowheads="1"/>
          </p:cNvSpPr>
          <p:nvPr/>
        </p:nvSpPr>
        <p:spPr bwMode="auto">
          <a:xfrm>
            <a:off x="7408821"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4</a:t>
            </a:r>
            <a:endParaRPr lang="es-ES_tradnl">
              <a:latin typeface="Calibri" pitchFamily="34" charset="0"/>
            </a:endParaRPr>
          </a:p>
        </p:txBody>
      </p:sp>
      <p:sp>
        <p:nvSpPr>
          <p:cNvPr id="16873" name="Rectangle 731"/>
          <p:cNvSpPr>
            <a:spLocks noChangeArrowheads="1"/>
          </p:cNvSpPr>
          <p:nvPr/>
        </p:nvSpPr>
        <p:spPr bwMode="auto">
          <a:xfrm>
            <a:off x="7478671" y="598487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74" name="Rectangle 732"/>
          <p:cNvSpPr>
            <a:spLocks noChangeArrowheads="1"/>
          </p:cNvSpPr>
          <p:nvPr/>
        </p:nvSpPr>
        <p:spPr bwMode="auto">
          <a:xfrm>
            <a:off x="7516771"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h</a:t>
            </a:r>
            <a:endParaRPr lang="es-ES_tradnl">
              <a:latin typeface="Calibri" pitchFamily="34" charset="0"/>
            </a:endParaRPr>
          </a:p>
        </p:txBody>
      </p:sp>
      <p:sp>
        <p:nvSpPr>
          <p:cNvPr id="16875" name="Rectangle 733"/>
          <p:cNvSpPr>
            <a:spLocks noChangeArrowheads="1"/>
          </p:cNvSpPr>
          <p:nvPr/>
        </p:nvSpPr>
        <p:spPr bwMode="auto">
          <a:xfrm>
            <a:off x="7591384"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876" name="Rectangle 734"/>
          <p:cNvSpPr>
            <a:spLocks noChangeArrowheads="1"/>
          </p:cNvSpPr>
          <p:nvPr/>
        </p:nvSpPr>
        <p:spPr bwMode="auto">
          <a:xfrm>
            <a:off x="7665996" y="598487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877" name="Rectangle 735"/>
          <p:cNvSpPr>
            <a:spLocks noChangeArrowheads="1"/>
          </p:cNvSpPr>
          <p:nvPr/>
        </p:nvSpPr>
        <p:spPr bwMode="auto">
          <a:xfrm>
            <a:off x="7739021" y="598487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78" name="Rectangle 736"/>
          <p:cNvSpPr>
            <a:spLocks noChangeArrowheads="1"/>
          </p:cNvSpPr>
          <p:nvPr/>
        </p:nvSpPr>
        <p:spPr bwMode="auto">
          <a:xfrm>
            <a:off x="7789821" y="598487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879" name="Rectangle 737"/>
          <p:cNvSpPr>
            <a:spLocks noChangeArrowheads="1"/>
          </p:cNvSpPr>
          <p:nvPr/>
        </p:nvSpPr>
        <p:spPr bwMode="auto">
          <a:xfrm>
            <a:off x="7859671" y="5984875"/>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880" name="Rectangle 738"/>
          <p:cNvSpPr>
            <a:spLocks noChangeArrowheads="1"/>
          </p:cNvSpPr>
          <p:nvPr/>
        </p:nvSpPr>
        <p:spPr bwMode="auto">
          <a:xfrm>
            <a:off x="5632409" y="6253163"/>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81" name="Rectangle 739"/>
          <p:cNvSpPr>
            <a:spLocks noChangeArrowheads="1"/>
          </p:cNvSpPr>
          <p:nvPr/>
        </p:nvSpPr>
        <p:spPr bwMode="auto">
          <a:xfrm>
            <a:off x="5713371"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82" name="Rectangle 740"/>
          <p:cNvSpPr>
            <a:spLocks noChangeArrowheads="1"/>
          </p:cNvSpPr>
          <p:nvPr/>
        </p:nvSpPr>
        <p:spPr bwMode="auto">
          <a:xfrm>
            <a:off x="5780046"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883" name="Rectangle 741"/>
          <p:cNvSpPr>
            <a:spLocks noChangeArrowheads="1"/>
          </p:cNvSpPr>
          <p:nvPr/>
        </p:nvSpPr>
        <p:spPr bwMode="auto">
          <a:xfrm>
            <a:off x="5849896" y="62531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84" name="Rectangle 742"/>
          <p:cNvSpPr>
            <a:spLocks noChangeArrowheads="1"/>
          </p:cNvSpPr>
          <p:nvPr/>
        </p:nvSpPr>
        <p:spPr bwMode="auto">
          <a:xfrm>
            <a:off x="5892759"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885" name="Rectangle 743"/>
          <p:cNvSpPr>
            <a:spLocks noChangeArrowheads="1"/>
          </p:cNvSpPr>
          <p:nvPr/>
        </p:nvSpPr>
        <p:spPr bwMode="auto">
          <a:xfrm>
            <a:off x="5962609" y="62531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86" name="Rectangle 744"/>
          <p:cNvSpPr>
            <a:spLocks noChangeArrowheads="1"/>
          </p:cNvSpPr>
          <p:nvPr/>
        </p:nvSpPr>
        <p:spPr bwMode="auto">
          <a:xfrm>
            <a:off x="6013409"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887" name="Rectangle 745"/>
          <p:cNvSpPr>
            <a:spLocks noChangeArrowheads="1"/>
          </p:cNvSpPr>
          <p:nvPr/>
        </p:nvSpPr>
        <p:spPr bwMode="auto">
          <a:xfrm>
            <a:off x="6086434"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88" name="Rectangle 746"/>
          <p:cNvSpPr>
            <a:spLocks noChangeArrowheads="1"/>
          </p:cNvSpPr>
          <p:nvPr/>
        </p:nvSpPr>
        <p:spPr bwMode="auto">
          <a:xfrm>
            <a:off x="6126121" y="6253163"/>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889" name="Rectangle 747"/>
          <p:cNvSpPr>
            <a:spLocks noChangeArrowheads="1"/>
          </p:cNvSpPr>
          <p:nvPr/>
        </p:nvSpPr>
        <p:spPr bwMode="auto">
          <a:xfrm>
            <a:off x="6203909" y="62531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90" name="Rectangle 748"/>
          <p:cNvSpPr>
            <a:spLocks noChangeArrowheads="1"/>
          </p:cNvSpPr>
          <p:nvPr/>
        </p:nvSpPr>
        <p:spPr bwMode="auto">
          <a:xfrm>
            <a:off x="6246771"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91" name="Rectangle 749"/>
          <p:cNvSpPr>
            <a:spLocks noChangeArrowheads="1"/>
          </p:cNvSpPr>
          <p:nvPr/>
        </p:nvSpPr>
        <p:spPr bwMode="auto">
          <a:xfrm>
            <a:off x="6313446"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892" name="Rectangle 750"/>
          <p:cNvSpPr>
            <a:spLocks noChangeArrowheads="1"/>
          </p:cNvSpPr>
          <p:nvPr/>
        </p:nvSpPr>
        <p:spPr bwMode="auto">
          <a:xfrm>
            <a:off x="6388059"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93" name="Rectangle 751"/>
          <p:cNvSpPr>
            <a:spLocks noChangeArrowheads="1"/>
          </p:cNvSpPr>
          <p:nvPr/>
        </p:nvSpPr>
        <p:spPr bwMode="auto">
          <a:xfrm>
            <a:off x="6462671"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894" name="Rectangle 752"/>
          <p:cNvSpPr>
            <a:spLocks noChangeArrowheads="1"/>
          </p:cNvSpPr>
          <p:nvPr/>
        </p:nvSpPr>
        <p:spPr bwMode="auto">
          <a:xfrm>
            <a:off x="6532521" y="62531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895" name="Rectangle 753"/>
          <p:cNvSpPr>
            <a:spLocks noChangeArrowheads="1"/>
          </p:cNvSpPr>
          <p:nvPr/>
        </p:nvSpPr>
        <p:spPr bwMode="auto">
          <a:xfrm>
            <a:off x="6581734"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896" name="Rectangle 754"/>
          <p:cNvSpPr>
            <a:spLocks noChangeArrowheads="1"/>
          </p:cNvSpPr>
          <p:nvPr/>
        </p:nvSpPr>
        <p:spPr bwMode="auto">
          <a:xfrm>
            <a:off x="6656346"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897" name="Rectangle 755"/>
          <p:cNvSpPr>
            <a:spLocks noChangeArrowheads="1"/>
          </p:cNvSpPr>
          <p:nvPr/>
        </p:nvSpPr>
        <p:spPr bwMode="auto">
          <a:xfrm>
            <a:off x="6694446"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898" name="Rectangle 756"/>
          <p:cNvSpPr>
            <a:spLocks noChangeArrowheads="1"/>
          </p:cNvSpPr>
          <p:nvPr/>
        </p:nvSpPr>
        <p:spPr bwMode="auto">
          <a:xfrm>
            <a:off x="6765884"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899" name="Rectangle 757"/>
          <p:cNvSpPr>
            <a:spLocks noChangeArrowheads="1"/>
          </p:cNvSpPr>
          <p:nvPr/>
        </p:nvSpPr>
        <p:spPr bwMode="auto">
          <a:xfrm>
            <a:off x="6805571" y="6253163"/>
            <a:ext cx="1016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900" name="Rectangle 758"/>
          <p:cNvSpPr>
            <a:spLocks noChangeArrowheads="1"/>
          </p:cNvSpPr>
          <p:nvPr/>
        </p:nvSpPr>
        <p:spPr bwMode="auto">
          <a:xfrm>
            <a:off x="6910346"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01" name="Rectangle 759"/>
          <p:cNvSpPr>
            <a:spLocks noChangeArrowheads="1"/>
          </p:cNvSpPr>
          <p:nvPr/>
        </p:nvSpPr>
        <p:spPr bwMode="auto">
          <a:xfrm>
            <a:off x="6977021"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02" name="Rectangle 760"/>
          <p:cNvSpPr>
            <a:spLocks noChangeArrowheads="1"/>
          </p:cNvSpPr>
          <p:nvPr/>
        </p:nvSpPr>
        <p:spPr bwMode="auto">
          <a:xfrm>
            <a:off x="7016709" y="62531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903" name="Rectangle 761"/>
          <p:cNvSpPr>
            <a:spLocks noChangeArrowheads="1"/>
          </p:cNvSpPr>
          <p:nvPr/>
        </p:nvSpPr>
        <p:spPr bwMode="auto">
          <a:xfrm>
            <a:off x="7061159" y="6253163"/>
            <a:ext cx="889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904" name="Rectangle 762"/>
          <p:cNvSpPr>
            <a:spLocks noChangeArrowheads="1"/>
          </p:cNvSpPr>
          <p:nvPr/>
        </p:nvSpPr>
        <p:spPr bwMode="auto">
          <a:xfrm>
            <a:off x="7153234" y="6253163"/>
            <a:ext cx="952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905" name="Rectangle 763"/>
          <p:cNvSpPr>
            <a:spLocks noChangeArrowheads="1"/>
          </p:cNvSpPr>
          <p:nvPr/>
        </p:nvSpPr>
        <p:spPr bwMode="auto">
          <a:xfrm>
            <a:off x="7251659"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T</a:t>
            </a:r>
            <a:endParaRPr lang="es-ES_tradnl">
              <a:latin typeface="Calibri" pitchFamily="34" charset="0"/>
            </a:endParaRPr>
          </a:p>
        </p:txBody>
      </p:sp>
      <p:sp>
        <p:nvSpPr>
          <p:cNvPr id="16906" name="Rectangle 764"/>
          <p:cNvSpPr>
            <a:spLocks noChangeArrowheads="1"/>
          </p:cNvSpPr>
          <p:nvPr/>
        </p:nvSpPr>
        <p:spPr bwMode="auto">
          <a:xfrm>
            <a:off x="7326271"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07" name="Rectangle 765"/>
          <p:cNvSpPr>
            <a:spLocks noChangeArrowheads="1"/>
          </p:cNvSpPr>
          <p:nvPr/>
        </p:nvSpPr>
        <p:spPr bwMode="auto">
          <a:xfrm>
            <a:off x="7364371" y="62531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908" name="Rectangle 766"/>
          <p:cNvSpPr>
            <a:spLocks noChangeArrowheads="1"/>
          </p:cNvSpPr>
          <p:nvPr/>
        </p:nvSpPr>
        <p:spPr bwMode="auto">
          <a:xfrm>
            <a:off x="7407234"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09" name="Rectangle 767"/>
          <p:cNvSpPr>
            <a:spLocks noChangeArrowheads="1"/>
          </p:cNvSpPr>
          <p:nvPr/>
        </p:nvSpPr>
        <p:spPr bwMode="auto">
          <a:xfrm>
            <a:off x="7446921"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5</a:t>
            </a:r>
            <a:endParaRPr lang="es-ES_tradnl">
              <a:latin typeface="Calibri" pitchFamily="34" charset="0"/>
            </a:endParaRPr>
          </a:p>
        </p:txBody>
      </p:sp>
      <p:sp>
        <p:nvSpPr>
          <p:cNvPr id="16910" name="Rectangle 768"/>
          <p:cNvSpPr>
            <a:spLocks noChangeArrowheads="1"/>
          </p:cNvSpPr>
          <p:nvPr/>
        </p:nvSpPr>
        <p:spPr bwMode="auto">
          <a:xfrm>
            <a:off x="7515184" y="625316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11" name="Rectangle 769"/>
          <p:cNvSpPr>
            <a:spLocks noChangeArrowheads="1"/>
          </p:cNvSpPr>
          <p:nvPr/>
        </p:nvSpPr>
        <p:spPr bwMode="auto">
          <a:xfrm>
            <a:off x="7554871"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h</a:t>
            </a:r>
            <a:endParaRPr lang="es-ES_tradnl">
              <a:latin typeface="Calibri" pitchFamily="34" charset="0"/>
            </a:endParaRPr>
          </a:p>
        </p:txBody>
      </p:sp>
      <p:sp>
        <p:nvSpPr>
          <p:cNvPr id="16912" name="Rectangle 770"/>
          <p:cNvSpPr>
            <a:spLocks noChangeArrowheads="1"/>
          </p:cNvSpPr>
          <p:nvPr/>
        </p:nvSpPr>
        <p:spPr bwMode="auto">
          <a:xfrm>
            <a:off x="7627896"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913" name="Rectangle 771"/>
          <p:cNvSpPr>
            <a:spLocks noChangeArrowheads="1"/>
          </p:cNvSpPr>
          <p:nvPr/>
        </p:nvSpPr>
        <p:spPr bwMode="auto">
          <a:xfrm>
            <a:off x="7702509" y="625316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914" name="Rectangle 772"/>
          <p:cNvSpPr>
            <a:spLocks noChangeArrowheads="1"/>
          </p:cNvSpPr>
          <p:nvPr/>
        </p:nvSpPr>
        <p:spPr bwMode="auto">
          <a:xfrm>
            <a:off x="7777121" y="625316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15" name="Rectangle 773"/>
          <p:cNvSpPr>
            <a:spLocks noChangeArrowheads="1"/>
          </p:cNvSpPr>
          <p:nvPr/>
        </p:nvSpPr>
        <p:spPr bwMode="auto">
          <a:xfrm>
            <a:off x="7826334" y="625316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916" name="Rectangle 774"/>
          <p:cNvSpPr>
            <a:spLocks noChangeArrowheads="1"/>
          </p:cNvSpPr>
          <p:nvPr/>
        </p:nvSpPr>
        <p:spPr bwMode="auto">
          <a:xfrm>
            <a:off x="7896184" y="6253163"/>
            <a:ext cx="381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t>
            </a:r>
            <a:endParaRPr lang="es-ES_tradnl">
              <a:latin typeface="Calibri" pitchFamily="34" charset="0"/>
            </a:endParaRPr>
          </a:p>
        </p:txBody>
      </p:sp>
      <p:sp>
        <p:nvSpPr>
          <p:cNvPr id="16917" name="Rectangle 775"/>
          <p:cNvSpPr>
            <a:spLocks noChangeArrowheads="1"/>
          </p:cNvSpPr>
          <p:nvPr/>
        </p:nvSpPr>
        <p:spPr bwMode="auto">
          <a:xfrm>
            <a:off x="5294271" y="5969000"/>
            <a:ext cx="84138"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E</a:t>
            </a:r>
            <a:endParaRPr lang="es-ES_tradnl">
              <a:latin typeface="Calibri" pitchFamily="34" charset="0"/>
            </a:endParaRPr>
          </a:p>
        </p:txBody>
      </p:sp>
      <p:sp>
        <p:nvSpPr>
          <p:cNvPr id="16918" name="Rectangle 776"/>
          <p:cNvSpPr>
            <a:spLocks noChangeArrowheads="1"/>
          </p:cNvSpPr>
          <p:nvPr/>
        </p:nvSpPr>
        <p:spPr bwMode="auto">
          <a:xfrm>
            <a:off x="5379996" y="5969000"/>
            <a:ext cx="92075"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D</a:t>
            </a:r>
            <a:endParaRPr lang="es-ES_tradnl">
              <a:latin typeface="Calibri" pitchFamily="34" charset="0"/>
            </a:endParaRPr>
          </a:p>
        </p:txBody>
      </p:sp>
      <p:sp>
        <p:nvSpPr>
          <p:cNvPr id="16919" name="Rectangle 777"/>
          <p:cNvSpPr>
            <a:spLocks noChangeArrowheads="1"/>
          </p:cNvSpPr>
          <p:nvPr/>
        </p:nvSpPr>
        <p:spPr bwMode="auto">
          <a:xfrm>
            <a:off x="5475246" y="5969000"/>
            <a:ext cx="77788"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T</a:t>
            </a:r>
            <a:endParaRPr lang="es-ES_tradnl">
              <a:latin typeface="Calibri" pitchFamily="34" charset="0"/>
            </a:endParaRPr>
          </a:p>
        </p:txBody>
      </p:sp>
      <p:sp>
        <p:nvSpPr>
          <p:cNvPr id="16920" name="Freeform 778"/>
          <p:cNvSpPr>
            <a:spLocks/>
          </p:cNvSpPr>
          <p:nvPr/>
        </p:nvSpPr>
        <p:spPr bwMode="auto">
          <a:xfrm>
            <a:off x="5367296" y="4572000"/>
            <a:ext cx="122238" cy="165100"/>
          </a:xfrm>
          <a:custGeom>
            <a:avLst/>
            <a:gdLst>
              <a:gd name="T0" fmla="*/ 2147483647 w 153"/>
              <a:gd name="T1" fmla="*/ 2147483647 h 208"/>
              <a:gd name="T2" fmla="*/ 2147483647 w 153"/>
              <a:gd name="T3" fmla="*/ 2147483647 h 208"/>
              <a:gd name="T4" fmla="*/ 2147483647 w 153"/>
              <a:gd name="T5" fmla="*/ 2147483647 h 208"/>
              <a:gd name="T6" fmla="*/ 2147483647 w 153"/>
              <a:gd name="T7" fmla="*/ 2147483647 h 208"/>
              <a:gd name="T8" fmla="*/ 2147483647 w 153"/>
              <a:gd name="T9" fmla="*/ 2147483647 h 208"/>
              <a:gd name="T10" fmla="*/ 2147483647 w 153"/>
              <a:gd name="T11" fmla="*/ 2147483647 h 208"/>
              <a:gd name="T12" fmla="*/ 2147483647 w 153"/>
              <a:gd name="T13" fmla="*/ 2147483647 h 208"/>
              <a:gd name="T14" fmla="*/ 2147483647 w 153"/>
              <a:gd name="T15" fmla="*/ 2147483647 h 208"/>
              <a:gd name="T16" fmla="*/ 2147483647 w 153"/>
              <a:gd name="T17" fmla="*/ 2147483647 h 208"/>
              <a:gd name="T18" fmla="*/ 2147483647 w 153"/>
              <a:gd name="T19" fmla="*/ 2147483647 h 208"/>
              <a:gd name="T20" fmla="*/ 2147483647 w 153"/>
              <a:gd name="T21" fmla="*/ 2147483647 h 208"/>
              <a:gd name="T22" fmla="*/ 2147483647 w 153"/>
              <a:gd name="T23" fmla="*/ 2147483647 h 208"/>
              <a:gd name="T24" fmla="*/ 2147483647 w 153"/>
              <a:gd name="T25" fmla="*/ 2147483647 h 208"/>
              <a:gd name="T26" fmla="*/ 2147483647 w 153"/>
              <a:gd name="T27" fmla="*/ 2147483647 h 208"/>
              <a:gd name="T28" fmla="*/ 2147483647 w 153"/>
              <a:gd name="T29" fmla="*/ 2147483647 h 208"/>
              <a:gd name="T30" fmla="*/ 2147483647 w 153"/>
              <a:gd name="T31" fmla="*/ 2147483647 h 208"/>
              <a:gd name="T32" fmla="*/ 2147483647 w 153"/>
              <a:gd name="T33" fmla="*/ 2147483647 h 208"/>
              <a:gd name="T34" fmla="*/ 2147483647 w 153"/>
              <a:gd name="T35" fmla="*/ 2147483647 h 208"/>
              <a:gd name="T36" fmla="*/ 2147483647 w 153"/>
              <a:gd name="T37" fmla="*/ 2147483647 h 208"/>
              <a:gd name="T38" fmla="*/ 0 w 153"/>
              <a:gd name="T39" fmla="*/ 2147483647 h 208"/>
              <a:gd name="T40" fmla="*/ 0 w 153"/>
              <a:gd name="T41" fmla="*/ 2147483647 h 208"/>
              <a:gd name="T42" fmla="*/ 2147483647 w 153"/>
              <a:gd name="T43" fmla="*/ 2147483647 h 208"/>
              <a:gd name="T44" fmla="*/ 2147483647 w 153"/>
              <a:gd name="T45" fmla="*/ 2147483647 h 208"/>
              <a:gd name="T46" fmla="*/ 2147483647 w 153"/>
              <a:gd name="T47" fmla="*/ 2147483647 h 208"/>
              <a:gd name="T48" fmla="*/ 2147483647 w 153"/>
              <a:gd name="T49" fmla="*/ 2147483647 h 208"/>
              <a:gd name="T50" fmla="*/ 2147483647 w 153"/>
              <a:gd name="T51" fmla="*/ 2147483647 h 208"/>
              <a:gd name="T52" fmla="*/ 2147483647 w 153"/>
              <a:gd name="T53" fmla="*/ 2147483647 h 208"/>
              <a:gd name="T54" fmla="*/ 2147483647 w 153"/>
              <a:gd name="T55" fmla="*/ 2147483647 h 208"/>
              <a:gd name="T56" fmla="*/ 2147483647 w 153"/>
              <a:gd name="T57" fmla="*/ 2147483647 h 208"/>
              <a:gd name="T58" fmla="*/ 2147483647 w 153"/>
              <a:gd name="T59" fmla="*/ 2147483647 h 208"/>
              <a:gd name="T60" fmla="*/ 2147483647 w 153"/>
              <a:gd name="T61" fmla="*/ 2147483647 h 208"/>
              <a:gd name="T62" fmla="*/ 2147483647 w 153"/>
              <a:gd name="T63" fmla="*/ 2147483647 h 208"/>
              <a:gd name="T64" fmla="*/ 2147483647 w 153"/>
              <a:gd name="T65" fmla="*/ 2147483647 h 208"/>
              <a:gd name="T66" fmla="*/ 2147483647 w 153"/>
              <a:gd name="T67" fmla="*/ 2147483647 h 208"/>
              <a:gd name="T68" fmla="*/ 2147483647 w 153"/>
              <a:gd name="T69" fmla="*/ 2147483647 h 208"/>
              <a:gd name="T70" fmla="*/ 2147483647 w 153"/>
              <a:gd name="T71" fmla="*/ 2147483647 h 208"/>
              <a:gd name="T72" fmla="*/ 2147483647 w 153"/>
              <a:gd name="T73" fmla="*/ 2147483647 h 208"/>
              <a:gd name="T74" fmla="*/ 2147483647 w 153"/>
              <a:gd name="T75" fmla="*/ 2147483647 h 208"/>
              <a:gd name="T76" fmla="*/ 2147483647 w 153"/>
              <a:gd name="T77" fmla="*/ 2147483647 h 208"/>
              <a:gd name="T78" fmla="*/ 2147483647 w 153"/>
              <a:gd name="T79" fmla="*/ 2147483647 h 208"/>
              <a:gd name="T80" fmla="*/ 2147483647 w 153"/>
              <a:gd name="T81" fmla="*/ 2147483647 h 208"/>
              <a:gd name="T82" fmla="*/ 2147483647 w 153"/>
              <a:gd name="T83" fmla="*/ 2147483647 h 208"/>
              <a:gd name="T84" fmla="*/ 2147483647 w 153"/>
              <a:gd name="T85" fmla="*/ 2147483647 h 208"/>
              <a:gd name="T86" fmla="*/ 2147483647 w 153"/>
              <a:gd name="T87" fmla="*/ 2147483647 h 208"/>
              <a:gd name="T88" fmla="*/ 2147483647 w 153"/>
              <a:gd name="T89" fmla="*/ 2147483647 h 208"/>
              <a:gd name="T90" fmla="*/ 2147483647 w 153"/>
              <a:gd name="T91" fmla="*/ 2147483647 h 208"/>
              <a:gd name="T92" fmla="*/ 2147483647 w 153"/>
              <a:gd name="T93" fmla="*/ 2147483647 h 208"/>
              <a:gd name="T94" fmla="*/ 2147483647 w 153"/>
              <a:gd name="T95" fmla="*/ 2147483647 h 208"/>
              <a:gd name="T96" fmla="*/ 2147483647 w 153"/>
              <a:gd name="T97" fmla="*/ 2147483647 h 208"/>
              <a:gd name="T98" fmla="*/ 2147483647 w 153"/>
              <a:gd name="T99" fmla="*/ 0 h 20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3"/>
              <a:gd name="T151" fmla="*/ 0 h 208"/>
              <a:gd name="T152" fmla="*/ 153 w 153"/>
              <a:gd name="T153" fmla="*/ 208 h 20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3" h="208">
                <a:moveTo>
                  <a:pt x="109" y="0"/>
                </a:moveTo>
                <a:lnTo>
                  <a:pt x="101" y="4"/>
                </a:lnTo>
                <a:lnTo>
                  <a:pt x="92" y="8"/>
                </a:lnTo>
                <a:lnTo>
                  <a:pt x="87" y="14"/>
                </a:lnTo>
                <a:lnTo>
                  <a:pt x="83" y="22"/>
                </a:lnTo>
                <a:lnTo>
                  <a:pt x="79" y="36"/>
                </a:lnTo>
                <a:lnTo>
                  <a:pt x="79" y="47"/>
                </a:lnTo>
                <a:lnTo>
                  <a:pt x="81" y="53"/>
                </a:lnTo>
                <a:lnTo>
                  <a:pt x="81" y="57"/>
                </a:lnTo>
                <a:lnTo>
                  <a:pt x="87" y="67"/>
                </a:lnTo>
                <a:lnTo>
                  <a:pt x="88" y="71"/>
                </a:lnTo>
                <a:lnTo>
                  <a:pt x="87" y="73"/>
                </a:lnTo>
                <a:lnTo>
                  <a:pt x="87" y="75"/>
                </a:lnTo>
                <a:lnTo>
                  <a:pt x="85" y="75"/>
                </a:lnTo>
                <a:lnTo>
                  <a:pt x="85" y="77"/>
                </a:lnTo>
                <a:lnTo>
                  <a:pt x="83" y="79"/>
                </a:lnTo>
                <a:lnTo>
                  <a:pt x="79" y="85"/>
                </a:lnTo>
                <a:lnTo>
                  <a:pt x="79" y="87"/>
                </a:lnTo>
                <a:lnTo>
                  <a:pt x="74" y="95"/>
                </a:lnTo>
                <a:lnTo>
                  <a:pt x="74" y="96"/>
                </a:lnTo>
                <a:lnTo>
                  <a:pt x="70" y="102"/>
                </a:lnTo>
                <a:lnTo>
                  <a:pt x="68" y="106"/>
                </a:lnTo>
                <a:lnTo>
                  <a:pt x="66" y="108"/>
                </a:lnTo>
                <a:lnTo>
                  <a:pt x="66" y="110"/>
                </a:lnTo>
                <a:lnTo>
                  <a:pt x="64" y="112"/>
                </a:lnTo>
                <a:lnTo>
                  <a:pt x="64" y="114"/>
                </a:lnTo>
                <a:lnTo>
                  <a:pt x="63" y="114"/>
                </a:lnTo>
                <a:lnTo>
                  <a:pt x="63" y="116"/>
                </a:lnTo>
                <a:lnTo>
                  <a:pt x="61" y="118"/>
                </a:lnTo>
                <a:lnTo>
                  <a:pt x="59" y="120"/>
                </a:lnTo>
                <a:lnTo>
                  <a:pt x="55" y="128"/>
                </a:lnTo>
                <a:lnTo>
                  <a:pt x="46" y="126"/>
                </a:lnTo>
                <a:lnTo>
                  <a:pt x="39" y="124"/>
                </a:lnTo>
                <a:lnTo>
                  <a:pt x="31" y="124"/>
                </a:lnTo>
                <a:lnTo>
                  <a:pt x="24" y="126"/>
                </a:lnTo>
                <a:lnTo>
                  <a:pt x="18" y="130"/>
                </a:lnTo>
                <a:lnTo>
                  <a:pt x="13" y="134"/>
                </a:lnTo>
                <a:lnTo>
                  <a:pt x="7" y="140"/>
                </a:lnTo>
                <a:lnTo>
                  <a:pt x="4" y="147"/>
                </a:lnTo>
                <a:lnTo>
                  <a:pt x="0" y="159"/>
                </a:lnTo>
                <a:lnTo>
                  <a:pt x="0" y="171"/>
                </a:lnTo>
                <a:lnTo>
                  <a:pt x="0" y="177"/>
                </a:lnTo>
                <a:lnTo>
                  <a:pt x="2" y="181"/>
                </a:lnTo>
                <a:lnTo>
                  <a:pt x="7" y="193"/>
                </a:lnTo>
                <a:lnTo>
                  <a:pt x="13" y="198"/>
                </a:lnTo>
                <a:lnTo>
                  <a:pt x="20" y="202"/>
                </a:lnTo>
                <a:lnTo>
                  <a:pt x="26" y="206"/>
                </a:lnTo>
                <a:lnTo>
                  <a:pt x="33" y="206"/>
                </a:lnTo>
                <a:lnTo>
                  <a:pt x="39" y="208"/>
                </a:lnTo>
                <a:lnTo>
                  <a:pt x="46" y="206"/>
                </a:lnTo>
                <a:lnTo>
                  <a:pt x="53" y="202"/>
                </a:lnTo>
                <a:lnTo>
                  <a:pt x="61" y="198"/>
                </a:lnTo>
                <a:lnTo>
                  <a:pt x="66" y="191"/>
                </a:lnTo>
                <a:lnTo>
                  <a:pt x="68" y="189"/>
                </a:lnTo>
                <a:lnTo>
                  <a:pt x="70" y="185"/>
                </a:lnTo>
                <a:lnTo>
                  <a:pt x="72" y="177"/>
                </a:lnTo>
                <a:lnTo>
                  <a:pt x="74" y="169"/>
                </a:lnTo>
                <a:lnTo>
                  <a:pt x="74" y="161"/>
                </a:lnTo>
                <a:lnTo>
                  <a:pt x="72" y="153"/>
                </a:lnTo>
                <a:lnTo>
                  <a:pt x="68" y="145"/>
                </a:lnTo>
                <a:lnTo>
                  <a:pt x="64" y="138"/>
                </a:lnTo>
                <a:lnTo>
                  <a:pt x="64" y="136"/>
                </a:lnTo>
                <a:lnTo>
                  <a:pt x="68" y="128"/>
                </a:lnTo>
                <a:lnTo>
                  <a:pt x="70" y="126"/>
                </a:lnTo>
                <a:lnTo>
                  <a:pt x="72" y="124"/>
                </a:lnTo>
                <a:lnTo>
                  <a:pt x="74" y="122"/>
                </a:lnTo>
                <a:lnTo>
                  <a:pt x="77" y="112"/>
                </a:lnTo>
                <a:lnTo>
                  <a:pt x="79" y="110"/>
                </a:lnTo>
                <a:lnTo>
                  <a:pt x="81" y="108"/>
                </a:lnTo>
                <a:lnTo>
                  <a:pt x="83" y="104"/>
                </a:lnTo>
                <a:lnTo>
                  <a:pt x="85" y="100"/>
                </a:lnTo>
                <a:lnTo>
                  <a:pt x="87" y="98"/>
                </a:lnTo>
                <a:lnTo>
                  <a:pt x="87" y="96"/>
                </a:lnTo>
                <a:lnTo>
                  <a:pt x="88" y="95"/>
                </a:lnTo>
                <a:lnTo>
                  <a:pt x="88" y="93"/>
                </a:lnTo>
                <a:lnTo>
                  <a:pt x="92" y="89"/>
                </a:lnTo>
                <a:lnTo>
                  <a:pt x="92" y="87"/>
                </a:lnTo>
                <a:lnTo>
                  <a:pt x="94" y="83"/>
                </a:lnTo>
                <a:lnTo>
                  <a:pt x="98" y="79"/>
                </a:lnTo>
                <a:lnTo>
                  <a:pt x="107" y="81"/>
                </a:lnTo>
                <a:lnTo>
                  <a:pt x="114" y="83"/>
                </a:lnTo>
                <a:lnTo>
                  <a:pt x="122" y="83"/>
                </a:lnTo>
                <a:lnTo>
                  <a:pt x="129" y="81"/>
                </a:lnTo>
                <a:lnTo>
                  <a:pt x="135" y="77"/>
                </a:lnTo>
                <a:lnTo>
                  <a:pt x="138" y="75"/>
                </a:lnTo>
                <a:lnTo>
                  <a:pt x="142" y="73"/>
                </a:lnTo>
                <a:lnTo>
                  <a:pt x="146" y="65"/>
                </a:lnTo>
                <a:lnTo>
                  <a:pt x="151" y="57"/>
                </a:lnTo>
                <a:lnTo>
                  <a:pt x="153" y="51"/>
                </a:lnTo>
                <a:lnTo>
                  <a:pt x="153" y="46"/>
                </a:lnTo>
                <a:lnTo>
                  <a:pt x="153" y="40"/>
                </a:lnTo>
                <a:lnTo>
                  <a:pt x="153" y="34"/>
                </a:lnTo>
                <a:lnTo>
                  <a:pt x="151" y="28"/>
                </a:lnTo>
                <a:lnTo>
                  <a:pt x="149" y="24"/>
                </a:lnTo>
                <a:lnTo>
                  <a:pt x="147" y="18"/>
                </a:lnTo>
                <a:lnTo>
                  <a:pt x="144" y="14"/>
                </a:lnTo>
                <a:lnTo>
                  <a:pt x="136" y="6"/>
                </a:lnTo>
                <a:lnTo>
                  <a:pt x="127" y="2"/>
                </a:lnTo>
                <a:lnTo>
                  <a:pt x="120" y="0"/>
                </a:lnTo>
                <a:lnTo>
                  <a:pt x="109" y="0"/>
                </a:lnTo>
                <a:close/>
              </a:path>
            </a:pathLst>
          </a:custGeom>
          <a:solidFill>
            <a:srgbClr val="FFFFFF"/>
          </a:solidFill>
          <a:ln w="9525">
            <a:noFill/>
            <a:round/>
            <a:headEnd/>
            <a:tailEnd/>
          </a:ln>
        </p:spPr>
        <p:txBody>
          <a:bodyPr/>
          <a:lstStyle/>
          <a:p>
            <a:endParaRPr lang="es-VE">
              <a:latin typeface="Calibri" pitchFamily="34" charset="0"/>
            </a:endParaRPr>
          </a:p>
        </p:txBody>
      </p:sp>
      <p:sp>
        <p:nvSpPr>
          <p:cNvPr id="16921" name="Freeform 779"/>
          <p:cNvSpPr>
            <a:spLocks/>
          </p:cNvSpPr>
          <p:nvPr/>
        </p:nvSpPr>
        <p:spPr bwMode="auto">
          <a:xfrm>
            <a:off x="5365709" y="4302125"/>
            <a:ext cx="123825" cy="163513"/>
          </a:xfrm>
          <a:custGeom>
            <a:avLst/>
            <a:gdLst>
              <a:gd name="T0" fmla="*/ 2147483647 w 157"/>
              <a:gd name="T1" fmla="*/ 2147483647 h 206"/>
              <a:gd name="T2" fmla="*/ 2147483647 w 157"/>
              <a:gd name="T3" fmla="*/ 2147483647 h 206"/>
              <a:gd name="T4" fmla="*/ 2147483647 w 157"/>
              <a:gd name="T5" fmla="*/ 2147483647 h 206"/>
              <a:gd name="T6" fmla="*/ 2147483647 w 157"/>
              <a:gd name="T7" fmla="*/ 2147483647 h 206"/>
              <a:gd name="T8" fmla="*/ 2147483647 w 157"/>
              <a:gd name="T9" fmla="*/ 2147483647 h 206"/>
              <a:gd name="T10" fmla="*/ 2147483647 w 157"/>
              <a:gd name="T11" fmla="*/ 2147483647 h 206"/>
              <a:gd name="T12" fmla="*/ 2147483647 w 157"/>
              <a:gd name="T13" fmla="*/ 2147483647 h 206"/>
              <a:gd name="T14" fmla="*/ 2147483647 w 157"/>
              <a:gd name="T15" fmla="*/ 2147483647 h 206"/>
              <a:gd name="T16" fmla="*/ 2147483647 w 157"/>
              <a:gd name="T17" fmla="*/ 2147483647 h 206"/>
              <a:gd name="T18" fmla="*/ 2147483647 w 157"/>
              <a:gd name="T19" fmla="*/ 2147483647 h 206"/>
              <a:gd name="T20" fmla="*/ 2147483647 w 157"/>
              <a:gd name="T21" fmla="*/ 2147483647 h 206"/>
              <a:gd name="T22" fmla="*/ 2147483647 w 157"/>
              <a:gd name="T23" fmla="*/ 2147483647 h 206"/>
              <a:gd name="T24" fmla="*/ 2147483647 w 157"/>
              <a:gd name="T25" fmla="*/ 2147483647 h 206"/>
              <a:gd name="T26" fmla="*/ 2147483647 w 157"/>
              <a:gd name="T27" fmla="*/ 2147483647 h 206"/>
              <a:gd name="T28" fmla="*/ 2147483647 w 157"/>
              <a:gd name="T29" fmla="*/ 2147483647 h 206"/>
              <a:gd name="T30" fmla="*/ 2147483647 w 157"/>
              <a:gd name="T31" fmla="*/ 2147483647 h 206"/>
              <a:gd name="T32" fmla="*/ 2147483647 w 157"/>
              <a:gd name="T33" fmla="*/ 2147483647 h 206"/>
              <a:gd name="T34" fmla="*/ 2147483647 w 157"/>
              <a:gd name="T35" fmla="*/ 2147483647 h 206"/>
              <a:gd name="T36" fmla="*/ 2147483647 w 157"/>
              <a:gd name="T37" fmla="*/ 2147483647 h 206"/>
              <a:gd name="T38" fmla="*/ 0 w 157"/>
              <a:gd name="T39" fmla="*/ 2147483647 h 206"/>
              <a:gd name="T40" fmla="*/ 0 w 157"/>
              <a:gd name="T41" fmla="*/ 2147483647 h 206"/>
              <a:gd name="T42" fmla="*/ 2147483647 w 157"/>
              <a:gd name="T43" fmla="*/ 2147483647 h 206"/>
              <a:gd name="T44" fmla="*/ 2147483647 w 157"/>
              <a:gd name="T45" fmla="*/ 2147483647 h 206"/>
              <a:gd name="T46" fmla="*/ 2147483647 w 157"/>
              <a:gd name="T47" fmla="*/ 2147483647 h 206"/>
              <a:gd name="T48" fmla="*/ 2147483647 w 157"/>
              <a:gd name="T49" fmla="*/ 2147483647 h 206"/>
              <a:gd name="T50" fmla="*/ 2147483647 w 157"/>
              <a:gd name="T51" fmla="*/ 2147483647 h 206"/>
              <a:gd name="T52" fmla="*/ 2147483647 w 157"/>
              <a:gd name="T53" fmla="*/ 2147483647 h 206"/>
              <a:gd name="T54" fmla="*/ 2147483647 w 157"/>
              <a:gd name="T55" fmla="*/ 2147483647 h 206"/>
              <a:gd name="T56" fmla="*/ 2147483647 w 157"/>
              <a:gd name="T57" fmla="*/ 2147483647 h 206"/>
              <a:gd name="T58" fmla="*/ 2147483647 w 157"/>
              <a:gd name="T59" fmla="*/ 2147483647 h 206"/>
              <a:gd name="T60" fmla="*/ 2147483647 w 157"/>
              <a:gd name="T61" fmla="*/ 2147483647 h 206"/>
              <a:gd name="T62" fmla="*/ 2147483647 w 157"/>
              <a:gd name="T63" fmla="*/ 2147483647 h 206"/>
              <a:gd name="T64" fmla="*/ 2147483647 w 157"/>
              <a:gd name="T65" fmla="*/ 2147483647 h 206"/>
              <a:gd name="T66" fmla="*/ 2147483647 w 157"/>
              <a:gd name="T67" fmla="*/ 2147483647 h 206"/>
              <a:gd name="T68" fmla="*/ 2147483647 w 157"/>
              <a:gd name="T69" fmla="*/ 2147483647 h 206"/>
              <a:gd name="T70" fmla="*/ 2147483647 w 157"/>
              <a:gd name="T71" fmla="*/ 2147483647 h 206"/>
              <a:gd name="T72" fmla="*/ 2147483647 w 157"/>
              <a:gd name="T73" fmla="*/ 2147483647 h 206"/>
              <a:gd name="T74" fmla="*/ 2147483647 w 157"/>
              <a:gd name="T75" fmla="*/ 2147483647 h 206"/>
              <a:gd name="T76" fmla="*/ 2147483647 w 157"/>
              <a:gd name="T77" fmla="*/ 2147483647 h 206"/>
              <a:gd name="T78" fmla="*/ 2147483647 w 157"/>
              <a:gd name="T79" fmla="*/ 2147483647 h 206"/>
              <a:gd name="T80" fmla="*/ 2147483647 w 157"/>
              <a:gd name="T81" fmla="*/ 2147483647 h 206"/>
              <a:gd name="T82" fmla="*/ 2147483647 w 157"/>
              <a:gd name="T83" fmla="*/ 2147483647 h 206"/>
              <a:gd name="T84" fmla="*/ 2147483647 w 157"/>
              <a:gd name="T85" fmla="*/ 2147483647 h 206"/>
              <a:gd name="T86" fmla="*/ 2147483647 w 157"/>
              <a:gd name="T87" fmla="*/ 2147483647 h 206"/>
              <a:gd name="T88" fmla="*/ 2147483647 w 157"/>
              <a:gd name="T89" fmla="*/ 2147483647 h 206"/>
              <a:gd name="T90" fmla="*/ 2147483647 w 157"/>
              <a:gd name="T91" fmla="*/ 2147483647 h 206"/>
              <a:gd name="T92" fmla="*/ 2147483647 w 157"/>
              <a:gd name="T93" fmla="*/ 2147483647 h 206"/>
              <a:gd name="T94" fmla="*/ 2147483647 w 157"/>
              <a:gd name="T95" fmla="*/ 2147483647 h 206"/>
              <a:gd name="T96" fmla="*/ 2147483647 w 157"/>
              <a:gd name="T97" fmla="*/ 2147483647 h 206"/>
              <a:gd name="T98" fmla="*/ 2147483647 w 157"/>
              <a:gd name="T99" fmla="*/ 2147483647 h 206"/>
              <a:gd name="T100" fmla="*/ 2147483647 w 157"/>
              <a:gd name="T101" fmla="*/ 0 h 206"/>
              <a:gd name="T102" fmla="*/ 2147483647 w 157"/>
              <a:gd name="T103" fmla="*/ 0 h 206"/>
              <a:gd name="T104" fmla="*/ 2147483647 w 157"/>
              <a:gd name="T105" fmla="*/ 2147483647 h 20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57"/>
              <a:gd name="T160" fmla="*/ 0 h 206"/>
              <a:gd name="T161" fmla="*/ 157 w 157"/>
              <a:gd name="T162" fmla="*/ 206 h 20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57" h="206">
                <a:moveTo>
                  <a:pt x="135" y="6"/>
                </a:moveTo>
                <a:lnTo>
                  <a:pt x="135" y="8"/>
                </a:lnTo>
                <a:lnTo>
                  <a:pt x="133" y="12"/>
                </a:lnTo>
                <a:lnTo>
                  <a:pt x="131" y="14"/>
                </a:lnTo>
                <a:lnTo>
                  <a:pt x="129" y="18"/>
                </a:lnTo>
                <a:lnTo>
                  <a:pt x="127" y="20"/>
                </a:lnTo>
                <a:lnTo>
                  <a:pt x="125" y="24"/>
                </a:lnTo>
                <a:lnTo>
                  <a:pt x="124" y="26"/>
                </a:lnTo>
                <a:lnTo>
                  <a:pt x="122" y="30"/>
                </a:lnTo>
                <a:lnTo>
                  <a:pt x="120" y="34"/>
                </a:lnTo>
                <a:lnTo>
                  <a:pt x="118" y="36"/>
                </a:lnTo>
                <a:lnTo>
                  <a:pt x="118" y="37"/>
                </a:lnTo>
                <a:lnTo>
                  <a:pt x="116" y="41"/>
                </a:lnTo>
                <a:lnTo>
                  <a:pt x="114" y="43"/>
                </a:lnTo>
                <a:lnTo>
                  <a:pt x="113" y="45"/>
                </a:lnTo>
                <a:lnTo>
                  <a:pt x="113" y="47"/>
                </a:lnTo>
                <a:lnTo>
                  <a:pt x="111" y="49"/>
                </a:lnTo>
                <a:lnTo>
                  <a:pt x="111" y="51"/>
                </a:lnTo>
                <a:lnTo>
                  <a:pt x="107" y="55"/>
                </a:lnTo>
                <a:lnTo>
                  <a:pt x="105" y="59"/>
                </a:lnTo>
                <a:lnTo>
                  <a:pt x="100" y="67"/>
                </a:lnTo>
                <a:lnTo>
                  <a:pt x="100" y="69"/>
                </a:lnTo>
                <a:lnTo>
                  <a:pt x="98" y="71"/>
                </a:lnTo>
                <a:lnTo>
                  <a:pt x="96" y="73"/>
                </a:lnTo>
                <a:lnTo>
                  <a:pt x="94" y="77"/>
                </a:lnTo>
                <a:lnTo>
                  <a:pt x="92" y="81"/>
                </a:lnTo>
                <a:lnTo>
                  <a:pt x="90" y="83"/>
                </a:lnTo>
                <a:lnTo>
                  <a:pt x="90" y="85"/>
                </a:lnTo>
                <a:lnTo>
                  <a:pt x="89" y="85"/>
                </a:lnTo>
                <a:lnTo>
                  <a:pt x="89" y="86"/>
                </a:lnTo>
                <a:lnTo>
                  <a:pt x="85" y="92"/>
                </a:lnTo>
                <a:lnTo>
                  <a:pt x="72" y="88"/>
                </a:lnTo>
                <a:lnTo>
                  <a:pt x="61" y="85"/>
                </a:lnTo>
                <a:lnTo>
                  <a:pt x="50" y="85"/>
                </a:lnTo>
                <a:lnTo>
                  <a:pt x="39" y="86"/>
                </a:lnTo>
                <a:lnTo>
                  <a:pt x="30" y="92"/>
                </a:lnTo>
                <a:lnTo>
                  <a:pt x="20" y="98"/>
                </a:lnTo>
                <a:lnTo>
                  <a:pt x="13" y="106"/>
                </a:lnTo>
                <a:lnTo>
                  <a:pt x="6" y="118"/>
                </a:lnTo>
                <a:lnTo>
                  <a:pt x="0" y="134"/>
                </a:lnTo>
                <a:lnTo>
                  <a:pt x="0" y="147"/>
                </a:lnTo>
                <a:lnTo>
                  <a:pt x="0" y="153"/>
                </a:lnTo>
                <a:lnTo>
                  <a:pt x="0" y="159"/>
                </a:lnTo>
                <a:lnTo>
                  <a:pt x="2" y="165"/>
                </a:lnTo>
                <a:lnTo>
                  <a:pt x="4" y="171"/>
                </a:lnTo>
                <a:lnTo>
                  <a:pt x="9" y="181"/>
                </a:lnTo>
                <a:lnTo>
                  <a:pt x="17" y="190"/>
                </a:lnTo>
                <a:lnTo>
                  <a:pt x="22" y="194"/>
                </a:lnTo>
                <a:lnTo>
                  <a:pt x="26" y="198"/>
                </a:lnTo>
                <a:lnTo>
                  <a:pt x="33" y="200"/>
                </a:lnTo>
                <a:lnTo>
                  <a:pt x="39" y="204"/>
                </a:lnTo>
                <a:lnTo>
                  <a:pt x="54" y="206"/>
                </a:lnTo>
                <a:lnTo>
                  <a:pt x="65" y="206"/>
                </a:lnTo>
                <a:lnTo>
                  <a:pt x="72" y="204"/>
                </a:lnTo>
                <a:lnTo>
                  <a:pt x="76" y="202"/>
                </a:lnTo>
                <a:lnTo>
                  <a:pt x="81" y="200"/>
                </a:lnTo>
                <a:lnTo>
                  <a:pt x="87" y="198"/>
                </a:lnTo>
                <a:lnTo>
                  <a:pt x="94" y="192"/>
                </a:lnTo>
                <a:lnTo>
                  <a:pt x="98" y="188"/>
                </a:lnTo>
                <a:lnTo>
                  <a:pt x="102" y="183"/>
                </a:lnTo>
                <a:lnTo>
                  <a:pt x="107" y="173"/>
                </a:lnTo>
                <a:lnTo>
                  <a:pt x="113" y="159"/>
                </a:lnTo>
                <a:lnTo>
                  <a:pt x="113" y="151"/>
                </a:lnTo>
                <a:lnTo>
                  <a:pt x="113" y="143"/>
                </a:lnTo>
                <a:lnTo>
                  <a:pt x="113" y="136"/>
                </a:lnTo>
                <a:lnTo>
                  <a:pt x="111" y="130"/>
                </a:lnTo>
                <a:lnTo>
                  <a:pt x="109" y="122"/>
                </a:lnTo>
                <a:lnTo>
                  <a:pt x="107" y="116"/>
                </a:lnTo>
                <a:lnTo>
                  <a:pt x="103" y="110"/>
                </a:lnTo>
                <a:lnTo>
                  <a:pt x="100" y="104"/>
                </a:lnTo>
                <a:lnTo>
                  <a:pt x="102" y="100"/>
                </a:lnTo>
                <a:lnTo>
                  <a:pt x="103" y="98"/>
                </a:lnTo>
                <a:lnTo>
                  <a:pt x="103" y="96"/>
                </a:lnTo>
                <a:lnTo>
                  <a:pt x="105" y="92"/>
                </a:lnTo>
                <a:lnTo>
                  <a:pt x="107" y="90"/>
                </a:lnTo>
                <a:lnTo>
                  <a:pt x="109" y="86"/>
                </a:lnTo>
                <a:lnTo>
                  <a:pt x="111" y="83"/>
                </a:lnTo>
                <a:lnTo>
                  <a:pt x="113" y="81"/>
                </a:lnTo>
                <a:lnTo>
                  <a:pt x="113" y="79"/>
                </a:lnTo>
                <a:lnTo>
                  <a:pt x="116" y="75"/>
                </a:lnTo>
                <a:lnTo>
                  <a:pt x="120" y="69"/>
                </a:lnTo>
                <a:lnTo>
                  <a:pt x="124" y="61"/>
                </a:lnTo>
                <a:lnTo>
                  <a:pt x="125" y="59"/>
                </a:lnTo>
                <a:lnTo>
                  <a:pt x="127" y="55"/>
                </a:lnTo>
                <a:lnTo>
                  <a:pt x="129" y="53"/>
                </a:lnTo>
                <a:lnTo>
                  <a:pt x="135" y="43"/>
                </a:lnTo>
                <a:lnTo>
                  <a:pt x="135" y="41"/>
                </a:lnTo>
                <a:lnTo>
                  <a:pt x="137" y="41"/>
                </a:lnTo>
                <a:lnTo>
                  <a:pt x="137" y="39"/>
                </a:lnTo>
                <a:lnTo>
                  <a:pt x="137" y="37"/>
                </a:lnTo>
                <a:lnTo>
                  <a:pt x="140" y="32"/>
                </a:lnTo>
                <a:lnTo>
                  <a:pt x="144" y="28"/>
                </a:lnTo>
                <a:lnTo>
                  <a:pt x="144" y="26"/>
                </a:lnTo>
                <a:lnTo>
                  <a:pt x="146" y="26"/>
                </a:lnTo>
                <a:lnTo>
                  <a:pt x="149" y="18"/>
                </a:lnTo>
                <a:lnTo>
                  <a:pt x="157" y="14"/>
                </a:lnTo>
                <a:lnTo>
                  <a:pt x="153" y="10"/>
                </a:lnTo>
                <a:lnTo>
                  <a:pt x="151" y="10"/>
                </a:lnTo>
                <a:lnTo>
                  <a:pt x="149" y="8"/>
                </a:lnTo>
                <a:lnTo>
                  <a:pt x="146" y="6"/>
                </a:lnTo>
                <a:lnTo>
                  <a:pt x="140" y="4"/>
                </a:lnTo>
                <a:lnTo>
                  <a:pt x="137" y="0"/>
                </a:lnTo>
                <a:lnTo>
                  <a:pt x="135" y="0"/>
                </a:lnTo>
                <a:lnTo>
                  <a:pt x="137" y="0"/>
                </a:lnTo>
                <a:lnTo>
                  <a:pt x="135" y="0"/>
                </a:lnTo>
                <a:lnTo>
                  <a:pt x="135" y="6"/>
                </a:lnTo>
                <a:close/>
              </a:path>
            </a:pathLst>
          </a:custGeom>
          <a:solidFill>
            <a:srgbClr val="FFFFFF"/>
          </a:solidFill>
          <a:ln w="9525">
            <a:noFill/>
            <a:round/>
            <a:headEnd/>
            <a:tailEnd/>
          </a:ln>
        </p:spPr>
        <p:txBody>
          <a:bodyPr/>
          <a:lstStyle/>
          <a:p>
            <a:endParaRPr lang="es-VE">
              <a:latin typeface="Calibri" pitchFamily="34" charset="0"/>
            </a:endParaRPr>
          </a:p>
        </p:txBody>
      </p:sp>
      <p:sp>
        <p:nvSpPr>
          <p:cNvPr id="16922" name="Rectangle 780"/>
          <p:cNvSpPr>
            <a:spLocks noChangeArrowheads="1"/>
          </p:cNvSpPr>
          <p:nvPr/>
        </p:nvSpPr>
        <p:spPr bwMode="auto">
          <a:xfrm>
            <a:off x="5614946" y="4583113"/>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23" name="Rectangle 781"/>
          <p:cNvSpPr>
            <a:spLocks noChangeArrowheads="1"/>
          </p:cNvSpPr>
          <p:nvPr/>
        </p:nvSpPr>
        <p:spPr bwMode="auto">
          <a:xfrm>
            <a:off x="5684796" y="458311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924" name="Rectangle 782"/>
          <p:cNvSpPr>
            <a:spLocks noChangeArrowheads="1"/>
          </p:cNvSpPr>
          <p:nvPr/>
        </p:nvSpPr>
        <p:spPr bwMode="auto">
          <a:xfrm>
            <a:off x="5745121" y="458311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25" name="Rectangle 783"/>
          <p:cNvSpPr>
            <a:spLocks noChangeArrowheads="1"/>
          </p:cNvSpPr>
          <p:nvPr/>
        </p:nvSpPr>
        <p:spPr bwMode="auto">
          <a:xfrm>
            <a:off x="5773696" y="458311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926" name="Rectangle 784"/>
          <p:cNvSpPr>
            <a:spLocks noChangeArrowheads="1"/>
          </p:cNvSpPr>
          <p:nvPr/>
        </p:nvSpPr>
        <p:spPr bwMode="auto">
          <a:xfrm>
            <a:off x="5805446" y="458311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927" name="Rectangle 785"/>
          <p:cNvSpPr>
            <a:spLocks noChangeArrowheads="1"/>
          </p:cNvSpPr>
          <p:nvPr/>
        </p:nvSpPr>
        <p:spPr bwMode="auto">
          <a:xfrm>
            <a:off x="5868946" y="458311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928" name="Rectangle 786"/>
          <p:cNvSpPr>
            <a:spLocks noChangeArrowheads="1"/>
          </p:cNvSpPr>
          <p:nvPr/>
        </p:nvSpPr>
        <p:spPr bwMode="auto">
          <a:xfrm>
            <a:off x="5926096" y="458311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29" name="Rectangle 787"/>
          <p:cNvSpPr>
            <a:spLocks noChangeArrowheads="1"/>
          </p:cNvSpPr>
          <p:nvPr/>
        </p:nvSpPr>
        <p:spPr bwMode="auto">
          <a:xfrm>
            <a:off x="5986421" y="4583113"/>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30" name="Rectangle 788"/>
          <p:cNvSpPr>
            <a:spLocks noChangeArrowheads="1"/>
          </p:cNvSpPr>
          <p:nvPr/>
        </p:nvSpPr>
        <p:spPr bwMode="auto">
          <a:xfrm>
            <a:off x="6024521" y="458311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31" name="Rectangle 789"/>
          <p:cNvSpPr>
            <a:spLocks noChangeArrowheads="1"/>
          </p:cNvSpPr>
          <p:nvPr/>
        </p:nvSpPr>
        <p:spPr bwMode="auto">
          <a:xfrm>
            <a:off x="6099134" y="458311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u</a:t>
            </a:r>
            <a:endParaRPr lang="es-ES_tradnl">
              <a:latin typeface="Calibri" pitchFamily="34" charset="0"/>
            </a:endParaRPr>
          </a:p>
        </p:txBody>
      </p:sp>
      <p:sp>
        <p:nvSpPr>
          <p:cNvPr id="16932" name="Rectangle 790"/>
          <p:cNvSpPr>
            <a:spLocks noChangeArrowheads="1"/>
          </p:cNvSpPr>
          <p:nvPr/>
        </p:nvSpPr>
        <p:spPr bwMode="auto">
          <a:xfrm>
            <a:off x="6173746" y="4583113"/>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933" name="Rectangle 791"/>
          <p:cNvSpPr>
            <a:spLocks noChangeArrowheads="1"/>
          </p:cNvSpPr>
          <p:nvPr/>
        </p:nvSpPr>
        <p:spPr bwMode="auto">
          <a:xfrm>
            <a:off x="6248359" y="4583113"/>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34" name="Rectangle 792"/>
          <p:cNvSpPr>
            <a:spLocks noChangeArrowheads="1"/>
          </p:cNvSpPr>
          <p:nvPr/>
        </p:nvSpPr>
        <p:spPr bwMode="auto">
          <a:xfrm>
            <a:off x="5614946" y="4314825"/>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35" name="Rectangle 793"/>
          <p:cNvSpPr>
            <a:spLocks noChangeArrowheads="1"/>
          </p:cNvSpPr>
          <p:nvPr/>
        </p:nvSpPr>
        <p:spPr bwMode="auto">
          <a:xfrm>
            <a:off x="5684796" y="43148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936" name="Rectangle 794"/>
          <p:cNvSpPr>
            <a:spLocks noChangeArrowheads="1"/>
          </p:cNvSpPr>
          <p:nvPr/>
        </p:nvSpPr>
        <p:spPr bwMode="auto">
          <a:xfrm>
            <a:off x="5745121" y="43148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37" name="Rectangle 795"/>
          <p:cNvSpPr>
            <a:spLocks noChangeArrowheads="1"/>
          </p:cNvSpPr>
          <p:nvPr/>
        </p:nvSpPr>
        <p:spPr bwMode="auto">
          <a:xfrm>
            <a:off x="5773696" y="43148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938" name="Rectangle 796"/>
          <p:cNvSpPr>
            <a:spLocks noChangeArrowheads="1"/>
          </p:cNvSpPr>
          <p:nvPr/>
        </p:nvSpPr>
        <p:spPr bwMode="auto">
          <a:xfrm>
            <a:off x="5805446" y="431482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p</a:t>
            </a:r>
            <a:endParaRPr lang="es-ES_tradnl">
              <a:latin typeface="Calibri" pitchFamily="34" charset="0"/>
            </a:endParaRPr>
          </a:p>
        </p:txBody>
      </p:sp>
      <p:sp>
        <p:nvSpPr>
          <p:cNvPr id="16939" name="Rectangle 797"/>
          <p:cNvSpPr>
            <a:spLocks noChangeArrowheads="1"/>
          </p:cNvSpPr>
          <p:nvPr/>
        </p:nvSpPr>
        <p:spPr bwMode="auto">
          <a:xfrm>
            <a:off x="5868946" y="43148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940" name="Rectangle 798"/>
          <p:cNvSpPr>
            <a:spLocks noChangeArrowheads="1"/>
          </p:cNvSpPr>
          <p:nvPr/>
        </p:nvSpPr>
        <p:spPr bwMode="auto">
          <a:xfrm>
            <a:off x="5926096" y="43148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41" name="Rectangle 799"/>
          <p:cNvSpPr>
            <a:spLocks noChangeArrowheads="1"/>
          </p:cNvSpPr>
          <p:nvPr/>
        </p:nvSpPr>
        <p:spPr bwMode="auto">
          <a:xfrm>
            <a:off x="5986421" y="43148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42" name="Rectangle 800"/>
          <p:cNvSpPr>
            <a:spLocks noChangeArrowheads="1"/>
          </p:cNvSpPr>
          <p:nvPr/>
        </p:nvSpPr>
        <p:spPr bwMode="auto">
          <a:xfrm>
            <a:off x="6016584" y="4314825"/>
            <a:ext cx="762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S</a:t>
            </a:r>
            <a:endParaRPr lang="es-ES_tradnl">
              <a:latin typeface="Calibri" pitchFamily="34" charset="0"/>
            </a:endParaRPr>
          </a:p>
        </p:txBody>
      </p:sp>
      <p:sp>
        <p:nvSpPr>
          <p:cNvPr id="16943" name="Rectangle 801"/>
          <p:cNvSpPr>
            <a:spLocks noChangeArrowheads="1"/>
          </p:cNvSpPr>
          <p:nvPr/>
        </p:nvSpPr>
        <p:spPr bwMode="auto">
          <a:xfrm>
            <a:off x="6097546" y="4314825"/>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944" name="Rectangle 802"/>
          <p:cNvSpPr>
            <a:spLocks noChangeArrowheads="1"/>
          </p:cNvSpPr>
          <p:nvPr/>
        </p:nvSpPr>
        <p:spPr bwMode="auto">
          <a:xfrm>
            <a:off x="6172159" y="4314825"/>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45" name="Rectangle 803"/>
          <p:cNvSpPr>
            <a:spLocks noChangeArrowheads="1"/>
          </p:cNvSpPr>
          <p:nvPr/>
        </p:nvSpPr>
        <p:spPr bwMode="auto">
          <a:xfrm>
            <a:off x="6210259" y="4314825"/>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46" name="Rectangle 804"/>
          <p:cNvSpPr>
            <a:spLocks noChangeArrowheads="1"/>
          </p:cNvSpPr>
          <p:nvPr/>
        </p:nvSpPr>
        <p:spPr bwMode="auto">
          <a:xfrm>
            <a:off x="6278521" y="4314825"/>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47" name="Rectangle 805"/>
          <p:cNvSpPr>
            <a:spLocks noChangeArrowheads="1"/>
          </p:cNvSpPr>
          <p:nvPr/>
        </p:nvSpPr>
        <p:spPr bwMode="auto">
          <a:xfrm>
            <a:off x="5281571" y="5726113"/>
            <a:ext cx="98425"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G</a:t>
            </a:r>
            <a:endParaRPr lang="es-ES_tradnl">
              <a:latin typeface="Calibri" pitchFamily="34" charset="0"/>
            </a:endParaRPr>
          </a:p>
        </p:txBody>
      </p:sp>
      <p:sp>
        <p:nvSpPr>
          <p:cNvPr id="16948" name="Rectangle 806"/>
          <p:cNvSpPr>
            <a:spLocks noChangeArrowheads="1"/>
          </p:cNvSpPr>
          <p:nvPr/>
        </p:nvSpPr>
        <p:spPr bwMode="auto">
          <a:xfrm>
            <a:off x="5381584" y="5726113"/>
            <a:ext cx="106362"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M</a:t>
            </a:r>
            <a:endParaRPr lang="es-ES_tradnl">
              <a:latin typeface="Calibri" pitchFamily="34" charset="0"/>
            </a:endParaRPr>
          </a:p>
        </p:txBody>
      </p:sp>
      <p:sp>
        <p:nvSpPr>
          <p:cNvPr id="16949" name="Rectangle 807"/>
          <p:cNvSpPr>
            <a:spLocks noChangeArrowheads="1"/>
          </p:cNvSpPr>
          <p:nvPr/>
        </p:nvSpPr>
        <p:spPr bwMode="auto">
          <a:xfrm>
            <a:off x="5489534" y="5726113"/>
            <a:ext cx="77787" cy="152400"/>
          </a:xfrm>
          <a:prstGeom prst="rect">
            <a:avLst/>
          </a:prstGeom>
          <a:noFill/>
          <a:ln w="9525">
            <a:noFill/>
            <a:miter lim="800000"/>
            <a:headEnd/>
            <a:tailEnd/>
          </a:ln>
        </p:spPr>
        <p:txBody>
          <a:bodyPr wrap="none" lIns="0" tIns="0" rIns="0" bIns="0">
            <a:spAutoFit/>
          </a:bodyPr>
          <a:lstStyle/>
          <a:p>
            <a:r>
              <a:rPr lang="es-ES_tradnl" sz="1000" b="1">
                <a:solidFill>
                  <a:srgbClr val="FFFFFF"/>
                </a:solidFill>
                <a:latin typeface="Calibri" pitchFamily="34" charset="0"/>
              </a:rPr>
              <a:t>T</a:t>
            </a:r>
            <a:endParaRPr lang="es-ES_tradnl">
              <a:latin typeface="Calibri" pitchFamily="34" charset="0"/>
            </a:endParaRPr>
          </a:p>
        </p:txBody>
      </p:sp>
      <p:sp>
        <p:nvSpPr>
          <p:cNvPr id="16950" name="Rectangle 808"/>
          <p:cNvSpPr>
            <a:spLocks noChangeArrowheads="1"/>
          </p:cNvSpPr>
          <p:nvPr/>
        </p:nvSpPr>
        <p:spPr bwMode="auto">
          <a:xfrm>
            <a:off x="5632409" y="5721350"/>
            <a:ext cx="825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H</a:t>
            </a:r>
            <a:endParaRPr lang="es-ES_tradnl">
              <a:latin typeface="Calibri" pitchFamily="34" charset="0"/>
            </a:endParaRPr>
          </a:p>
        </p:txBody>
      </p:sp>
      <p:sp>
        <p:nvSpPr>
          <p:cNvPr id="16951" name="Rectangle 809"/>
          <p:cNvSpPr>
            <a:spLocks noChangeArrowheads="1"/>
          </p:cNvSpPr>
          <p:nvPr/>
        </p:nvSpPr>
        <p:spPr bwMode="auto">
          <a:xfrm>
            <a:off x="5718134"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952" name="Rectangle 810"/>
          <p:cNvSpPr>
            <a:spLocks noChangeArrowheads="1"/>
          </p:cNvSpPr>
          <p:nvPr/>
        </p:nvSpPr>
        <p:spPr bwMode="auto">
          <a:xfrm>
            <a:off x="5792746" y="5721350"/>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53" name="Rectangle 811"/>
          <p:cNvSpPr>
            <a:spLocks noChangeArrowheads="1"/>
          </p:cNvSpPr>
          <p:nvPr/>
        </p:nvSpPr>
        <p:spPr bwMode="auto">
          <a:xfrm>
            <a:off x="5843546"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54" name="Rectangle 812"/>
          <p:cNvSpPr>
            <a:spLocks noChangeArrowheads="1"/>
          </p:cNvSpPr>
          <p:nvPr/>
        </p:nvSpPr>
        <p:spPr bwMode="auto">
          <a:xfrm>
            <a:off x="5911809"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55" name="Rectangle 813"/>
          <p:cNvSpPr>
            <a:spLocks noChangeArrowheads="1"/>
          </p:cNvSpPr>
          <p:nvPr/>
        </p:nvSpPr>
        <p:spPr bwMode="auto">
          <a:xfrm>
            <a:off x="5949909"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956" name="Rectangle 814"/>
          <p:cNvSpPr>
            <a:spLocks noChangeArrowheads="1"/>
          </p:cNvSpPr>
          <p:nvPr/>
        </p:nvSpPr>
        <p:spPr bwMode="auto">
          <a:xfrm>
            <a:off x="6024521"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57" name="Rectangle 816"/>
          <p:cNvSpPr>
            <a:spLocks noChangeArrowheads="1"/>
          </p:cNvSpPr>
          <p:nvPr/>
        </p:nvSpPr>
        <p:spPr bwMode="auto">
          <a:xfrm>
            <a:off x="6092784"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l</a:t>
            </a:r>
            <a:endParaRPr lang="es-ES_tradnl">
              <a:latin typeface="Calibri" pitchFamily="34" charset="0"/>
            </a:endParaRPr>
          </a:p>
        </p:txBody>
      </p:sp>
      <p:sp>
        <p:nvSpPr>
          <p:cNvPr id="16958" name="Rectangle 817"/>
          <p:cNvSpPr>
            <a:spLocks noChangeArrowheads="1"/>
          </p:cNvSpPr>
          <p:nvPr/>
        </p:nvSpPr>
        <p:spPr bwMode="auto">
          <a:xfrm>
            <a:off x="6132471"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59" name="Rectangle 818"/>
          <p:cNvSpPr>
            <a:spLocks noChangeArrowheads="1"/>
          </p:cNvSpPr>
          <p:nvPr/>
        </p:nvSpPr>
        <p:spPr bwMode="auto">
          <a:xfrm>
            <a:off x="6170571" y="5721350"/>
            <a:ext cx="1016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m</a:t>
            </a:r>
            <a:endParaRPr lang="es-ES_tradnl">
              <a:latin typeface="Calibri" pitchFamily="34" charset="0"/>
            </a:endParaRPr>
          </a:p>
        </p:txBody>
      </p:sp>
      <p:sp>
        <p:nvSpPr>
          <p:cNvPr id="16960" name="Rectangle 819"/>
          <p:cNvSpPr>
            <a:spLocks noChangeArrowheads="1"/>
          </p:cNvSpPr>
          <p:nvPr/>
        </p:nvSpPr>
        <p:spPr bwMode="auto">
          <a:xfrm>
            <a:off x="6273759"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61" name="Rectangle 820"/>
          <p:cNvSpPr>
            <a:spLocks noChangeArrowheads="1"/>
          </p:cNvSpPr>
          <p:nvPr/>
        </p:nvSpPr>
        <p:spPr bwMode="auto">
          <a:xfrm>
            <a:off x="6343609" y="5721350"/>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62" name="Rectangle 821"/>
          <p:cNvSpPr>
            <a:spLocks noChangeArrowheads="1"/>
          </p:cNvSpPr>
          <p:nvPr/>
        </p:nvSpPr>
        <p:spPr bwMode="auto">
          <a:xfrm>
            <a:off x="6392821"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963" name="Rectangle 822"/>
          <p:cNvSpPr>
            <a:spLocks noChangeArrowheads="1"/>
          </p:cNvSpPr>
          <p:nvPr/>
        </p:nvSpPr>
        <p:spPr bwMode="auto">
          <a:xfrm>
            <a:off x="6430921"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964" name="Rectangle 823"/>
          <p:cNvSpPr>
            <a:spLocks noChangeArrowheads="1"/>
          </p:cNvSpPr>
          <p:nvPr/>
        </p:nvSpPr>
        <p:spPr bwMode="auto">
          <a:xfrm>
            <a:off x="6505534"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965" name="Rectangle 824"/>
          <p:cNvSpPr>
            <a:spLocks noChangeArrowheads="1"/>
          </p:cNvSpPr>
          <p:nvPr/>
        </p:nvSpPr>
        <p:spPr bwMode="auto">
          <a:xfrm>
            <a:off x="6543634"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a</a:t>
            </a:r>
            <a:endParaRPr lang="es-ES_tradnl">
              <a:latin typeface="Calibri" pitchFamily="34" charset="0"/>
            </a:endParaRPr>
          </a:p>
        </p:txBody>
      </p:sp>
      <p:sp>
        <p:nvSpPr>
          <p:cNvPr id="16966" name="Rectangle 825"/>
          <p:cNvSpPr>
            <a:spLocks noChangeArrowheads="1"/>
          </p:cNvSpPr>
          <p:nvPr/>
        </p:nvSpPr>
        <p:spPr bwMode="auto">
          <a:xfrm>
            <a:off x="6611896"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967" name="Rectangle 826"/>
          <p:cNvSpPr>
            <a:spLocks noChangeArrowheads="1"/>
          </p:cNvSpPr>
          <p:nvPr/>
        </p:nvSpPr>
        <p:spPr bwMode="auto">
          <a:xfrm>
            <a:off x="6686509"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o</a:t>
            </a:r>
            <a:endParaRPr lang="es-ES_tradnl">
              <a:latin typeface="Calibri" pitchFamily="34" charset="0"/>
            </a:endParaRPr>
          </a:p>
        </p:txBody>
      </p:sp>
      <p:sp>
        <p:nvSpPr>
          <p:cNvPr id="16968" name="Rectangle 827"/>
          <p:cNvSpPr>
            <a:spLocks noChangeArrowheads="1"/>
          </p:cNvSpPr>
          <p:nvPr/>
        </p:nvSpPr>
        <p:spPr bwMode="auto">
          <a:xfrm>
            <a:off x="6761121"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69" name="Rectangle 828"/>
          <p:cNvSpPr>
            <a:spLocks noChangeArrowheads="1"/>
          </p:cNvSpPr>
          <p:nvPr/>
        </p:nvSpPr>
        <p:spPr bwMode="auto">
          <a:xfrm>
            <a:off x="6799221"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d</a:t>
            </a:r>
            <a:endParaRPr lang="es-ES_tradnl">
              <a:latin typeface="Calibri" pitchFamily="34" charset="0"/>
            </a:endParaRPr>
          </a:p>
        </p:txBody>
      </p:sp>
      <p:sp>
        <p:nvSpPr>
          <p:cNvPr id="16970" name="Rectangle 829"/>
          <p:cNvSpPr>
            <a:spLocks noChangeArrowheads="1"/>
          </p:cNvSpPr>
          <p:nvPr/>
        </p:nvSpPr>
        <p:spPr bwMode="auto">
          <a:xfrm>
            <a:off x="6873834"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71" name="Rectangle 830"/>
          <p:cNvSpPr>
            <a:spLocks noChangeArrowheads="1"/>
          </p:cNvSpPr>
          <p:nvPr/>
        </p:nvSpPr>
        <p:spPr bwMode="auto">
          <a:xfrm>
            <a:off x="6942096"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 </a:t>
            </a:r>
            <a:endParaRPr lang="es-ES_tradnl">
              <a:latin typeface="Calibri" pitchFamily="34" charset="0"/>
            </a:endParaRPr>
          </a:p>
        </p:txBody>
      </p:sp>
      <p:sp>
        <p:nvSpPr>
          <p:cNvPr id="16972" name="Rectangle 831"/>
          <p:cNvSpPr>
            <a:spLocks noChangeArrowheads="1"/>
          </p:cNvSpPr>
          <p:nvPr/>
        </p:nvSpPr>
        <p:spPr bwMode="auto">
          <a:xfrm>
            <a:off x="6980196"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g</a:t>
            </a:r>
            <a:endParaRPr lang="es-ES_tradnl">
              <a:latin typeface="Calibri" pitchFamily="34" charset="0"/>
            </a:endParaRPr>
          </a:p>
        </p:txBody>
      </p:sp>
      <p:sp>
        <p:nvSpPr>
          <p:cNvPr id="16973" name="Rectangle 832"/>
          <p:cNvSpPr>
            <a:spLocks noChangeArrowheads="1"/>
          </p:cNvSpPr>
          <p:nvPr/>
        </p:nvSpPr>
        <p:spPr bwMode="auto">
          <a:xfrm>
            <a:off x="7054809" y="5721350"/>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16974" name="Rectangle 833"/>
          <p:cNvSpPr>
            <a:spLocks noChangeArrowheads="1"/>
          </p:cNvSpPr>
          <p:nvPr/>
        </p:nvSpPr>
        <p:spPr bwMode="auto">
          <a:xfrm>
            <a:off x="7104021"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75" name="Rectangle 834"/>
          <p:cNvSpPr>
            <a:spLocks noChangeArrowheads="1"/>
          </p:cNvSpPr>
          <p:nvPr/>
        </p:nvSpPr>
        <p:spPr bwMode="auto">
          <a:xfrm>
            <a:off x="7173871"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e</a:t>
            </a:r>
            <a:endParaRPr lang="es-ES_tradnl">
              <a:latin typeface="Calibri" pitchFamily="34" charset="0"/>
            </a:endParaRPr>
          </a:p>
        </p:txBody>
      </p:sp>
      <p:sp>
        <p:nvSpPr>
          <p:cNvPr id="16976" name="Rectangle 835"/>
          <p:cNvSpPr>
            <a:spLocks noChangeArrowheads="1"/>
          </p:cNvSpPr>
          <p:nvPr/>
        </p:nvSpPr>
        <p:spPr bwMode="auto">
          <a:xfrm>
            <a:off x="7242134"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n</a:t>
            </a:r>
            <a:endParaRPr lang="es-ES_tradnl">
              <a:latin typeface="Calibri" pitchFamily="34" charset="0"/>
            </a:endParaRPr>
          </a:p>
        </p:txBody>
      </p:sp>
      <p:sp>
        <p:nvSpPr>
          <p:cNvPr id="16977" name="Rectangle 836"/>
          <p:cNvSpPr>
            <a:spLocks noChangeArrowheads="1"/>
          </p:cNvSpPr>
          <p:nvPr/>
        </p:nvSpPr>
        <p:spPr bwMode="auto">
          <a:xfrm>
            <a:off x="7316746" y="5721350"/>
            <a:ext cx="889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w</a:t>
            </a:r>
            <a:endParaRPr lang="es-ES_tradnl">
              <a:latin typeface="Calibri" pitchFamily="34" charset="0"/>
            </a:endParaRPr>
          </a:p>
        </p:txBody>
      </p:sp>
      <p:sp>
        <p:nvSpPr>
          <p:cNvPr id="16978" name="Rectangle 837"/>
          <p:cNvSpPr>
            <a:spLocks noChangeArrowheads="1"/>
          </p:cNvSpPr>
          <p:nvPr/>
        </p:nvSpPr>
        <p:spPr bwMode="auto">
          <a:xfrm>
            <a:off x="7407234" y="5721350"/>
            <a:ext cx="317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i</a:t>
            </a:r>
            <a:endParaRPr lang="es-ES_tradnl">
              <a:latin typeface="Calibri" pitchFamily="34" charset="0"/>
            </a:endParaRPr>
          </a:p>
        </p:txBody>
      </p:sp>
      <p:sp>
        <p:nvSpPr>
          <p:cNvPr id="16979" name="Rectangle 838"/>
          <p:cNvSpPr>
            <a:spLocks noChangeArrowheads="1"/>
          </p:cNvSpPr>
          <p:nvPr/>
        </p:nvSpPr>
        <p:spPr bwMode="auto">
          <a:xfrm>
            <a:off x="7446921" y="5721350"/>
            <a:ext cx="6350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c</a:t>
            </a:r>
            <a:endParaRPr lang="es-ES_tradnl">
              <a:latin typeface="Calibri" pitchFamily="34" charset="0"/>
            </a:endParaRPr>
          </a:p>
        </p:txBody>
      </p:sp>
      <p:sp>
        <p:nvSpPr>
          <p:cNvPr id="16980" name="Rectangle 839"/>
          <p:cNvSpPr>
            <a:spLocks noChangeArrowheads="1"/>
          </p:cNvSpPr>
          <p:nvPr/>
        </p:nvSpPr>
        <p:spPr bwMode="auto">
          <a:xfrm>
            <a:off x="7515184" y="5721350"/>
            <a:ext cx="698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h</a:t>
            </a:r>
            <a:endParaRPr lang="es-ES_tradnl">
              <a:latin typeface="Calibri" pitchFamily="34" charset="0"/>
            </a:endParaRPr>
          </a:p>
        </p:txBody>
      </p:sp>
      <p:sp>
        <p:nvSpPr>
          <p:cNvPr id="16981" name="Rectangle 1041"/>
          <p:cNvSpPr>
            <a:spLocks noChangeArrowheads="1"/>
          </p:cNvSpPr>
          <p:nvPr/>
        </p:nvSpPr>
        <p:spPr bwMode="auto">
          <a:xfrm>
            <a:off x="6316621" y="4583113"/>
            <a:ext cx="44450" cy="136525"/>
          </a:xfrm>
          <a:prstGeom prst="rect">
            <a:avLst/>
          </a:prstGeom>
          <a:noFill/>
          <a:ln w="9525">
            <a:noFill/>
            <a:miter lim="800000"/>
            <a:headEnd/>
            <a:tailEnd/>
          </a:ln>
        </p:spPr>
        <p:txBody>
          <a:bodyPr wrap="none" lIns="0" tIns="0" rIns="0" bIns="0">
            <a:spAutoFit/>
          </a:bodyPr>
          <a:lstStyle/>
          <a:p>
            <a:r>
              <a:rPr lang="es-ES_tradnl" sz="900" b="1">
                <a:solidFill>
                  <a:srgbClr val="FFFFFF"/>
                </a:solidFill>
                <a:latin typeface="Calibri" pitchFamily="34" charset="0"/>
              </a:rPr>
              <a:t>r</a:t>
            </a:r>
            <a:endParaRPr lang="es-ES_tradnl">
              <a:latin typeface="Calibri" pitchFamily="34" charset="0"/>
            </a:endParaRPr>
          </a:p>
        </p:txBody>
      </p:sp>
      <p:sp>
        <p:nvSpPr>
          <p:cNvPr id="832" name="Rectangle 623">
            <a:hlinkClick r:id="rId3" action="ppaction://hlinksldjump"/>
          </p:cNvPr>
          <p:cNvSpPr>
            <a:spLocks noChangeArrowheads="1"/>
          </p:cNvSpPr>
          <p:nvPr/>
        </p:nvSpPr>
        <p:spPr bwMode="auto">
          <a:xfrm>
            <a:off x="7215163" y="6548400"/>
            <a:ext cx="957600" cy="234000"/>
          </a:xfrm>
          <a:prstGeom prst="rect">
            <a:avLst/>
          </a:prstGeom>
          <a:solidFill>
            <a:schemeClr val="accent6">
              <a:lumMod val="75000"/>
            </a:schemeClr>
          </a:solidFill>
          <a:ln>
            <a:noFill/>
            <a:headEnd/>
            <a:tailEnd/>
          </a:ln>
        </p:spPr>
        <p:style>
          <a:lnRef idx="1">
            <a:schemeClr val="accent2"/>
          </a:lnRef>
          <a:fillRef idx="3">
            <a:schemeClr val="accent2"/>
          </a:fillRef>
          <a:effectRef idx="2">
            <a:schemeClr val="accent2"/>
          </a:effectRef>
          <a:fontRef idx="minor">
            <a:schemeClr val="lt1"/>
          </a:fontRef>
        </p:style>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833" name="Rectangle 13">
            <a:hlinkClick r:id="rId3" action="ppaction://hlinksldjump"/>
          </p:cNvPr>
          <p:cNvSpPr>
            <a:spLocks noChangeArrowheads="1"/>
          </p:cNvSpPr>
          <p:nvPr/>
        </p:nvSpPr>
        <p:spPr bwMode="auto">
          <a:xfrm>
            <a:off x="7315159" y="6530975"/>
            <a:ext cx="779462" cy="233363"/>
          </a:xfrm>
          <a:prstGeom prst="rect">
            <a:avLst/>
          </a:prstGeom>
          <a:noFill/>
          <a:ln w="9525">
            <a:noFill/>
            <a:miter lim="800000"/>
            <a:headEnd/>
            <a:tailEnd/>
          </a:ln>
        </p:spPr>
        <p:txBody>
          <a:bodyPr lIns="90000" tIns="46800" rIns="90000" bIns="46800">
            <a:spAutoFit/>
          </a:bodyPr>
          <a:lstStyle/>
          <a:p>
            <a:pPr algn="ctr" fontAlgn="auto">
              <a:spcBef>
                <a:spcPct val="50000"/>
              </a:spcBef>
              <a:spcAft>
                <a:spcPts val="0"/>
              </a:spcAft>
              <a:defRPr/>
            </a:pPr>
            <a:r>
              <a:rPr lang="es-ES_tradnl" sz="900" b="1" dirty="0">
                <a:solidFill>
                  <a:schemeClr val="bg1"/>
                </a:solidFill>
                <a:latin typeface="Calibri" pitchFamily="34" charset="0"/>
                <a:cs typeface="Arial" charset="0"/>
              </a:rPr>
              <a:t>Calendario</a:t>
            </a:r>
          </a:p>
        </p:txBody>
      </p:sp>
      <p:sp>
        <p:nvSpPr>
          <p:cNvPr id="834" name="Rectangle 13">
            <a:hlinkClick r:id="rId4" action="ppaction://hlinksldjump"/>
          </p:cNvPr>
          <p:cNvSpPr>
            <a:spLocks noChangeArrowheads="1"/>
          </p:cNvSpPr>
          <p:nvPr/>
        </p:nvSpPr>
        <p:spPr bwMode="auto">
          <a:xfrm>
            <a:off x="6143584" y="6548438"/>
            <a:ext cx="957262" cy="233014"/>
          </a:xfrm>
          <a:prstGeom prst="rect">
            <a:avLst/>
          </a:prstGeom>
          <a:solidFill>
            <a:schemeClr val="accent6">
              <a:lumMod val="75000"/>
            </a:schemeClr>
          </a:solidFill>
          <a:ln>
            <a:noFill/>
            <a:headEnd/>
            <a:tailEnd/>
          </a:ln>
        </p:spPr>
        <p:style>
          <a:lnRef idx="1">
            <a:schemeClr val="accent2"/>
          </a:lnRef>
          <a:fillRef idx="3">
            <a:schemeClr val="accent2"/>
          </a:fillRef>
          <a:effectRef idx="2">
            <a:schemeClr val="accent2"/>
          </a:effectRef>
          <a:fontRef idx="minor">
            <a:schemeClr val="lt1"/>
          </a:fontRef>
        </p:style>
        <p:txBody>
          <a:bodyPr wrap="square" lIns="90000" tIns="46800" rIns="90000" bIns="46800">
            <a:spAutoFit/>
          </a:bodyPr>
          <a:lstStyle/>
          <a:p>
            <a:pPr algn="ctr" fontAlgn="auto">
              <a:spcBef>
                <a:spcPct val="50000"/>
              </a:spcBef>
              <a:spcAft>
                <a:spcPts val="0"/>
              </a:spcAft>
              <a:defRPr/>
            </a:pPr>
            <a:r>
              <a:rPr lang="es-ES_tradnl" sz="900" b="1" dirty="0">
                <a:solidFill>
                  <a:schemeClr val="bg1"/>
                </a:solidFill>
                <a:cs typeface="Arial" charset="0"/>
              </a:rPr>
              <a:t>Manual de uso</a:t>
            </a:r>
          </a:p>
        </p:txBody>
      </p:sp>
      <p:sp>
        <p:nvSpPr>
          <p:cNvPr id="835" name="834 CuadroTexto"/>
          <p:cNvSpPr txBox="1"/>
          <p:nvPr/>
        </p:nvSpPr>
        <p:spPr>
          <a:xfrm rot="16200000">
            <a:off x="-1108296" y="1751183"/>
            <a:ext cx="4500570" cy="1569660"/>
          </a:xfrm>
          <a:prstGeom prst="rect">
            <a:avLst/>
          </a:prstGeom>
          <a:noFill/>
        </p:spPr>
        <p:txBody>
          <a:bodyPr wrap="square" rtlCol="0">
            <a:spAutoFit/>
          </a:bodyPr>
          <a:lstStyle/>
          <a:p>
            <a:pPr algn="r"/>
            <a:r>
              <a:rPr lang="es-ES" sz="9600" dirty="0" smtClean="0">
                <a:solidFill>
                  <a:srgbClr val="FFCC00"/>
                </a:solidFill>
                <a:effectLst>
                  <a:outerShdw blurRad="38100" dist="38100" dir="2700000" algn="tl">
                    <a:srgbClr val="000000">
                      <a:alpha val="43137"/>
                    </a:srgbClr>
                  </a:outerShdw>
                </a:effectLst>
                <a:latin typeface="+mj-lt"/>
              </a:rPr>
              <a:t>Alfabeto</a:t>
            </a:r>
            <a:endParaRPr lang="es-ES" sz="9600" dirty="0">
              <a:solidFill>
                <a:srgbClr val="FFCC00"/>
              </a:solidFill>
              <a:effectLst>
                <a:outerShdw blurRad="38100" dist="38100" dir="2700000" algn="tl">
                  <a:srgbClr val="000000">
                    <a:alpha val="43137"/>
                  </a:srgbClr>
                </a:outerShdw>
              </a:effectLst>
              <a:latin typeface="+mj-lt"/>
            </a:endParaRPr>
          </a:p>
        </p:txBody>
      </p:sp>
      <p:sp>
        <p:nvSpPr>
          <p:cNvPr id="836" name="835 CuadroTexto"/>
          <p:cNvSpPr txBox="1"/>
          <p:nvPr/>
        </p:nvSpPr>
        <p:spPr>
          <a:xfrm rot="16200000">
            <a:off x="-1283235" y="2860154"/>
            <a:ext cx="5786478" cy="923330"/>
          </a:xfrm>
          <a:prstGeom prst="rect">
            <a:avLst/>
          </a:prstGeom>
          <a:noFill/>
        </p:spPr>
        <p:txBody>
          <a:bodyPr wrap="square" rtlCol="0">
            <a:spAutoFit/>
          </a:bodyPr>
          <a:lstStyle/>
          <a:p>
            <a:pPr algn="r"/>
            <a:r>
              <a:rPr lang="es-ES" sz="5400" dirty="0" smtClean="0">
                <a:solidFill>
                  <a:schemeClr val="accent6">
                    <a:lumMod val="75000"/>
                  </a:schemeClr>
                </a:solidFill>
                <a:effectLst>
                  <a:outerShdw blurRad="38100" dist="38100" dir="2700000" algn="tl">
                    <a:srgbClr val="000000">
                      <a:alpha val="43137"/>
                    </a:srgbClr>
                  </a:outerShdw>
                </a:effectLst>
                <a:latin typeface="Informal Roman" pitchFamily="66" charset="0"/>
              </a:rPr>
              <a:t>Astrológico</a:t>
            </a:r>
            <a:endParaRPr lang="es-ES" sz="5400" dirty="0">
              <a:solidFill>
                <a:schemeClr val="accent6">
                  <a:lumMod val="75000"/>
                </a:schemeClr>
              </a:solidFill>
              <a:effectLst>
                <a:outerShdw blurRad="38100" dist="38100" dir="2700000" algn="tl">
                  <a:srgbClr val="000000">
                    <a:alpha val="43137"/>
                  </a:srgbClr>
                </a:outerShdw>
              </a:effectLst>
              <a:latin typeface="Informal Roman" pitchFamily="66" charset="0"/>
            </a:endParaRPr>
          </a:p>
        </p:txBody>
      </p:sp>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descr="W:\Ligia\Time Pulse\Luna Fuera de Curso\Junio2009.jpg"/>
          <p:cNvPicPr>
            <a:picLocks noChangeAspect="1" noChangeArrowheads="1"/>
          </p:cNvPicPr>
          <p:nvPr/>
        </p:nvPicPr>
        <p:blipFill>
          <a:blip r:embed="rId3"/>
          <a:srcRect/>
          <a:stretch>
            <a:fillRect/>
          </a:stretch>
        </p:blipFill>
        <p:spPr bwMode="auto">
          <a:xfrm>
            <a:off x="571472" y="1928802"/>
            <a:ext cx="4395788" cy="2846387"/>
          </a:xfrm>
          <a:prstGeom prst="roundRect">
            <a:avLst>
              <a:gd name="adj" fmla="val 2230"/>
            </a:avLst>
          </a:prstGeom>
          <a:solidFill>
            <a:srgbClr val="FFFFFF">
              <a:shade val="85000"/>
            </a:srgbClr>
          </a:solidFill>
          <a:ln>
            <a:noFill/>
          </a:ln>
          <a:effectLst>
            <a:reflection blurRad="12700" stA="38000" endPos="28000" dist="5000" dir="5400000" sy="-100000" algn="bl" rotWithShape="0"/>
          </a:effectLst>
        </p:spPr>
      </p:pic>
      <p:sp>
        <p:nvSpPr>
          <p:cNvPr id="3" name="2 CuadroTexto"/>
          <p:cNvSpPr txBox="1"/>
          <p:nvPr/>
        </p:nvSpPr>
        <p:spPr>
          <a:xfrm>
            <a:off x="761836" y="772523"/>
            <a:ext cx="3857628" cy="584775"/>
          </a:xfrm>
          <a:prstGeom prst="rect">
            <a:avLst/>
          </a:prstGeom>
          <a:noFill/>
          <a:effectLst>
            <a:outerShdw blurRad="50800" dist="38100" dir="5400000" algn="t" rotWithShape="0">
              <a:prstClr val="black">
                <a:alpha val="40000"/>
              </a:prstClr>
            </a:outerShdw>
          </a:effectLst>
        </p:spPr>
        <p:txBody>
          <a:bodyPr wrap="square">
            <a:spAutoFit/>
          </a:bodyPr>
          <a:lstStyle/>
          <a:p>
            <a:pPr fontAlgn="auto">
              <a:spcBef>
                <a:spcPts val="0"/>
              </a:spcBef>
              <a:spcAft>
                <a:spcPts val="0"/>
              </a:spcAft>
              <a:defRPr/>
            </a:pPr>
            <a:r>
              <a:rPr lang="es-VE" sz="3200" b="1" dirty="0">
                <a:solidFill>
                  <a:srgbClr val="3A241A"/>
                </a:solidFill>
                <a:latin typeface="+mn-lt"/>
              </a:rPr>
              <a:t>Lunas Fuera de </a:t>
            </a:r>
            <a:r>
              <a:rPr lang="es-VE" sz="3200" b="1" dirty="0" smtClean="0">
                <a:solidFill>
                  <a:srgbClr val="3A241A"/>
                </a:solidFill>
                <a:latin typeface="+mn-lt"/>
              </a:rPr>
              <a:t>Curso</a:t>
            </a:r>
          </a:p>
        </p:txBody>
      </p:sp>
      <p:sp>
        <p:nvSpPr>
          <p:cNvPr id="4" name="Text Box 6"/>
          <p:cNvSpPr txBox="1">
            <a:spLocks noChangeArrowheads="1"/>
          </p:cNvSpPr>
          <p:nvPr/>
        </p:nvSpPr>
        <p:spPr bwMode="auto">
          <a:xfrm>
            <a:off x="5286380" y="1928802"/>
            <a:ext cx="3500437" cy="4093428"/>
          </a:xfrm>
          <a:prstGeom prst="rect">
            <a:avLst/>
          </a:prstGeom>
          <a:solidFill>
            <a:srgbClr val="E6D39E">
              <a:alpha val="54902"/>
            </a:srgbClr>
          </a:solidFill>
          <a:ln w="12700" cap="sq">
            <a:solidFill>
              <a:schemeClr val="bg2">
                <a:lumMod val="25000"/>
              </a:schemeClr>
            </a:solidFill>
            <a:miter lim="800000"/>
            <a:headEnd type="none" w="sm" len="sm"/>
            <a:tailEnd type="none" w="sm" len="sm"/>
          </a:ln>
        </p:spPr>
        <p:txBody>
          <a:bodyPr wrap="square">
            <a:spAutoFit/>
          </a:bodyPr>
          <a:lstStyle/>
          <a:p>
            <a:pPr algn="just" eaLnBrk="0" hangingPunct="0">
              <a:buFontTx/>
              <a:buChar char="•"/>
            </a:pPr>
            <a:r>
              <a:rPr lang="es-ES_tradnl" sz="1300" dirty="0">
                <a:solidFill>
                  <a:schemeClr val="bg2">
                    <a:lumMod val="10000"/>
                  </a:schemeClr>
                </a:solidFill>
                <a:latin typeface="Calibri" pitchFamily="34" charset="0"/>
                <a:cs typeface="Arial" charset="0"/>
              </a:rPr>
              <a:t>     La Luna dura en cada signo del Zodíaco de dos a dos días y medio aproximadamente.</a:t>
            </a:r>
          </a:p>
          <a:p>
            <a:pPr algn="just" eaLnBrk="0" hangingPunct="0"/>
            <a:endParaRPr lang="es-ES_tradnl" sz="1300" dirty="0">
              <a:solidFill>
                <a:schemeClr val="bg2">
                  <a:lumMod val="10000"/>
                </a:schemeClr>
              </a:solidFill>
              <a:latin typeface="Calibri" pitchFamily="34" charset="0"/>
              <a:cs typeface="Arial" charset="0"/>
            </a:endParaRPr>
          </a:p>
          <a:p>
            <a:pPr algn="just" eaLnBrk="0" hangingPunct="0">
              <a:buFontTx/>
              <a:buChar char="•"/>
            </a:pPr>
            <a:r>
              <a:rPr lang="es-ES_tradnl" sz="1300" dirty="0">
                <a:solidFill>
                  <a:schemeClr val="bg2">
                    <a:lumMod val="10000"/>
                  </a:schemeClr>
                </a:solidFill>
                <a:latin typeface="Calibri" pitchFamily="34" charset="0"/>
                <a:cs typeface="Arial" charset="0"/>
              </a:rPr>
              <a:t>     La Luna fuera de curso o v/c ocurre cuando la  Luna deja a un signo y entra a otro</a:t>
            </a:r>
            <a:r>
              <a:rPr lang="es-ES_tradnl" sz="1300" dirty="0" smtClean="0">
                <a:solidFill>
                  <a:schemeClr val="bg2">
                    <a:lumMod val="10000"/>
                  </a:schemeClr>
                </a:solidFill>
                <a:latin typeface="Calibri" pitchFamily="34" charset="0"/>
                <a:cs typeface="Arial" charset="0"/>
              </a:rPr>
              <a:t>.</a:t>
            </a:r>
            <a:br>
              <a:rPr lang="es-ES_tradnl" sz="1300" dirty="0" smtClean="0">
                <a:solidFill>
                  <a:schemeClr val="bg2">
                    <a:lumMod val="10000"/>
                  </a:schemeClr>
                </a:solidFill>
                <a:latin typeface="Calibri" pitchFamily="34" charset="0"/>
                <a:cs typeface="Arial" charset="0"/>
              </a:rPr>
            </a:br>
            <a:endParaRPr lang="es-ES_tradnl" sz="1300" dirty="0">
              <a:solidFill>
                <a:schemeClr val="bg2">
                  <a:lumMod val="10000"/>
                </a:schemeClr>
              </a:solidFill>
              <a:latin typeface="Calibri" pitchFamily="34" charset="0"/>
              <a:cs typeface="Arial" charset="0"/>
            </a:endParaRPr>
          </a:p>
          <a:p>
            <a:pPr algn="just">
              <a:spcBef>
                <a:spcPct val="50000"/>
              </a:spcBef>
              <a:buFontTx/>
              <a:buChar char="•"/>
            </a:pPr>
            <a:r>
              <a:rPr lang="es-VE" sz="1300" dirty="0">
                <a:solidFill>
                  <a:schemeClr val="bg2">
                    <a:lumMod val="10000"/>
                  </a:schemeClr>
                </a:solidFill>
                <a:latin typeface="Calibri" pitchFamily="34" charset="0"/>
                <a:cs typeface="Arial" charset="0"/>
              </a:rPr>
              <a:t>     Durante esas horas absténgase de firmar o comprometerse con alguna petición de la cual pueda arrepentirse más adelante.</a:t>
            </a:r>
          </a:p>
          <a:p>
            <a:pPr algn="just">
              <a:spcBef>
                <a:spcPct val="50000"/>
              </a:spcBef>
              <a:buFontTx/>
              <a:buChar char="•"/>
            </a:pPr>
            <a:endParaRPr lang="es-VE" sz="1300" dirty="0">
              <a:solidFill>
                <a:schemeClr val="bg2">
                  <a:lumMod val="10000"/>
                </a:schemeClr>
              </a:solidFill>
              <a:latin typeface="Calibri" pitchFamily="34" charset="0"/>
              <a:cs typeface="Arial" charset="0"/>
            </a:endParaRPr>
          </a:p>
          <a:p>
            <a:pPr algn="just">
              <a:buFontTx/>
              <a:buChar char="•"/>
            </a:pPr>
            <a:r>
              <a:rPr lang="es-ES_tradnl" sz="1300" dirty="0">
                <a:solidFill>
                  <a:schemeClr val="bg2">
                    <a:lumMod val="10000"/>
                  </a:schemeClr>
                </a:solidFill>
                <a:latin typeface="Calibri" pitchFamily="34" charset="0"/>
                <a:cs typeface="Arial" charset="0"/>
              </a:rPr>
              <a:t>      Durante la </a:t>
            </a:r>
            <a:r>
              <a:rPr lang="es-ES_tradnl" sz="1300" u="sng" dirty="0">
                <a:solidFill>
                  <a:schemeClr val="bg2">
                    <a:lumMod val="10000"/>
                  </a:schemeClr>
                </a:solidFill>
                <a:latin typeface="Calibri" pitchFamily="34" charset="0"/>
                <a:cs typeface="Arial" charset="0"/>
              </a:rPr>
              <a:t>luna v/c</a:t>
            </a:r>
            <a:r>
              <a:rPr lang="es-ES_tradnl" sz="1300" dirty="0">
                <a:solidFill>
                  <a:schemeClr val="bg2">
                    <a:lumMod val="10000"/>
                  </a:schemeClr>
                </a:solidFill>
                <a:latin typeface="Calibri" pitchFamily="34" charset="0"/>
                <a:cs typeface="Arial" charset="0"/>
              </a:rPr>
              <a:t> ( energía limbo) muchas personas se sienten perdidas, sin dirección. Existe confusión, desorientación. </a:t>
            </a:r>
          </a:p>
          <a:p>
            <a:pPr algn="just"/>
            <a:endParaRPr lang="es-ES_tradnl" sz="1300" dirty="0">
              <a:solidFill>
                <a:schemeClr val="bg2">
                  <a:lumMod val="10000"/>
                </a:schemeClr>
              </a:solidFill>
              <a:latin typeface="Calibri" pitchFamily="34" charset="0"/>
              <a:cs typeface="Arial" charset="0"/>
            </a:endParaRPr>
          </a:p>
          <a:p>
            <a:pPr algn="just">
              <a:buFontTx/>
              <a:buChar char="•"/>
            </a:pPr>
            <a:r>
              <a:rPr lang="es-ES" sz="1300" dirty="0">
                <a:solidFill>
                  <a:schemeClr val="bg2">
                    <a:lumMod val="10000"/>
                  </a:schemeClr>
                </a:solidFill>
                <a:latin typeface="Calibri" pitchFamily="34" charset="0"/>
                <a:cs typeface="Arial" charset="0"/>
              </a:rPr>
              <a:t>      </a:t>
            </a:r>
            <a:r>
              <a:rPr lang="es-ES_tradnl" sz="1300" dirty="0">
                <a:solidFill>
                  <a:schemeClr val="bg2">
                    <a:lumMod val="10000"/>
                  </a:schemeClr>
                </a:solidFill>
                <a:latin typeface="Calibri" pitchFamily="34" charset="0"/>
                <a:cs typeface="Arial" charset="0"/>
              </a:rPr>
              <a:t>La tradición sugiere dedicarnos a actividades rutinarias en ese lapso. Es un período para relacionarnos con nuestro centro interno, por lo que son horas adecuadas para reflexionar y meditar.</a:t>
            </a:r>
            <a:endParaRPr lang="es-ES" sz="1300" dirty="0">
              <a:solidFill>
                <a:schemeClr val="bg2">
                  <a:lumMod val="10000"/>
                </a:schemeClr>
              </a:solidFill>
              <a:latin typeface="Calibri" pitchFamily="34" charset="0"/>
              <a:cs typeface="Arial" charset="0"/>
            </a:endParaRPr>
          </a:p>
        </p:txBody>
      </p:sp>
      <p:sp>
        <p:nvSpPr>
          <p:cNvPr id="7" name="Rectangle 623">
            <a:hlinkClick r:id="rId4" action="ppaction://hlinksldjump"/>
          </p:cNvPr>
          <p:cNvSpPr>
            <a:spLocks noChangeArrowheads="1"/>
          </p:cNvSpPr>
          <p:nvPr/>
        </p:nvSpPr>
        <p:spPr bwMode="auto">
          <a:xfrm>
            <a:off x="874693" y="5786454"/>
            <a:ext cx="982663" cy="428628"/>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8" name="Rectangle 13">
            <a:hlinkClick r:id="rId4" action="ppaction://hlinksldjump"/>
          </p:cNvPr>
          <p:cNvSpPr>
            <a:spLocks noChangeArrowheads="1"/>
          </p:cNvSpPr>
          <p:nvPr/>
        </p:nvSpPr>
        <p:spPr bwMode="auto">
          <a:xfrm>
            <a:off x="988996" y="5822307"/>
            <a:ext cx="779462" cy="371513"/>
          </a:xfrm>
          <a:prstGeom prst="rect">
            <a:avLst/>
          </a:prstGeom>
          <a:noFill/>
          <a:ln w="9525">
            <a:noFill/>
            <a:miter lim="800000"/>
            <a:headEnd/>
            <a:tailEnd/>
          </a:ln>
        </p:spPr>
        <p:txBody>
          <a:bodyPr wrap="square" lIns="90000" tIns="46800" rIns="90000" bIns="46800">
            <a:spAutoFit/>
          </a:bodyPr>
          <a:lstStyle/>
          <a:p>
            <a:pPr algn="ctr">
              <a:spcBef>
                <a:spcPct val="50000"/>
              </a:spcBef>
            </a:pPr>
            <a:r>
              <a:rPr lang="es-ES_tradnl" sz="900" b="1" dirty="0">
                <a:solidFill>
                  <a:schemeClr val="bg1"/>
                </a:solidFill>
                <a:latin typeface="Calibri" pitchFamily="34" charset="0"/>
                <a:cs typeface="Arial" charset="0"/>
              </a:rPr>
              <a:t>Volver al Calendario</a:t>
            </a:r>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61000">
              <a:schemeClr val="bg1">
                <a:tint val="80000"/>
                <a:satMod val="300000"/>
              </a:schemeClr>
            </a:gs>
            <a:gs pos="92000">
              <a:srgbClr val="FFF2C9"/>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1 Rectángulo"/>
          <p:cNvSpPr/>
          <p:nvPr/>
        </p:nvSpPr>
        <p:spPr bwMode="auto">
          <a:xfrm>
            <a:off x="6286500" y="0"/>
            <a:ext cx="2857500" cy="6858000"/>
          </a:xfrm>
          <a:prstGeom prst="rect">
            <a:avLst/>
          </a:prstGeom>
          <a:gradFill flip="none" rotWithShape="1">
            <a:gsLst>
              <a:gs pos="18000">
                <a:srgbClr val="11D3DD"/>
              </a:gs>
              <a:gs pos="100000">
                <a:srgbClr val="0070C0"/>
              </a:gs>
            </a:gsLst>
            <a:lin ang="2700000" scaled="1"/>
            <a:tileRect/>
          </a:gradFill>
        </p:spPr>
        <p:style>
          <a:lnRef idx="1">
            <a:schemeClr val="accent4"/>
          </a:lnRef>
          <a:fillRef idx="3">
            <a:schemeClr val="accent4"/>
          </a:fillRef>
          <a:effectRef idx="2">
            <a:schemeClr val="accent4"/>
          </a:effectRef>
          <a:fontRef idx="minor">
            <a:schemeClr val="lt1"/>
          </a:fontRef>
        </p:style>
        <p:txBody>
          <a:bodyPr anchor="ctr"/>
          <a:lstStyle/>
          <a:p>
            <a:pPr algn="ctr" fontAlgn="auto">
              <a:spcBef>
                <a:spcPts val="0"/>
              </a:spcBef>
              <a:spcAft>
                <a:spcPts val="0"/>
              </a:spcAft>
              <a:defRPr/>
            </a:pPr>
            <a:endParaRPr lang="es-VE"/>
          </a:p>
        </p:txBody>
      </p:sp>
      <p:sp>
        <p:nvSpPr>
          <p:cNvPr id="3" name="Rectangle 623">
            <a:hlinkClick r:id="" action="ppaction://noaction"/>
          </p:cNvPr>
          <p:cNvSpPr>
            <a:spLocks noChangeArrowheads="1"/>
          </p:cNvSpPr>
          <p:nvPr/>
        </p:nvSpPr>
        <p:spPr bwMode="auto">
          <a:xfrm>
            <a:off x="6513517" y="380979"/>
            <a:ext cx="1008065" cy="3571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pPr fontAlgn="auto">
              <a:spcBef>
                <a:spcPts val="0"/>
              </a:spcBef>
              <a:spcAft>
                <a:spcPts val="0"/>
              </a:spcAft>
              <a:defRPr/>
            </a:pPr>
            <a:endParaRPr lang="es-ES">
              <a:latin typeface="Arial" pitchFamily="34" charset="0"/>
            </a:endParaRPr>
          </a:p>
        </p:txBody>
      </p:sp>
      <p:sp>
        <p:nvSpPr>
          <p:cNvPr id="4" name="Rectangle 5"/>
          <p:cNvSpPr>
            <a:spLocks noChangeArrowheads="1"/>
          </p:cNvSpPr>
          <p:nvPr/>
        </p:nvSpPr>
        <p:spPr bwMode="auto">
          <a:xfrm>
            <a:off x="7829550" y="3073400"/>
            <a:ext cx="1085850" cy="217488"/>
          </a:xfrm>
          <a:prstGeom prst="rect">
            <a:avLst/>
          </a:prstGeom>
          <a:noFill/>
          <a:ln w="9525">
            <a:noFill/>
            <a:miter lim="800000"/>
            <a:headEnd/>
            <a:tailEnd/>
          </a:ln>
        </p:spPr>
        <p:txBody>
          <a:bodyPr wrap="none" lIns="90000" tIns="46800" rIns="90000" bIns="46800" anchor="ctr">
            <a:spAutoFit/>
          </a:bodyPr>
          <a:lstStyle/>
          <a:p>
            <a:pPr algn="ctr" fontAlgn="auto">
              <a:spcBef>
                <a:spcPts val="0"/>
              </a:spcBef>
              <a:spcAft>
                <a:spcPts val="0"/>
              </a:spcAft>
              <a:defRPr/>
            </a:pPr>
            <a:r>
              <a:rPr lang="es-MX" sz="800" dirty="0">
                <a:solidFill>
                  <a:schemeClr val="tx1">
                    <a:lumMod val="95000"/>
                    <a:lumOff val="5000"/>
                  </a:schemeClr>
                </a:solidFill>
                <a:latin typeface="+mn-lt"/>
              </a:rPr>
              <a:t>Mercurio retrogrado</a:t>
            </a:r>
            <a:endParaRPr lang="es-ES" sz="800" dirty="0">
              <a:solidFill>
                <a:schemeClr val="tx1">
                  <a:lumMod val="95000"/>
                  <a:lumOff val="5000"/>
                </a:schemeClr>
              </a:solidFill>
              <a:latin typeface="+mn-lt"/>
            </a:endParaRPr>
          </a:p>
        </p:txBody>
      </p:sp>
      <p:sp>
        <p:nvSpPr>
          <p:cNvPr id="5" name="Rectangle 6"/>
          <p:cNvSpPr>
            <a:spLocks noChangeArrowheads="1"/>
          </p:cNvSpPr>
          <p:nvPr/>
        </p:nvSpPr>
        <p:spPr bwMode="auto">
          <a:xfrm>
            <a:off x="6446838" y="2079625"/>
            <a:ext cx="2911475" cy="401638"/>
          </a:xfrm>
          <a:prstGeom prst="rect">
            <a:avLst/>
          </a:prstGeom>
          <a:noFill/>
          <a:ln w="9525">
            <a:noFill/>
            <a:miter lim="800000"/>
            <a:headEnd/>
            <a:tailEnd/>
          </a:ln>
        </p:spPr>
        <p:txBody>
          <a:bodyPr lIns="90000" tIns="46800" rIns="90000" bIns="46800">
            <a:spAutoFit/>
          </a:bodyPr>
          <a:lstStyle/>
          <a:p>
            <a:pPr fontAlgn="auto">
              <a:spcBef>
                <a:spcPts val="0"/>
              </a:spcBef>
              <a:spcAft>
                <a:spcPts val="0"/>
              </a:spcAft>
              <a:defRPr/>
            </a:pPr>
            <a:r>
              <a:rPr lang="es-ES_tradnl" sz="1000" dirty="0">
                <a:solidFill>
                  <a:schemeClr val="tx1">
                    <a:lumMod val="95000"/>
                    <a:lumOff val="5000"/>
                  </a:schemeClr>
                </a:solidFill>
                <a:latin typeface="+mn-lt"/>
              </a:rPr>
              <a:t>Al hacer click en los recuadros verdes oscuros  encontrarás mas información sobre la luna.</a:t>
            </a:r>
            <a:endParaRPr lang="es-ES" sz="2000" dirty="0">
              <a:solidFill>
                <a:schemeClr val="tx1">
                  <a:lumMod val="95000"/>
                  <a:lumOff val="5000"/>
                </a:schemeClr>
              </a:solidFill>
              <a:latin typeface="+mn-lt"/>
            </a:endParaRPr>
          </a:p>
        </p:txBody>
      </p:sp>
      <p:sp>
        <p:nvSpPr>
          <p:cNvPr id="6" name="Rectangle 8"/>
          <p:cNvSpPr>
            <a:spLocks noChangeArrowheads="1"/>
          </p:cNvSpPr>
          <p:nvPr/>
        </p:nvSpPr>
        <p:spPr bwMode="auto">
          <a:xfrm>
            <a:off x="7675813" y="4176713"/>
            <a:ext cx="1439862" cy="509587"/>
          </a:xfrm>
          <a:prstGeom prst="rect">
            <a:avLst/>
          </a:prstGeom>
          <a:noFill/>
          <a:ln w="9525">
            <a:noFill/>
            <a:miter lim="800000"/>
            <a:headEnd/>
            <a:tailEnd/>
          </a:ln>
        </p:spPr>
        <p:txBody>
          <a:bodyPr lIns="90000" tIns="46800" rIns="90000" bIns="46800">
            <a:spAutoFit/>
          </a:bodyPr>
          <a:lstStyle/>
          <a:p>
            <a:pPr fontAlgn="auto">
              <a:spcBef>
                <a:spcPts val="0"/>
              </a:spcBef>
              <a:spcAft>
                <a:spcPts val="0"/>
              </a:spcAft>
              <a:defRPr/>
            </a:pPr>
            <a:r>
              <a:rPr lang="es-ES" sz="900" dirty="0">
                <a:solidFill>
                  <a:schemeClr val="tx1">
                    <a:lumMod val="95000"/>
                    <a:lumOff val="5000"/>
                  </a:schemeClr>
                </a:solidFill>
                <a:latin typeface="+mn-lt"/>
              </a:rPr>
              <a:t>Luna en </a:t>
            </a:r>
            <a:r>
              <a:rPr lang="es-MX" sz="900" dirty="0">
                <a:solidFill>
                  <a:schemeClr val="tx1">
                    <a:lumMod val="95000"/>
                    <a:lumOff val="5000"/>
                  </a:schemeClr>
                </a:solidFill>
                <a:latin typeface="+mn-lt"/>
              </a:rPr>
              <a:t>Escorpio h</a:t>
            </a:r>
            <a:r>
              <a:rPr lang="es-ES" sz="900" dirty="0">
                <a:solidFill>
                  <a:schemeClr val="tx1">
                    <a:lumMod val="95000"/>
                    <a:lumOff val="5000"/>
                  </a:schemeClr>
                </a:solidFill>
                <a:latin typeface="+mn-lt"/>
              </a:rPr>
              <a:t>asta la </a:t>
            </a:r>
            <a:r>
              <a:rPr lang="es-MX" sz="900" dirty="0">
                <a:solidFill>
                  <a:schemeClr val="tx1">
                    <a:lumMod val="95000"/>
                    <a:lumOff val="5000"/>
                  </a:schemeClr>
                </a:solidFill>
                <a:latin typeface="+mn-lt"/>
              </a:rPr>
              <a:t>06:41</a:t>
            </a:r>
            <a:r>
              <a:rPr lang="es-ES" sz="900" dirty="0">
                <a:solidFill>
                  <a:schemeClr val="tx1">
                    <a:lumMod val="95000"/>
                    <a:lumOff val="5000"/>
                  </a:schemeClr>
                </a:solidFill>
                <a:latin typeface="+mn-lt"/>
              </a:rPr>
              <a:t> am que pasa a </a:t>
            </a:r>
            <a:r>
              <a:rPr lang="es-MX" sz="900" dirty="0">
                <a:solidFill>
                  <a:schemeClr val="tx1">
                    <a:lumMod val="95000"/>
                    <a:lumOff val="5000"/>
                  </a:schemeClr>
                </a:solidFill>
                <a:latin typeface="+mn-lt"/>
              </a:rPr>
              <a:t>Sagitario. </a:t>
            </a:r>
            <a:endParaRPr lang="es-ES" dirty="0">
              <a:solidFill>
                <a:schemeClr val="tx1">
                  <a:lumMod val="95000"/>
                  <a:lumOff val="5000"/>
                </a:schemeClr>
              </a:solidFill>
              <a:latin typeface="+mn-lt"/>
            </a:endParaRPr>
          </a:p>
        </p:txBody>
      </p:sp>
      <p:sp>
        <p:nvSpPr>
          <p:cNvPr id="7" name="Rectangle 9"/>
          <p:cNvSpPr>
            <a:spLocks noChangeArrowheads="1"/>
          </p:cNvSpPr>
          <p:nvPr/>
        </p:nvSpPr>
        <p:spPr bwMode="auto">
          <a:xfrm>
            <a:off x="7777163" y="3292475"/>
            <a:ext cx="931862" cy="371475"/>
          </a:xfrm>
          <a:prstGeom prst="rect">
            <a:avLst/>
          </a:prstGeom>
          <a:noFill/>
          <a:ln w="9525">
            <a:noFill/>
            <a:miter lim="800000"/>
            <a:headEnd/>
            <a:tailEnd/>
          </a:ln>
        </p:spPr>
        <p:txBody>
          <a:bodyPr wrap="none" lIns="90000" tIns="46800" rIns="90000" bIns="46800">
            <a:spAutoFit/>
          </a:bodyPr>
          <a:lstStyle/>
          <a:p>
            <a:pPr algn="ctr" fontAlgn="auto">
              <a:spcBef>
                <a:spcPts val="0"/>
              </a:spcBef>
              <a:spcAft>
                <a:spcPts val="0"/>
              </a:spcAft>
              <a:defRPr/>
            </a:pPr>
            <a:r>
              <a:rPr lang="es-MX" sz="900" dirty="0">
                <a:solidFill>
                  <a:schemeClr val="tx1">
                    <a:lumMod val="95000"/>
                    <a:lumOff val="5000"/>
                  </a:schemeClr>
                </a:solidFill>
                <a:latin typeface="+mn-lt"/>
              </a:rPr>
              <a:t>Luna en Piscis</a:t>
            </a:r>
          </a:p>
          <a:p>
            <a:pPr algn="ctr" fontAlgn="auto">
              <a:spcBef>
                <a:spcPts val="0"/>
              </a:spcBef>
              <a:spcAft>
                <a:spcPts val="0"/>
              </a:spcAft>
              <a:defRPr/>
            </a:pPr>
            <a:r>
              <a:rPr lang="es-ES_tradnl" sz="900" dirty="0">
                <a:solidFill>
                  <a:schemeClr val="tx1">
                    <a:lumMod val="95000"/>
                    <a:lumOff val="5000"/>
                  </a:schemeClr>
                </a:solidFill>
                <a:latin typeface="+mn-lt"/>
              </a:rPr>
              <a:t> </a:t>
            </a:r>
            <a:endParaRPr lang="es-ES" dirty="0">
              <a:solidFill>
                <a:schemeClr val="tx1">
                  <a:lumMod val="95000"/>
                  <a:lumOff val="5000"/>
                </a:schemeClr>
              </a:solidFill>
              <a:latin typeface="+mn-lt"/>
            </a:endParaRPr>
          </a:p>
        </p:txBody>
      </p:sp>
      <p:sp>
        <p:nvSpPr>
          <p:cNvPr id="8" name="Rectangle 9"/>
          <p:cNvSpPr>
            <a:spLocks noChangeArrowheads="1"/>
          </p:cNvSpPr>
          <p:nvPr/>
        </p:nvSpPr>
        <p:spPr bwMode="auto">
          <a:xfrm>
            <a:off x="6508750" y="1354138"/>
            <a:ext cx="982663" cy="28892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pPr fontAlgn="auto">
              <a:spcBef>
                <a:spcPts val="0"/>
              </a:spcBef>
              <a:spcAft>
                <a:spcPts val="0"/>
              </a:spcAft>
              <a:defRPr/>
            </a:pPr>
            <a:endParaRPr lang="es-ES">
              <a:latin typeface="Arial" pitchFamily="34" charset="0"/>
            </a:endParaRPr>
          </a:p>
        </p:txBody>
      </p:sp>
      <p:sp>
        <p:nvSpPr>
          <p:cNvPr id="9" name="Text Box 665"/>
          <p:cNvSpPr txBox="1">
            <a:spLocks noChangeArrowheads="1"/>
          </p:cNvSpPr>
          <p:nvPr/>
        </p:nvSpPr>
        <p:spPr bwMode="auto">
          <a:xfrm>
            <a:off x="6718300" y="1455738"/>
            <a:ext cx="530225" cy="200025"/>
          </a:xfrm>
          <a:prstGeom prst="rect">
            <a:avLst/>
          </a:prstGeom>
          <a:noFill/>
          <a:ln w="9525">
            <a:noFill/>
            <a:miter lim="800000"/>
            <a:headEnd/>
            <a:tailEnd/>
          </a:ln>
        </p:spPr>
        <p:txBody>
          <a:bodyPr wrap="none">
            <a:spAutoFit/>
          </a:bodyPr>
          <a:lstStyle/>
          <a:p>
            <a:pPr fontAlgn="auto">
              <a:spcBef>
                <a:spcPts val="0"/>
              </a:spcBef>
              <a:spcAft>
                <a:spcPts val="0"/>
              </a:spcAft>
              <a:defRPr/>
            </a:pPr>
            <a:r>
              <a:rPr lang="es-VE" sz="700" b="1">
                <a:solidFill>
                  <a:schemeClr val="tx1">
                    <a:lumMod val="95000"/>
                    <a:lumOff val="5000"/>
                  </a:schemeClr>
                </a:solidFill>
                <a:latin typeface="+mn-lt"/>
              </a:rPr>
              <a:t>10:33 pm</a:t>
            </a:r>
            <a:endParaRPr lang="es-ES" sz="2000">
              <a:solidFill>
                <a:schemeClr val="tx1">
                  <a:lumMod val="95000"/>
                  <a:lumOff val="5000"/>
                </a:schemeClr>
              </a:solidFill>
              <a:latin typeface="+mn-lt"/>
            </a:endParaRPr>
          </a:p>
        </p:txBody>
      </p:sp>
      <p:sp>
        <p:nvSpPr>
          <p:cNvPr id="10" name="Rectangle 13"/>
          <p:cNvSpPr>
            <a:spLocks noChangeArrowheads="1"/>
          </p:cNvSpPr>
          <p:nvPr/>
        </p:nvSpPr>
        <p:spPr bwMode="auto">
          <a:xfrm>
            <a:off x="6461125" y="1327150"/>
            <a:ext cx="1214438" cy="233363"/>
          </a:xfrm>
          <a:prstGeom prst="rect">
            <a:avLst/>
          </a:prstGeom>
          <a:noFill/>
          <a:ln w="9525">
            <a:noFill/>
            <a:miter lim="800000"/>
            <a:headEnd/>
            <a:tailEnd/>
          </a:ln>
        </p:spPr>
        <p:txBody>
          <a:bodyPr lIns="90000" tIns="46800" rIns="90000" bIns="46800">
            <a:spAutoFit/>
          </a:bodyPr>
          <a:lstStyle/>
          <a:p>
            <a:pPr fontAlgn="auto">
              <a:spcBef>
                <a:spcPts val="0"/>
              </a:spcBef>
              <a:spcAft>
                <a:spcPts val="0"/>
              </a:spcAft>
              <a:defRPr/>
            </a:pPr>
            <a:r>
              <a:rPr lang="es-VE" sz="900" b="1" dirty="0">
                <a:solidFill>
                  <a:schemeClr val="tx1">
                    <a:lumMod val="95000"/>
                    <a:lumOff val="5000"/>
                  </a:schemeClr>
                </a:solidFill>
                <a:latin typeface="+mn-lt"/>
              </a:rPr>
              <a:t>Cuarto Menguante</a:t>
            </a:r>
            <a:endParaRPr lang="es-ES" sz="2400" dirty="0">
              <a:solidFill>
                <a:schemeClr val="tx1">
                  <a:lumMod val="95000"/>
                  <a:lumOff val="5000"/>
                </a:schemeClr>
              </a:solidFill>
              <a:latin typeface="+mn-lt"/>
            </a:endParaRPr>
          </a:p>
        </p:txBody>
      </p:sp>
      <p:sp>
        <p:nvSpPr>
          <p:cNvPr id="11" name="Rectangle 14"/>
          <p:cNvSpPr>
            <a:spLocks noChangeArrowheads="1"/>
          </p:cNvSpPr>
          <p:nvPr/>
        </p:nvSpPr>
        <p:spPr bwMode="auto">
          <a:xfrm>
            <a:off x="6426200" y="1803400"/>
            <a:ext cx="1836738" cy="233363"/>
          </a:xfrm>
          <a:prstGeom prst="rect">
            <a:avLst/>
          </a:prstGeom>
          <a:noFill/>
          <a:ln w="9525">
            <a:noFill/>
            <a:miter lim="800000"/>
            <a:headEnd/>
            <a:tailEnd/>
          </a:ln>
        </p:spPr>
        <p:txBody>
          <a:bodyPr wrap="none" lIns="90000" tIns="46800" rIns="90000" bIns="46800">
            <a:spAutoFit/>
          </a:bodyPr>
          <a:lstStyle/>
          <a:p>
            <a:pPr algn="ctr" fontAlgn="auto">
              <a:spcBef>
                <a:spcPts val="0"/>
              </a:spcBef>
              <a:spcAft>
                <a:spcPts val="0"/>
              </a:spcAft>
              <a:defRPr/>
            </a:pPr>
            <a:r>
              <a:rPr lang="es-ES_tradnl" sz="900" dirty="0">
                <a:solidFill>
                  <a:schemeClr val="tx1">
                    <a:lumMod val="95000"/>
                    <a:lumOff val="5000"/>
                  </a:schemeClr>
                </a:solidFill>
                <a:latin typeface="+mn-lt"/>
              </a:rPr>
              <a:t>Inicio y hora del cambio de luna.</a:t>
            </a:r>
            <a:endParaRPr lang="es-ES" dirty="0">
              <a:solidFill>
                <a:schemeClr val="tx1">
                  <a:lumMod val="95000"/>
                  <a:lumOff val="5000"/>
                </a:schemeClr>
              </a:solidFill>
              <a:latin typeface="+mn-lt"/>
            </a:endParaRPr>
          </a:p>
        </p:txBody>
      </p:sp>
      <p:sp>
        <p:nvSpPr>
          <p:cNvPr id="12" name="Line 625"/>
          <p:cNvSpPr>
            <a:spLocks noChangeShapeType="1"/>
          </p:cNvSpPr>
          <p:nvPr/>
        </p:nvSpPr>
        <p:spPr bwMode="auto">
          <a:xfrm>
            <a:off x="6618288" y="4635500"/>
            <a:ext cx="982662" cy="0"/>
          </a:xfrm>
          <a:prstGeom prst="line">
            <a:avLst/>
          </a:prstGeom>
          <a:noFill/>
          <a:ln w="6350">
            <a:solidFill>
              <a:schemeClr val="accent6"/>
            </a:solidFill>
            <a:round/>
            <a:headEnd/>
            <a:tailEnd/>
          </a:ln>
        </p:spPr>
        <p:txBody>
          <a:bodyPr/>
          <a:lstStyle/>
          <a:p>
            <a:pPr fontAlgn="auto">
              <a:spcBef>
                <a:spcPts val="0"/>
              </a:spcBef>
              <a:spcAft>
                <a:spcPts val="0"/>
              </a:spcAft>
              <a:defRPr/>
            </a:pPr>
            <a:endParaRPr lang="es-ES">
              <a:latin typeface="+mn-lt"/>
            </a:endParaRPr>
          </a:p>
        </p:txBody>
      </p:sp>
      <p:sp>
        <p:nvSpPr>
          <p:cNvPr id="13" name="Rectangle 40"/>
          <p:cNvSpPr>
            <a:spLocks noChangeArrowheads="1"/>
          </p:cNvSpPr>
          <p:nvPr/>
        </p:nvSpPr>
        <p:spPr bwMode="auto">
          <a:xfrm>
            <a:off x="7681638" y="4714875"/>
            <a:ext cx="1439862" cy="509588"/>
          </a:xfrm>
          <a:prstGeom prst="rect">
            <a:avLst/>
          </a:prstGeom>
          <a:noFill/>
          <a:ln w="9525">
            <a:noFill/>
            <a:miter lim="800000"/>
            <a:headEnd/>
            <a:tailEnd/>
          </a:ln>
        </p:spPr>
        <p:txBody>
          <a:bodyPr lIns="90000" tIns="46800" rIns="90000" bIns="46800">
            <a:spAutoFit/>
          </a:bodyPr>
          <a:lstStyle/>
          <a:p>
            <a:pPr fontAlgn="auto">
              <a:spcBef>
                <a:spcPts val="0"/>
              </a:spcBef>
              <a:spcAft>
                <a:spcPts val="0"/>
              </a:spcAft>
              <a:defRPr/>
            </a:pPr>
            <a:r>
              <a:rPr lang="es-MX" sz="900" dirty="0">
                <a:solidFill>
                  <a:schemeClr val="tx1">
                    <a:lumMod val="95000"/>
                    <a:lumOff val="5000"/>
                  </a:schemeClr>
                </a:solidFill>
                <a:latin typeface="+mn-lt"/>
              </a:rPr>
              <a:t>Luna fuera de curso </a:t>
            </a:r>
          </a:p>
          <a:p>
            <a:pPr fontAlgn="auto">
              <a:spcBef>
                <a:spcPts val="0"/>
              </a:spcBef>
              <a:spcAft>
                <a:spcPts val="0"/>
              </a:spcAft>
              <a:defRPr/>
            </a:pPr>
            <a:r>
              <a:rPr lang="es-MX" sz="900" dirty="0">
                <a:solidFill>
                  <a:schemeClr val="tx1">
                    <a:lumMod val="95000"/>
                    <a:lumOff val="5000"/>
                  </a:schemeClr>
                </a:solidFill>
                <a:latin typeface="+mn-lt"/>
              </a:rPr>
              <a:t>desde la 01:45 am</a:t>
            </a:r>
          </a:p>
          <a:p>
            <a:pPr fontAlgn="auto">
              <a:spcBef>
                <a:spcPts val="0"/>
              </a:spcBef>
              <a:spcAft>
                <a:spcPts val="0"/>
              </a:spcAft>
              <a:defRPr/>
            </a:pPr>
            <a:r>
              <a:rPr lang="es-MX" sz="900" dirty="0">
                <a:solidFill>
                  <a:schemeClr val="tx1">
                    <a:lumMod val="95000"/>
                    <a:lumOff val="5000"/>
                  </a:schemeClr>
                </a:solidFill>
                <a:latin typeface="+mn-lt"/>
              </a:rPr>
              <a:t>hasta las 06:41 pm</a:t>
            </a:r>
            <a:endParaRPr lang="es-ES" sz="900" dirty="0">
              <a:solidFill>
                <a:schemeClr val="tx1">
                  <a:lumMod val="95000"/>
                  <a:lumOff val="5000"/>
                </a:schemeClr>
              </a:solidFill>
              <a:latin typeface="+mn-lt"/>
            </a:endParaRPr>
          </a:p>
        </p:txBody>
      </p:sp>
      <p:sp>
        <p:nvSpPr>
          <p:cNvPr id="14" name="Rectangle 46"/>
          <p:cNvSpPr>
            <a:spLocks noChangeArrowheads="1"/>
          </p:cNvSpPr>
          <p:nvPr/>
        </p:nvSpPr>
        <p:spPr bwMode="auto">
          <a:xfrm>
            <a:off x="7735888" y="3527425"/>
            <a:ext cx="1239837" cy="511175"/>
          </a:xfrm>
          <a:prstGeom prst="rect">
            <a:avLst/>
          </a:prstGeom>
          <a:noFill/>
          <a:ln w="9525">
            <a:noFill/>
            <a:miter lim="800000"/>
            <a:headEnd/>
            <a:tailEnd/>
          </a:ln>
        </p:spPr>
        <p:txBody>
          <a:bodyPr wrap="none" lIns="90000" tIns="46800" rIns="90000" bIns="46800">
            <a:spAutoFit/>
          </a:bodyPr>
          <a:lstStyle/>
          <a:p>
            <a:pPr fontAlgn="auto">
              <a:spcBef>
                <a:spcPts val="0"/>
              </a:spcBef>
              <a:spcAft>
                <a:spcPts val="0"/>
              </a:spcAft>
              <a:defRPr/>
            </a:pPr>
            <a:r>
              <a:rPr lang="es-MX" sz="900" dirty="0">
                <a:solidFill>
                  <a:schemeClr val="tx1">
                    <a:lumMod val="95000"/>
                    <a:lumOff val="5000"/>
                  </a:schemeClr>
                </a:solidFill>
                <a:latin typeface="+mn-lt"/>
              </a:rPr>
              <a:t>Luna fuera de curso </a:t>
            </a:r>
          </a:p>
          <a:p>
            <a:pPr fontAlgn="auto">
              <a:spcBef>
                <a:spcPts val="0"/>
              </a:spcBef>
              <a:spcAft>
                <a:spcPts val="0"/>
              </a:spcAft>
              <a:defRPr/>
            </a:pPr>
            <a:r>
              <a:rPr lang="es-MX" sz="900" dirty="0">
                <a:solidFill>
                  <a:schemeClr val="tx1">
                    <a:lumMod val="95000"/>
                    <a:lumOff val="5000"/>
                  </a:schemeClr>
                </a:solidFill>
                <a:latin typeface="+mn-lt"/>
              </a:rPr>
              <a:t>desde las 07:00 pm</a:t>
            </a:r>
          </a:p>
          <a:p>
            <a:pPr fontAlgn="auto">
              <a:spcBef>
                <a:spcPts val="0"/>
              </a:spcBef>
              <a:spcAft>
                <a:spcPts val="0"/>
              </a:spcAft>
              <a:defRPr/>
            </a:pPr>
            <a:r>
              <a:rPr lang="es-MX" sz="900" dirty="0">
                <a:solidFill>
                  <a:schemeClr val="tx1">
                    <a:lumMod val="95000"/>
                    <a:lumOff val="5000"/>
                  </a:schemeClr>
                </a:solidFill>
                <a:latin typeface="+mn-lt"/>
              </a:rPr>
              <a:t>hasta las 07:08 pm</a:t>
            </a:r>
            <a:endParaRPr lang="es-ES" dirty="0">
              <a:solidFill>
                <a:schemeClr val="tx1">
                  <a:lumMod val="95000"/>
                  <a:lumOff val="5000"/>
                </a:schemeClr>
              </a:solidFill>
              <a:latin typeface="+mn-lt"/>
            </a:endParaRPr>
          </a:p>
        </p:txBody>
      </p:sp>
      <p:sp>
        <p:nvSpPr>
          <p:cNvPr id="15" name="AutoShape 1072">
            <a:hlinkClick r:id="" action="ppaction://noaction" highlightClick="1"/>
          </p:cNvPr>
          <p:cNvSpPr>
            <a:spLocks noChangeArrowheads="1"/>
          </p:cNvSpPr>
          <p:nvPr/>
        </p:nvSpPr>
        <p:spPr bwMode="auto">
          <a:xfrm>
            <a:off x="6581775" y="361950"/>
            <a:ext cx="844550" cy="400050"/>
          </a:xfrm>
          <a:prstGeom prst="actionButtonBlank">
            <a:avLst/>
          </a:prstGeom>
          <a:noFill/>
          <a:ln w="3175" cap="sq">
            <a:noFill/>
            <a:miter lim="800000"/>
            <a:headEnd/>
            <a:tailEnd/>
          </a:ln>
        </p:spPr>
        <p:txBody>
          <a:bodyPr lIns="45720" rIns="45720" anchor="ctr">
            <a:spAutoFit/>
          </a:bodyPr>
          <a:lstStyle/>
          <a:p>
            <a:pPr algn="ctr" fontAlgn="auto">
              <a:spcBef>
                <a:spcPts val="0"/>
              </a:spcBef>
              <a:spcAft>
                <a:spcPts val="0"/>
              </a:spcAft>
              <a:defRPr/>
            </a:pPr>
            <a:r>
              <a:rPr lang="es-VE" sz="1000" b="1" dirty="0">
                <a:solidFill>
                  <a:schemeClr val="tx1">
                    <a:lumMod val="95000"/>
                    <a:lumOff val="5000"/>
                  </a:schemeClr>
                </a:solidFill>
                <a:latin typeface="+mn-lt"/>
              </a:rPr>
              <a:t>Alfabeto</a:t>
            </a:r>
          </a:p>
          <a:p>
            <a:pPr algn="ctr" fontAlgn="auto">
              <a:spcBef>
                <a:spcPts val="0"/>
              </a:spcBef>
              <a:spcAft>
                <a:spcPts val="0"/>
              </a:spcAft>
              <a:defRPr/>
            </a:pPr>
            <a:r>
              <a:rPr lang="es-VE" sz="1000" b="1" dirty="0">
                <a:solidFill>
                  <a:schemeClr val="tx1">
                    <a:lumMod val="95000"/>
                    <a:lumOff val="5000"/>
                  </a:schemeClr>
                </a:solidFill>
                <a:latin typeface="+mn-lt"/>
              </a:rPr>
              <a:t>Astrológico</a:t>
            </a:r>
            <a:endParaRPr lang="es-ES" dirty="0">
              <a:solidFill>
                <a:schemeClr val="tx1">
                  <a:lumMod val="95000"/>
                  <a:lumOff val="5000"/>
                </a:schemeClr>
              </a:solidFill>
              <a:latin typeface="+mn-lt"/>
            </a:endParaRPr>
          </a:p>
        </p:txBody>
      </p:sp>
      <p:sp>
        <p:nvSpPr>
          <p:cNvPr id="16" name="Rectangle 50"/>
          <p:cNvSpPr>
            <a:spLocks noChangeArrowheads="1"/>
          </p:cNvSpPr>
          <p:nvPr/>
        </p:nvSpPr>
        <p:spPr bwMode="auto">
          <a:xfrm>
            <a:off x="6411913" y="798513"/>
            <a:ext cx="2376487" cy="509587"/>
          </a:xfrm>
          <a:prstGeom prst="rect">
            <a:avLst/>
          </a:prstGeom>
          <a:noFill/>
          <a:ln w="9525">
            <a:noFill/>
            <a:miter lim="800000"/>
            <a:headEnd/>
            <a:tailEnd/>
          </a:ln>
        </p:spPr>
        <p:txBody>
          <a:bodyPr lIns="90000" tIns="46800" rIns="90000" bIns="46800" anchor="ctr">
            <a:spAutoFit/>
          </a:bodyPr>
          <a:lstStyle/>
          <a:p>
            <a:pPr fontAlgn="auto">
              <a:spcBef>
                <a:spcPts val="0"/>
              </a:spcBef>
              <a:spcAft>
                <a:spcPts val="0"/>
              </a:spcAft>
              <a:defRPr/>
            </a:pPr>
            <a:r>
              <a:rPr lang="es-ES_tradnl" sz="900" dirty="0">
                <a:solidFill>
                  <a:schemeClr val="tx1">
                    <a:lumMod val="95000"/>
                    <a:lumOff val="5000"/>
                  </a:schemeClr>
                </a:solidFill>
                <a:latin typeface="+mn-lt"/>
              </a:rPr>
              <a:t>Al hacer click aquí </a:t>
            </a:r>
            <a:r>
              <a:rPr lang="es-MX" sz="900" dirty="0">
                <a:solidFill>
                  <a:schemeClr val="tx1">
                    <a:lumMod val="95000"/>
                    <a:lumOff val="5000"/>
                  </a:schemeClr>
                </a:solidFill>
                <a:latin typeface="+mn-lt"/>
              </a:rPr>
              <a:t>obtendrás una guía práctica para mayor conocimiento de los símbolos.</a:t>
            </a:r>
            <a:endParaRPr lang="es-ES" dirty="0">
              <a:solidFill>
                <a:schemeClr val="tx1">
                  <a:lumMod val="95000"/>
                  <a:lumOff val="5000"/>
                </a:schemeClr>
              </a:solidFill>
              <a:latin typeface="+mn-lt"/>
            </a:endParaRPr>
          </a:p>
        </p:txBody>
      </p:sp>
      <p:sp>
        <p:nvSpPr>
          <p:cNvPr id="20" name="Line 62"/>
          <p:cNvSpPr>
            <a:spLocks noChangeShapeType="1"/>
          </p:cNvSpPr>
          <p:nvPr/>
        </p:nvSpPr>
        <p:spPr bwMode="auto">
          <a:xfrm flipH="1" flipV="1">
            <a:off x="6761163" y="5203825"/>
            <a:ext cx="952500" cy="4763"/>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21" name="Line 63"/>
          <p:cNvSpPr>
            <a:spLocks noChangeShapeType="1"/>
          </p:cNvSpPr>
          <p:nvPr/>
        </p:nvSpPr>
        <p:spPr bwMode="auto">
          <a:xfrm flipV="1">
            <a:off x="6757988" y="5026025"/>
            <a:ext cx="0" cy="182563"/>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22" name="Rectangle 68"/>
          <p:cNvSpPr>
            <a:spLocks noChangeArrowheads="1"/>
          </p:cNvSpPr>
          <p:nvPr/>
        </p:nvSpPr>
        <p:spPr bwMode="auto">
          <a:xfrm>
            <a:off x="6429375" y="2649538"/>
            <a:ext cx="1558925" cy="247650"/>
          </a:xfrm>
          <a:prstGeom prst="rect">
            <a:avLst/>
          </a:prstGeom>
          <a:noFill/>
          <a:ln w="9525">
            <a:noFill/>
            <a:miter lim="800000"/>
            <a:headEnd/>
            <a:tailEnd/>
          </a:ln>
        </p:spPr>
        <p:txBody>
          <a:bodyPr wrap="none" lIns="90000" tIns="46800" rIns="90000" bIns="46800">
            <a:spAutoFit/>
          </a:bodyPr>
          <a:lstStyle/>
          <a:p>
            <a:pPr algn="just" fontAlgn="auto">
              <a:spcBef>
                <a:spcPts val="0"/>
              </a:spcBef>
              <a:spcAft>
                <a:spcPts val="0"/>
              </a:spcAft>
              <a:defRPr/>
            </a:pPr>
            <a:r>
              <a:rPr lang="es-ES_tradnl" sz="1000" b="1" i="1" dirty="0">
                <a:solidFill>
                  <a:schemeClr val="tx1">
                    <a:lumMod val="95000"/>
                    <a:lumOff val="5000"/>
                  </a:schemeClr>
                </a:solidFill>
                <a:latin typeface="+mn-lt"/>
              </a:rPr>
              <a:t>Lectura del Calendario</a:t>
            </a:r>
            <a:endParaRPr lang="es-ES" dirty="0">
              <a:solidFill>
                <a:schemeClr val="tx1">
                  <a:lumMod val="95000"/>
                  <a:lumOff val="5000"/>
                </a:schemeClr>
              </a:solidFill>
              <a:latin typeface="+mn-lt"/>
            </a:endParaRPr>
          </a:p>
        </p:txBody>
      </p:sp>
      <p:grpSp>
        <p:nvGrpSpPr>
          <p:cNvPr id="17" name="293 Grupo"/>
          <p:cNvGrpSpPr>
            <a:grpSpLocks/>
          </p:cNvGrpSpPr>
          <p:nvPr/>
        </p:nvGrpSpPr>
        <p:grpSpPr bwMode="auto">
          <a:xfrm>
            <a:off x="7762875" y="3084513"/>
            <a:ext cx="138113" cy="157162"/>
            <a:chOff x="4286248" y="4755361"/>
            <a:chExt cx="138113" cy="157162"/>
          </a:xfrm>
        </p:grpSpPr>
        <p:sp>
          <p:nvSpPr>
            <p:cNvPr id="23620" name="AutoShape 292"/>
            <p:cNvSpPr>
              <a:spLocks noChangeAspect="1" noChangeArrowheads="1" noTextEdit="1"/>
            </p:cNvSpPr>
            <p:nvPr/>
          </p:nvSpPr>
          <p:spPr bwMode="auto">
            <a:xfrm>
              <a:off x="4286248" y="4755361"/>
              <a:ext cx="138113" cy="157162"/>
            </a:xfrm>
            <a:prstGeom prst="rect">
              <a:avLst/>
            </a:prstGeom>
            <a:noFill/>
            <a:ln w="9525">
              <a:noFill/>
              <a:miter lim="800000"/>
              <a:headEnd/>
              <a:tailEnd/>
            </a:ln>
          </p:spPr>
          <p:txBody>
            <a:bodyPr/>
            <a:lstStyle/>
            <a:p>
              <a:endParaRPr lang="es-ES"/>
            </a:p>
          </p:txBody>
        </p:sp>
        <p:sp>
          <p:nvSpPr>
            <p:cNvPr id="23621" name="Freeform 294"/>
            <p:cNvSpPr>
              <a:spLocks noEditPoints="1"/>
            </p:cNvSpPr>
            <p:nvPr/>
          </p:nvSpPr>
          <p:spPr bwMode="auto">
            <a:xfrm>
              <a:off x="4286248" y="4755361"/>
              <a:ext cx="138113" cy="157162"/>
            </a:xfrm>
            <a:custGeom>
              <a:avLst/>
              <a:gdLst>
                <a:gd name="T0" fmla="*/ 2147483647 w 87"/>
                <a:gd name="T1" fmla="*/ 2147483647 h 99"/>
                <a:gd name="T2" fmla="*/ 2147483647 w 87"/>
                <a:gd name="T3" fmla="*/ 2147483647 h 99"/>
                <a:gd name="T4" fmla="*/ 2147483647 w 87"/>
                <a:gd name="T5" fmla="*/ 2147483647 h 99"/>
                <a:gd name="T6" fmla="*/ 2147483647 w 87"/>
                <a:gd name="T7" fmla="*/ 2147483647 h 99"/>
                <a:gd name="T8" fmla="*/ 2147483647 w 87"/>
                <a:gd name="T9" fmla="*/ 2147483647 h 99"/>
                <a:gd name="T10" fmla="*/ 2147483647 w 87"/>
                <a:gd name="T11" fmla="*/ 2147483647 h 99"/>
                <a:gd name="T12" fmla="*/ 2147483647 w 87"/>
                <a:gd name="T13" fmla="*/ 2147483647 h 99"/>
                <a:gd name="T14" fmla="*/ 2147483647 w 87"/>
                <a:gd name="T15" fmla="*/ 2147483647 h 99"/>
                <a:gd name="T16" fmla="*/ 2147483647 w 87"/>
                <a:gd name="T17" fmla="*/ 2147483647 h 99"/>
                <a:gd name="T18" fmla="*/ 2147483647 w 87"/>
                <a:gd name="T19" fmla="*/ 2147483647 h 99"/>
                <a:gd name="T20" fmla="*/ 2147483647 w 87"/>
                <a:gd name="T21" fmla="*/ 2147483647 h 99"/>
                <a:gd name="T22" fmla="*/ 2147483647 w 87"/>
                <a:gd name="T23" fmla="*/ 2147483647 h 99"/>
                <a:gd name="T24" fmla="*/ 2147483647 w 87"/>
                <a:gd name="T25" fmla="*/ 2147483647 h 99"/>
                <a:gd name="T26" fmla="*/ 2147483647 w 87"/>
                <a:gd name="T27" fmla="*/ 2147483647 h 99"/>
                <a:gd name="T28" fmla="*/ 2147483647 w 87"/>
                <a:gd name="T29" fmla="*/ 2147483647 h 99"/>
                <a:gd name="T30" fmla="*/ 2147483647 w 87"/>
                <a:gd name="T31" fmla="*/ 2147483647 h 99"/>
                <a:gd name="T32" fmla="*/ 2147483647 w 87"/>
                <a:gd name="T33" fmla="*/ 2147483647 h 99"/>
                <a:gd name="T34" fmla="*/ 2147483647 w 87"/>
                <a:gd name="T35" fmla="*/ 2147483647 h 99"/>
                <a:gd name="T36" fmla="*/ 2147483647 w 87"/>
                <a:gd name="T37" fmla="*/ 2147483647 h 99"/>
                <a:gd name="T38" fmla="*/ 2147483647 w 87"/>
                <a:gd name="T39" fmla="*/ 2147483647 h 99"/>
                <a:gd name="T40" fmla="*/ 2147483647 w 87"/>
                <a:gd name="T41" fmla="*/ 2147483647 h 99"/>
                <a:gd name="T42" fmla="*/ 2147483647 w 87"/>
                <a:gd name="T43" fmla="*/ 2147483647 h 99"/>
                <a:gd name="T44" fmla="*/ 2147483647 w 87"/>
                <a:gd name="T45" fmla="*/ 2147483647 h 99"/>
                <a:gd name="T46" fmla="*/ 2147483647 w 87"/>
                <a:gd name="T47" fmla="*/ 2147483647 h 99"/>
                <a:gd name="T48" fmla="*/ 2147483647 w 87"/>
                <a:gd name="T49" fmla="*/ 2147483647 h 99"/>
                <a:gd name="T50" fmla="*/ 2147483647 w 87"/>
                <a:gd name="T51" fmla="*/ 2147483647 h 99"/>
                <a:gd name="T52" fmla="*/ 2147483647 w 87"/>
                <a:gd name="T53" fmla="*/ 2147483647 h 99"/>
                <a:gd name="T54" fmla="*/ 2147483647 w 87"/>
                <a:gd name="T55" fmla="*/ 2147483647 h 99"/>
                <a:gd name="T56" fmla="*/ 2147483647 w 87"/>
                <a:gd name="T57" fmla="*/ 2147483647 h 99"/>
                <a:gd name="T58" fmla="*/ 2147483647 w 87"/>
                <a:gd name="T59" fmla="*/ 2147483647 h 99"/>
                <a:gd name="T60" fmla="*/ 2147483647 w 87"/>
                <a:gd name="T61" fmla="*/ 2147483647 h 99"/>
                <a:gd name="T62" fmla="*/ 2147483647 w 87"/>
                <a:gd name="T63" fmla="*/ 2147483647 h 99"/>
                <a:gd name="T64" fmla="*/ 2147483647 w 87"/>
                <a:gd name="T65" fmla="*/ 2147483647 h 99"/>
                <a:gd name="T66" fmla="*/ 2147483647 w 87"/>
                <a:gd name="T67" fmla="*/ 2147483647 h 99"/>
                <a:gd name="T68" fmla="*/ 2147483647 w 87"/>
                <a:gd name="T69" fmla="*/ 2147483647 h 99"/>
                <a:gd name="T70" fmla="*/ 2147483647 w 87"/>
                <a:gd name="T71" fmla="*/ 2147483647 h 99"/>
                <a:gd name="T72" fmla="*/ 2147483647 w 87"/>
                <a:gd name="T73" fmla="*/ 2147483647 h 99"/>
                <a:gd name="T74" fmla="*/ 2147483647 w 87"/>
                <a:gd name="T75" fmla="*/ 2147483647 h 99"/>
                <a:gd name="T76" fmla="*/ 2147483647 w 87"/>
                <a:gd name="T77" fmla="*/ 2147483647 h 99"/>
                <a:gd name="T78" fmla="*/ 2147483647 w 87"/>
                <a:gd name="T79" fmla="*/ 2147483647 h 99"/>
                <a:gd name="T80" fmla="*/ 2147483647 w 87"/>
                <a:gd name="T81" fmla="*/ 2147483647 h 99"/>
                <a:gd name="T82" fmla="*/ 2147483647 w 87"/>
                <a:gd name="T83" fmla="*/ 2147483647 h 99"/>
                <a:gd name="T84" fmla="*/ 2147483647 w 87"/>
                <a:gd name="T85" fmla="*/ 2147483647 h 99"/>
                <a:gd name="T86" fmla="*/ 2147483647 w 87"/>
                <a:gd name="T87" fmla="*/ 2147483647 h 99"/>
                <a:gd name="T88" fmla="*/ 2147483647 w 87"/>
                <a:gd name="T89" fmla="*/ 2147483647 h 99"/>
                <a:gd name="T90" fmla="*/ 2147483647 w 87"/>
                <a:gd name="T91" fmla="*/ 2147483647 h 99"/>
                <a:gd name="T92" fmla="*/ 2147483647 w 87"/>
                <a:gd name="T93" fmla="*/ 2147483647 h 99"/>
                <a:gd name="T94" fmla="*/ 2147483647 w 87"/>
                <a:gd name="T95" fmla="*/ 2147483647 h 99"/>
                <a:gd name="T96" fmla="*/ 2147483647 w 87"/>
                <a:gd name="T97" fmla="*/ 2147483647 h 99"/>
                <a:gd name="T98" fmla="*/ 2147483647 w 87"/>
                <a:gd name="T99" fmla="*/ 2147483647 h 99"/>
                <a:gd name="T100" fmla="*/ 2147483647 w 87"/>
                <a:gd name="T101" fmla="*/ 2147483647 h 99"/>
                <a:gd name="T102" fmla="*/ 2147483647 w 87"/>
                <a:gd name="T103" fmla="*/ 2147483647 h 99"/>
                <a:gd name="T104" fmla="*/ 2147483647 w 87"/>
                <a:gd name="T105" fmla="*/ 2147483647 h 99"/>
                <a:gd name="T106" fmla="*/ 2147483647 w 87"/>
                <a:gd name="T107" fmla="*/ 2147483647 h 9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7"/>
                <a:gd name="T163" fmla="*/ 0 h 99"/>
                <a:gd name="T164" fmla="*/ 87 w 87"/>
                <a:gd name="T165" fmla="*/ 99 h 9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7" h="99">
                  <a:moveTo>
                    <a:pt x="3" y="0"/>
                  </a:moveTo>
                  <a:lnTo>
                    <a:pt x="13" y="0"/>
                  </a:lnTo>
                  <a:lnTo>
                    <a:pt x="14" y="3"/>
                  </a:lnTo>
                  <a:lnTo>
                    <a:pt x="14" y="4"/>
                  </a:lnTo>
                  <a:lnTo>
                    <a:pt x="14" y="5"/>
                  </a:lnTo>
                  <a:lnTo>
                    <a:pt x="14" y="6"/>
                  </a:lnTo>
                  <a:lnTo>
                    <a:pt x="15" y="7"/>
                  </a:lnTo>
                  <a:lnTo>
                    <a:pt x="15" y="8"/>
                  </a:lnTo>
                  <a:lnTo>
                    <a:pt x="16" y="9"/>
                  </a:lnTo>
                  <a:lnTo>
                    <a:pt x="17" y="9"/>
                  </a:lnTo>
                  <a:lnTo>
                    <a:pt x="17" y="10"/>
                  </a:lnTo>
                  <a:lnTo>
                    <a:pt x="18" y="11"/>
                  </a:lnTo>
                  <a:lnTo>
                    <a:pt x="19" y="11"/>
                  </a:lnTo>
                  <a:lnTo>
                    <a:pt x="21" y="12"/>
                  </a:lnTo>
                  <a:lnTo>
                    <a:pt x="22" y="12"/>
                  </a:lnTo>
                  <a:lnTo>
                    <a:pt x="24" y="13"/>
                  </a:lnTo>
                  <a:lnTo>
                    <a:pt x="26" y="12"/>
                  </a:lnTo>
                  <a:lnTo>
                    <a:pt x="27" y="12"/>
                  </a:lnTo>
                  <a:lnTo>
                    <a:pt x="28" y="12"/>
                  </a:lnTo>
                  <a:lnTo>
                    <a:pt x="29" y="11"/>
                  </a:lnTo>
                  <a:lnTo>
                    <a:pt x="30" y="10"/>
                  </a:lnTo>
                  <a:lnTo>
                    <a:pt x="31" y="10"/>
                  </a:lnTo>
                  <a:lnTo>
                    <a:pt x="31" y="9"/>
                  </a:lnTo>
                  <a:lnTo>
                    <a:pt x="32" y="8"/>
                  </a:lnTo>
                  <a:lnTo>
                    <a:pt x="33" y="7"/>
                  </a:lnTo>
                  <a:lnTo>
                    <a:pt x="33" y="6"/>
                  </a:lnTo>
                  <a:lnTo>
                    <a:pt x="33" y="5"/>
                  </a:lnTo>
                  <a:lnTo>
                    <a:pt x="34" y="4"/>
                  </a:lnTo>
                  <a:lnTo>
                    <a:pt x="34" y="3"/>
                  </a:lnTo>
                  <a:lnTo>
                    <a:pt x="34" y="1"/>
                  </a:lnTo>
                  <a:lnTo>
                    <a:pt x="34" y="0"/>
                  </a:lnTo>
                  <a:lnTo>
                    <a:pt x="44" y="0"/>
                  </a:lnTo>
                  <a:lnTo>
                    <a:pt x="43" y="2"/>
                  </a:lnTo>
                  <a:lnTo>
                    <a:pt x="43" y="3"/>
                  </a:lnTo>
                  <a:lnTo>
                    <a:pt x="43" y="5"/>
                  </a:lnTo>
                  <a:lnTo>
                    <a:pt x="42" y="6"/>
                  </a:lnTo>
                  <a:lnTo>
                    <a:pt x="42" y="7"/>
                  </a:lnTo>
                  <a:lnTo>
                    <a:pt x="41" y="8"/>
                  </a:lnTo>
                  <a:lnTo>
                    <a:pt x="39" y="10"/>
                  </a:lnTo>
                  <a:lnTo>
                    <a:pt x="39" y="11"/>
                  </a:lnTo>
                  <a:lnTo>
                    <a:pt x="38" y="12"/>
                  </a:lnTo>
                  <a:lnTo>
                    <a:pt x="36" y="13"/>
                  </a:lnTo>
                  <a:lnTo>
                    <a:pt x="34" y="15"/>
                  </a:lnTo>
                  <a:lnTo>
                    <a:pt x="35" y="15"/>
                  </a:lnTo>
                  <a:lnTo>
                    <a:pt x="36" y="16"/>
                  </a:lnTo>
                  <a:lnTo>
                    <a:pt x="37" y="17"/>
                  </a:lnTo>
                  <a:lnTo>
                    <a:pt x="38" y="18"/>
                  </a:lnTo>
                  <a:lnTo>
                    <a:pt x="39" y="18"/>
                  </a:lnTo>
                  <a:lnTo>
                    <a:pt x="40" y="19"/>
                  </a:lnTo>
                  <a:lnTo>
                    <a:pt x="41" y="20"/>
                  </a:lnTo>
                  <a:lnTo>
                    <a:pt x="42" y="21"/>
                  </a:lnTo>
                  <a:lnTo>
                    <a:pt x="42" y="23"/>
                  </a:lnTo>
                  <a:lnTo>
                    <a:pt x="43" y="24"/>
                  </a:lnTo>
                  <a:lnTo>
                    <a:pt x="43" y="25"/>
                  </a:lnTo>
                  <a:lnTo>
                    <a:pt x="43" y="26"/>
                  </a:lnTo>
                  <a:lnTo>
                    <a:pt x="44" y="28"/>
                  </a:lnTo>
                  <a:lnTo>
                    <a:pt x="44" y="29"/>
                  </a:lnTo>
                  <a:lnTo>
                    <a:pt x="44" y="32"/>
                  </a:lnTo>
                  <a:lnTo>
                    <a:pt x="43" y="34"/>
                  </a:lnTo>
                  <a:lnTo>
                    <a:pt x="42" y="37"/>
                  </a:lnTo>
                  <a:lnTo>
                    <a:pt x="41" y="38"/>
                  </a:lnTo>
                  <a:lnTo>
                    <a:pt x="40" y="40"/>
                  </a:lnTo>
                  <a:lnTo>
                    <a:pt x="38" y="42"/>
                  </a:lnTo>
                  <a:lnTo>
                    <a:pt x="37" y="43"/>
                  </a:lnTo>
                  <a:lnTo>
                    <a:pt x="36" y="43"/>
                  </a:lnTo>
                  <a:lnTo>
                    <a:pt x="34" y="45"/>
                  </a:lnTo>
                  <a:lnTo>
                    <a:pt x="32" y="46"/>
                  </a:lnTo>
                  <a:lnTo>
                    <a:pt x="33" y="64"/>
                  </a:lnTo>
                  <a:lnTo>
                    <a:pt x="46" y="64"/>
                  </a:lnTo>
                  <a:lnTo>
                    <a:pt x="49" y="64"/>
                  </a:lnTo>
                  <a:lnTo>
                    <a:pt x="50" y="64"/>
                  </a:lnTo>
                  <a:lnTo>
                    <a:pt x="48" y="70"/>
                  </a:lnTo>
                  <a:lnTo>
                    <a:pt x="33" y="70"/>
                  </a:lnTo>
                  <a:lnTo>
                    <a:pt x="33" y="75"/>
                  </a:lnTo>
                  <a:lnTo>
                    <a:pt x="33" y="77"/>
                  </a:lnTo>
                  <a:lnTo>
                    <a:pt x="33" y="79"/>
                  </a:lnTo>
                  <a:lnTo>
                    <a:pt x="33" y="81"/>
                  </a:lnTo>
                  <a:lnTo>
                    <a:pt x="34" y="83"/>
                  </a:lnTo>
                  <a:lnTo>
                    <a:pt x="34" y="84"/>
                  </a:lnTo>
                  <a:lnTo>
                    <a:pt x="35" y="86"/>
                  </a:lnTo>
                  <a:lnTo>
                    <a:pt x="35" y="87"/>
                  </a:lnTo>
                  <a:lnTo>
                    <a:pt x="36" y="88"/>
                  </a:lnTo>
                  <a:lnTo>
                    <a:pt x="36" y="89"/>
                  </a:lnTo>
                  <a:lnTo>
                    <a:pt x="37" y="89"/>
                  </a:lnTo>
                  <a:lnTo>
                    <a:pt x="37" y="90"/>
                  </a:lnTo>
                  <a:lnTo>
                    <a:pt x="36" y="90"/>
                  </a:lnTo>
                  <a:lnTo>
                    <a:pt x="14" y="90"/>
                  </a:lnTo>
                  <a:lnTo>
                    <a:pt x="15" y="89"/>
                  </a:lnTo>
                  <a:lnTo>
                    <a:pt x="15" y="88"/>
                  </a:lnTo>
                  <a:lnTo>
                    <a:pt x="16" y="86"/>
                  </a:lnTo>
                  <a:lnTo>
                    <a:pt x="17" y="84"/>
                  </a:lnTo>
                  <a:lnTo>
                    <a:pt x="17" y="83"/>
                  </a:lnTo>
                  <a:lnTo>
                    <a:pt x="18" y="81"/>
                  </a:lnTo>
                  <a:lnTo>
                    <a:pt x="18" y="79"/>
                  </a:lnTo>
                  <a:lnTo>
                    <a:pt x="18" y="78"/>
                  </a:lnTo>
                  <a:lnTo>
                    <a:pt x="18" y="76"/>
                  </a:lnTo>
                  <a:lnTo>
                    <a:pt x="18" y="73"/>
                  </a:lnTo>
                  <a:lnTo>
                    <a:pt x="17" y="70"/>
                  </a:lnTo>
                  <a:lnTo>
                    <a:pt x="0" y="70"/>
                  </a:lnTo>
                  <a:lnTo>
                    <a:pt x="2" y="64"/>
                  </a:lnTo>
                  <a:lnTo>
                    <a:pt x="17" y="64"/>
                  </a:lnTo>
                  <a:lnTo>
                    <a:pt x="17" y="47"/>
                  </a:lnTo>
                  <a:lnTo>
                    <a:pt x="14" y="46"/>
                  </a:lnTo>
                  <a:lnTo>
                    <a:pt x="13" y="46"/>
                  </a:lnTo>
                  <a:lnTo>
                    <a:pt x="12" y="45"/>
                  </a:lnTo>
                  <a:lnTo>
                    <a:pt x="10" y="44"/>
                  </a:lnTo>
                  <a:lnTo>
                    <a:pt x="9" y="43"/>
                  </a:lnTo>
                  <a:lnTo>
                    <a:pt x="8" y="42"/>
                  </a:lnTo>
                  <a:lnTo>
                    <a:pt x="7" y="41"/>
                  </a:lnTo>
                  <a:lnTo>
                    <a:pt x="6" y="40"/>
                  </a:lnTo>
                  <a:lnTo>
                    <a:pt x="6" y="39"/>
                  </a:lnTo>
                  <a:lnTo>
                    <a:pt x="5" y="38"/>
                  </a:lnTo>
                  <a:lnTo>
                    <a:pt x="4" y="36"/>
                  </a:lnTo>
                  <a:lnTo>
                    <a:pt x="3" y="34"/>
                  </a:lnTo>
                  <a:lnTo>
                    <a:pt x="3" y="33"/>
                  </a:lnTo>
                  <a:lnTo>
                    <a:pt x="3" y="32"/>
                  </a:lnTo>
                  <a:lnTo>
                    <a:pt x="3" y="30"/>
                  </a:lnTo>
                  <a:lnTo>
                    <a:pt x="3" y="29"/>
                  </a:lnTo>
                  <a:lnTo>
                    <a:pt x="3" y="28"/>
                  </a:lnTo>
                  <a:lnTo>
                    <a:pt x="4" y="26"/>
                  </a:lnTo>
                  <a:lnTo>
                    <a:pt x="4" y="25"/>
                  </a:lnTo>
                  <a:lnTo>
                    <a:pt x="4" y="24"/>
                  </a:lnTo>
                  <a:lnTo>
                    <a:pt x="5" y="23"/>
                  </a:lnTo>
                  <a:lnTo>
                    <a:pt x="6" y="22"/>
                  </a:lnTo>
                  <a:lnTo>
                    <a:pt x="6" y="21"/>
                  </a:lnTo>
                  <a:lnTo>
                    <a:pt x="7" y="20"/>
                  </a:lnTo>
                  <a:lnTo>
                    <a:pt x="8" y="19"/>
                  </a:lnTo>
                  <a:lnTo>
                    <a:pt x="10" y="17"/>
                  </a:lnTo>
                  <a:lnTo>
                    <a:pt x="13" y="15"/>
                  </a:lnTo>
                  <a:lnTo>
                    <a:pt x="11" y="14"/>
                  </a:lnTo>
                  <a:lnTo>
                    <a:pt x="10" y="13"/>
                  </a:lnTo>
                  <a:lnTo>
                    <a:pt x="9" y="13"/>
                  </a:lnTo>
                  <a:lnTo>
                    <a:pt x="8" y="12"/>
                  </a:lnTo>
                  <a:lnTo>
                    <a:pt x="7" y="11"/>
                  </a:lnTo>
                  <a:lnTo>
                    <a:pt x="6" y="9"/>
                  </a:lnTo>
                  <a:lnTo>
                    <a:pt x="5" y="8"/>
                  </a:lnTo>
                  <a:lnTo>
                    <a:pt x="5" y="7"/>
                  </a:lnTo>
                  <a:lnTo>
                    <a:pt x="4" y="6"/>
                  </a:lnTo>
                  <a:lnTo>
                    <a:pt x="4" y="5"/>
                  </a:lnTo>
                  <a:lnTo>
                    <a:pt x="3" y="4"/>
                  </a:lnTo>
                  <a:lnTo>
                    <a:pt x="3" y="3"/>
                  </a:lnTo>
                  <a:lnTo>
                    <a:pt x="3" y="1"/>
                  </a:lnTo>
                  <a:lnTo>
                    <a:pt x="3" y="0"/>
                  </a:lnTo>
                  <a:close/>
                  <a:moveTo>
                    <a:pt x="21" y="17"/>
                  </a:moveTo>
                  <a:lnTo>
                    <a:pt x="19" y="18"/>
                  </a:lnTo>
                  <a:lnTo>
                    <a:pt x="18" y="19"/>
                  </a:lnTo>
                  <a:lnTo>
                    <a:pt x="17" y="19"/>
                  </a:lnTo>
                  <a:lnTo>
                    <a:pt x="16" y="20"/>
                  </a:lnTo>
                  <a:lnTo>
                    <a:pt x="16" y="21"/>
                  </a:lnTo>
                  <a:lnTo>
                    <a:pt x="15" y="22"/>
                  </a:lnTo>
                  <a:lnTo>
                    <a:pt x="15" y="23"/>
                  </a:lnTo>
                  <a:lnTo>
                    <a:pt x="14" y="24"/>
                  </a:lnTo>
                  <a:lnTo>
                    <a:pt x="14" y="25"/>
                  </a:lnTo>
                  <a:lnTo>
                    <a:pt x="13" y="27"/>
                  </a:lnTo>
                  <a:lnTo>
                    <a:pt x="13" y="28"/>
                  </a:lnTo>
                  <a:lnTo>
                    <a:pt x="13" y="31"/>
                  </a:lnTo>
                  <a:lnTo>
                    <a:pt x="14" y="34"/>
                  </a:lnTo>
                  <a:lnTo>
                    <a:pt x="14" y="36"/>
                  </a:lnTo>
                  <a:lnTo>
                    <a:pt x="15" y="37"/>
                  </a:lnTo>
                  <a:lnTo>
                    <a:pt x="15" y="38"/>
                  </a:lnTo>
                  <a:lnTo>
                    <a:pt x="16" y="39"/>
                  </a:lnTo>
                  <a:lnTo>
                    <a:pt x="17" y="40"/>
                  </a:lnTo>
                  <a:lnTo>
                    <a:pt x="18" y="41"/>
                  </a:lnTo>
                  <a:lnTo>
                    <a:pt x="20" y="42"/>
                  </a:lnTo>
                  <a:lnTo>
                    <a:pt x="21" y="42"/>
                  </a:lnTo>
                  <a:lnTo>
                    <a:pt x="22" y="43"/>
                  </a:lnTo>
                  <a:lnTo>
                    <a:pt x="23" y="43"/>
                  </a:lnTo>
                  <a:lnTo>
                    <a:pt x="25" y="43"/>
                  </a:lnTo>
                  <a:lnTo>
                    <a:pt x="26" y="43"/>
                  </a:lnTo>
                  <a:lnTo>
                    <a:pt x="28" y="42"/>
                  </a:lnTo>
                  <a:lnTo>
                    <a:pt x="29" y="42"/>
                  </a:lnTo>
                  <a:lnTo>
                    <a:pt x="30" y="41"/>
                  </a:lnTo>
                  <a:lnTo>
                    <a:pt x="31" y="40"/>
                  </a:lnTo>
                  <a:lnTo>
                    <a:pt x="32" y="38"/>
                  </a:lnTo>
                  <a:lnTo>
                    <a:pt x="33" y="37"/>
                  </a:lnTo>
                  <a:lnTo>
                    <a:pt x="33" y="35"/>
                  </a:lnTo>
                  <a:lnTo>
                    <a:pt x="34" y="33"/>
                  </a:lnTo>
                  <a:lnTo>
                    <a:pt x="34" y="32"/>
                  </a:lnTo>
                  <a:lnTo>
                    <a:pt x="34" y="30"/>
                  </a:lnTo>
                  <a:lnTo>
                    <a:pt x="34" y="28"/>
                  </a:lnTo>
                  <a:lnTo>
                    <a:pt x="33" y="26"/>
                  </a:lnTo>
                  <a:lnTo>
                    <a:pt x="33" y="24"/>
                  </a:lnTo>
                  <a:lnTo>
                    <a:pt x="32" y="22"/>
                  </a:lnTo>
                  <a:lnTo>
                    <a:pt x="31" y="21"/>
                  </a:lnTo>
                  <a:lnTo>
                    <a:pt x="30" y="20"/>
                  </a:lnTo>
                  <a:lnTo>
                    <a:pt x="29" y="19"/>
                  </a:lnTo>
                  <a:lnTo>
                    <a:pt x="28" y="18"/>
                  </a:lnTo>
                  <a:lnTo>
                    <a:pt x="27" y="18"/>
                  </a:lnTo>
                  <a:lnTo>
                    <a:pt x="26" y="18"/>
                  </a:lnTo>
                  <a:lnTo>
                    <a:pt x="25" y="17"/>
                  </a:lnTo>
                  <a:lnTo>
                    <a:pt x="23" y="17"/>
                  </a:lnTo>
                  <a:lnTo>
                    <a:pt x="21" y="17"/>
                  </a:lnTo>
                  <a:close/>
                  <a:moveTo>
                    <a:pt x="57" y="91"/>
                  </a:moveTo>
                  <a:lnTo>
                    <a:pt x="57" y="63"/>
                  </a:lnTo>
                  <a:lnTo>
                    <a:pt x="69" y="63"/>
                  </a:lnTo>
                  <a:lnTo>
                    <a:pt x="71" y="63"/>
                  </a:lnTo>
                  <a:lnTo>
                    <a:pt x="72" y="63"/>
                  </a:lnTo>
                  <a:lnTo>
                    <a:pt x="73" y="64"/>
                  </a:lnTo>
                  <a:lnTo>
                    <a:pt x="74" y="64"/>
                  </a:lnTo>
                  <a:lnTo>
                    <a:pt x="75" y="64"/>
                  </a:lnTo>
                  <a:lnTo>
                    <a:pt x="76" y="65"/>
                  </a:lnTo>
                  <a:lnTo>
                    <a:pt x="77" y="66"/>
                  </a:lnTo>
                  <a:lnTo>
                    <a:pt x="78" y="66"/>
                  </a:lnTo>
                  <a:lnTo>
                    <a:pt x="78" y="67"/>
                  </a:lnTo>
                  <a:lnTo>
                    <a:pt x="78" y="68"/>
                  </a:lnTo>
                  <a:lnTo>
                    <a:pt x="79" y="69"/>
                  </a:lnTo>
                  <a:lnTo>
                    <a:pt x="79" y="71"/>
                  </a:lnTo>
                  <a:lnTo>
                    <a:pt x="79" y="72"/>
                  </a:lnTo>
                  <a:lnTo>
                    <a:pt x="78" y="73"/>
                  </a:lnTo>
                  <a:lnTo>
                    <a:pt x="78" y="75"/>
                  </a:lnTo>
                  <a:lnTo>
                    <a:pt x="77" y="76"/>
                  </a:lnTo>
                  <a:lnTo>
                    <a:pt x="76" y="77"/>
                  </a:lnTo>
                  <a:lnTo>
                    <a:pt x="74" y="77"/>
                  </a:lnTo>
                  <a:lnTo>
                    <a:pt x="73" y="78"/>
                  </a:lnTo>
                  <a:lnTo>
                    <a:pt x="71" y="78"/>
                  </a:lnTo>
                  <a:lnTo>
                    <a:pt x="72" y="79"/>
                  </a:lnTo>
                  <a:lnTo>
                    <a:pt x="73" y="80"/>
                  </a:lnTo>
                  <a:lnTo>
                    <a:pt x="74" y="80"/>
                  </a:lnTo>
                  <a:lnTo>
                    <a:pt x="75" y="81"/>
                  </a:lnTo>
                  <a:lnTo>
                    <a:pt x="76" y="83"/>
                  </a:lnTo>
                  <a:lnTo>
                    <a:pt x="79" y="87"/>
                  </a:lnTo>
                  <a:lnTo>
                    <a:pt x="79" y="85"/>
                  </a:lnTo>
                  <a:lnTo>
                    <a:pt x="83" y="81"/>
                  </a:lnTo>
                  <a:lnTo>
                    <a:pt x="86" y="81"/>
                  </a:lnTo>
                  <a:lnTo>
                    <a:pt x="80" y="89"/>
                  </a:lnTo>
                  <a:lnTo>
                    <a:pt x="87" y="99"/>
                  </a:lnTo>
                  <a:lnTo>
                    <a:pt x="85" y="99"/>
                  </a:lnTo>
                  <a:lnTo>
                    <a:pt x="83" y="99"/>
                  </a:lnTo>
                  <a:lnTo>
                    <a:pt x="78" y="92"/>
                  </a:lnTo>
                  <a:lnTo>
                    <a:pt x="77" y="93"/>
                  </a:lnTo>
                  <a:lnTo>
                    <a:pt x="72" y="99"/>
                  </a:lnTo>
                  <a:lnTo>
                    <a:pt x="70" y="99"/>
                  </a:lnTo>
                  <a:lnTo>
                    <a:pt x="76" y="90"/>
                  </a:lnTo>
                  <a:lnTo>
                    <a:pt x="73" y="85"/>
                  </a:lnTo>
                  <a:lnTo>
                    <a:pt x="71" y="83"/>
                  </a:lnTo>
                  <a:lnTo>
                    <a:pt x="70" y="81"/>
                  </a:lnTo>
                  <a:lnTo>
                    <a:pt x="69" y="80"/>
                  </a:lnTo>
                  <a:lnTo>
                    <a:pt x="68" y="79"/>
                  </a:lnTo>
                  <a:lnTo>
                    <a:pt x="67" y="79"/>
                  </a:lnTo>
                  <a:lnTo>
                    <a:pt x="65" y="79"/>
                  </a:lnTo>
                  <a:lnTo>
                    <a:pt x="60" y="79"/>
                  </a:lnTo>
                  <a:lnTo>
                    <a:pt x="60" y="91"/>
                  </a:lnTo>
                  <a:lnTo>
                    <a:pt x="57" y="91"/>
                  </a:lnTo>
                  <a:close/>
                  <a:moveTo>
                    <a:pt x="60" y="75"/>
                  </a:moveTo>
                  <a:lnTo>
                    <a:pt x="68" y="75"/>
                  </a:lnTo>
                  <a:lnTo>
                    <a:pt x="70" y="75"/>
                  </a:lnTo>
                  <a:lnTo>
                    <a:pt x="71" y="75"/>
                  </a:lnTo>
                  <a:lnTo>
                    <a:pt x="72" y="75"/>
                  </a:lnTo>
                  <a:lnTo>
                    <a:pt x="73" y="74"/>
                  </a:lnTo>
                  <a:lnTo>
                    <a:pt x="74" y="74"/>
                  </a:lnTo>
                  <a:lnTo>
                    <a:pt x="74" y="73"/>
                  </a:lnTo>
                  <a:lnTo>
                    <a:pt x="75" y="72"/>
                  </a:lnTo>
                  <a:lnTo>
                    <a:pt x="75" y="71"/>
                  </a:lnTo>
                  <a:lnTo>
                    <a:pt x="75" y="70"/>
                  </a:lnTo>
                  <a:lnTo>
                    <a:pt x="75" y="69"/>
                  </a:lnTo>
                  <a:lnTo>
                    <a:pt x="74" y="68"/>
                  </a:lnTo>
                  <a:lnTo>
                    <a:pt x="73" y="67"/>
                  </a:lnTo>
                  <a:lnTo>
                    <a:pt x="72" y="67"/>
                  </a:lnTo>
                  <a:lnTo>
                    <a:pt x="72" y="66"/>
                  </a:lnTo>
                  <a:lnTo>
                    <a:pt x="70" y="66"/>
                  </a:lnTo>
                  <a:lnTo>
                    <a:pt x="69" y="66"/>
                  </a:lnTo>
                  <a:lnTo>
                    <a:pt x="60" y="66"/>
                  </a:lnTo>
                  <a:lnTo>
                    <a:pt x="60" y="75"/>
                  </a:lnTo>
                  <a:close/>
                </a:path>
              </a:pathLst>
            </a:custGeom>
            <a:solidFill>
              <a:srgbClr val="000000"/>
            </a:solidFill>
            <a:ln w="9525">
              <a:noFill/>
              <a:round/>
              <a:headEnd/>
              <a:tailEnd/>
            </a:ln>
          </p:spPr>
          <p:txBody>
            <a:bodyPr/>
            <a:lstStyle/>
            <a:p>
              <a:endParaRPr lang="es-ES_tradnl" sz="2000" u="sng">
                <a:latin typeface="Calibri" pitchFamily="34" charset="0"/>
              </a:endParaRPr>
            </a:p>
          </p:txBody>
        </p:sp>
      </p:grpSp>
      <p:sp>
        <p:nvSpPr>
          <p:cNvPr id="26" name="Rectangle 623">
            <a:hlinkClick r:id="rId2" action="ppaction://hlinksldjump"/>
          </p:cNvPr>
          <p:cNvSpPr>
            <a:spLocks noChangeArrowheads="1"/>
          </p:cNvSpPr>
          <p:nvPr/>
        </p:nvSpPr>
        <p:spPr bwMode="auto">
          <a:xfrm>
            <a:off x="7834310" y="6453188"/>
            <a:ext cx="857252" cy="214312"/>
          </a:xfrm>
          <a:prstGeom prst="rect">
            <a:avLst/>
          </a:prstGeom>
          <a:ln>
            <a:noFill/>
            <a:headEnd/>
            <a:tailEnd/>
          </a:ln>
        </p:spPr>
        <p:style>
          <a:lnRef idx="1">
            <a:schemeClr val="dk1"/>
          </a:lnRef>
          <a:fillRef idx="2">
            <a:schemeClr val="dk1"/>
          </a:fillRef>
          <a:effectRef idx="1">
            <a:schemeClr val="dk1"/>
          </a:effectRef>
          <a:fontRef idx="minor">
            <a:schemeClr val="dk1"/>
          </a:fontRef>
        </p:style>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7" name="Rectangle 13">
            <a:hlinkClick r:id="rId2" action="ppaction://hlinksldjump"/>
          </p:cNvPr>
          <p:cNvSpPr>
            <a:spLocks noChangeArrowheads="1"/>
          </p:cNvSpPr>
          <p:nvPr/>
        </p:nvSpPr>
        <p:spPr bwMode="auto">
          <a:xfrm>
            <a:off x="7891463" y="6451600"/>
            <a:ext cx="779462" cy="233363"/>
          </a:xfrm>
          <a:prstGeom prst="rect">
            <a:avLst/>
          </a:prstGeom>
          <a:noFill/>
          <a:ln w="9525">
            <a:noFill/>
            <a:miter lim="800000"/>
            <a:headEnd/>
            <a:tailEnd/>
          </a:ln>
        </p:spPr>
        <p:txBody>
          <a:bodyPr lIns="90000" tIns="46800" rIns="90000" bIns="46800">
            <a:spAutoFit/>
          </a:bodyPr>
          <a:lstStyle/>
          <a:p>
            <a:pPr algn="ctr" fontAlgn="auto">
              <a:spcBef>
                <a:spcPct val="50000"/>
              </a:spcBef>
              <a:spcAft>
                <a:spcPts val="0"/>
              </a:spcAft>
              <a:defRPr/>
            </a:pPr>
            <a:r>
              <a:rPr lang="es-ES_tradnl" sz="900" b="1" dirty="0">
                <a:solidFill>
                  <a:schemeClr val="tx1">
                    <a:lumMod val="95000"/>
                    <a:lumOff val="5000"/>
                  </a:schemeClr>
                </a:solidFill>
                <a:latin typeface="Calibri" pitchFamily="34" charset="0"/>
                <a:cs typeface="Arial" charset="0"/>
              </a:rPr>
              <a:t>Calendario</a:t>
            </a:r>
          </a:p>
        </p:txBody>
      </p:sp>
      <p:sp>
        <p:nvSpPr>
          <p:cNvPr id="28" name="Rectangle 83"/>
          <p:cNvSpPr>
            <a:spLocks noChangeArrowheads="1"/>
          </p:cNvSpPr>
          <p:nvPr/>
        </p:nvSpPr>
        <p:spPr bwMode="auto">
          <a:xfrm>
            <a:off x="6492875" y="4114800"/>
            <a:ext cx="1171575" cy="928688"/>
          </a:xfrm>
          <a:prstGeom prst="rect">
            <a:avLst/>
          </a:prstGeom>
          <a:ln w="28575">
            <a:solidFill>
              <a:schemeClr val="tx1"/>
            </a:solidFill>
            <a:headEnd/>
            <a:tailEnd/>
          </a:ln>
        </p:spPr>
        <p:style>
          <a:lnRef idx="2">
            <a:schemeClr val="dk1"/>
          </a:lnRef>
          <a:fillRef idx="1">
            <a:schemeClr val="lt1"/>
          </a:fillRef>
          <a:effectRef idx="0">
            <a:schemeClr val="dk1"/>
          </a:effectRef>
          <a:fontRef idx="minor">
            <a:schemeClr val="dk1"/>
          </a:fontRef>
        </p:style>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23586" name="Rectangle 42"/>
          <p:cNvSpPr>
            <a:spLocks noChangeArrowheads="1"/>
          </p:cNvSpPr>
          <p:nvPr/>
        </p:nvSpPr>
        <p:spPr bwMode="auto">
          <a:xfrm>
            <a:off x="6508750" y="4876800"/>
            <a:ext cx="1136650" cy="150813"/>
          </a:xfrm>
          <a:prstGeom prst="rect">
            <a:avLst/>
          </a:prstGeom>
          <a:solidFill>
            <a:schemeClr val="bg1">
              <a:lumMod val="75000"/>
            </a:schemeClr>
          </a:solidFill>
          <a:ln w="9525">
            <a:noFill/>
            <a:miter lim="800000"/>
            <a:headEnd/>
            <a:tailEnd/>
          </a:ln>
        </p:spPr>
        <p:txBody>
          <a:bodyPr/>
          <a:lstStyle/>
          <a:p>
            <a:pPr algn="ctr">
              <a:spcBef>
                <a:spcPct val="50000"/>
              </a:spcBef>
            </a:pPr>
            <a:endParaRPr lang="es-VE" sz="1000" b="1">
              <a:latin typeface="Papyrus" pitchFamily="66" charset="0"/>
              <a:cs typeface="Arial" charset="0"/>
            </a:endParaRPr>
          </a:p>
        </p:txBody>
      </p:sp>
      <p:sp>
        <p:nvSpPr>
          <p:cNvPr id="23588" name="Rectangle 280"/>
          <p:cNvSpPr>
            <a:spLocks noChangeArrowheads="1"/>
          </p:cNvSpPr>
          <p:nvPr/>
        </p:nvSpPr>
        <p:spPr bwMode="auto">
          <a:xfrm>
            <a:off x="6500826" y="4841479"/>
            <a:ext cx="1200150"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a:latin typeface="Calibri" pitchFamily="34" charset="0"/>
                <a:cs typeface="Arial" charset="0"/>
              </a:rPr>
              <a:t>v/c 01:45 am – 06:41 pm</a:t>
            </a:r>
            <a:endParaRPr lang="es-VE" sz="800" dirty="0">
              <a:latin typeface="Calibri" pitchFamily="34" charset="0"/>
            </a:endParaRPr>
          </a:p>
        </p:txBody>
      </p:sp>
      <p:sp>
        <p:nvSpPr>
          <p:cNvPr id="32" name="Freeform 29"/>
          <p:cNvSpPr>
            <a:spLocks/>
          </p:cNvSpPr>
          <p:nvPr/>
        </p:nvSpPr>
        <p:spPr bwMode="auto">
          <a:xfrm>
            <a:off x="6799275" y="4302125"/>
            <a:ext cx="576263" cy="539750"/>
          </a:xfrm>
          <a:custGeom>
            <a:avLst/>
            <a:gdLst>
              <a:gd name="T0" fmla="*/ 2147483647 w 598"/>
              <a:gd name="T1" fmla="*/ 2147483647 h 607"/>
              <a:gd name="T2" fmla="*/ 2147483647 w 598"/>
              <a:gd name="T3" fmla="*/ 2147483647 h 607"/>
              <a:gd name="T4" fmla="*/ 2147483647 w 598"/>
              <a:gd name="T5" fmla="*/ 2147483647 h 607"/>
              <a:gd name="T6" fmla="*/ 2147483647 w 598"/>
              <a:gd name="T7" fmla="*/ 2147483647 h 607"/>
              <a:gd name="T8" fmla="*/ 2147483647 w 598"/>
              <a:gd name="T9" fmla="*/ 2147483647 h 607"/>
              <a:gd name="T10" fmla="*/ 0 w 598"/>
              <a:gd name="T11" fmla="*/ 2147483647 h 607"/>
              <a:gd name="T12" fmla="*/ 2147483647 w 598"/>
              <a:gd name="T13" fmla="*/ 2147483647 h 607"/>
              <a:gd name="T14" fmla="*/ 2147483647 w 598"/>
              <a:gd name="T15" fmla="*/ 2147483647 h 607"/>
              <a:gd name="T16" fmla="*/ 2147483647 w 598"/>
              <a:gd name="T17" fmla="*/ 2147483647 h 607"/>
              <a:gd name="T18" fmla="*/ 2147483647 w 598"/>
              <a:gd name="T19" fmla="*/ 2147483647 h 607"/>
              <a:gd name="T20" fmla="*/ 2147483647 w 598"/>
              <a:gd name="T21" fmla="*/ 2147483647 h 607"/>
              <a:gd name="T22" fmla="*/ 2147483647 w 598"/>
              <a:gd name="T23" fmla="*/ 2147483647 h 607"/>
              <a:gd name="T24" fmla="*/ 2147483647 w 598"/>
              <a:gd name="T25" fmla="*/ 2147483647 h 607"/>
              <a:gd name="T26" fmla="*/ 2147483647 w 598"/>
              <a:gd name="T27" fmla="*/ 2147483647 h 607"/>
              <a:gd name="T28" fmla="*/ 2147483647 w 598"/>
              <a:gd name="T29" fmla="*/ 2147483647 h 607"/>
              <a:gd name="T30" fmla="*/ 2147483647 w 598"/>
              <a:gd name="T31" fmla="*/ 2147483647 h 607"/>
              <a:gd name="T32" fmla="*/ 2147483647 w 598"/>
              <a:gd name="T33" fmla="*/ 0 h 607"/>
              <a:gd name="T34" fmla="*/ 2147483647 w 598"/>
              <a:gd name="T35" fmla="*/ 2147483647 h 607"/>
              <a:gd name="T36" fmla="*/ 2147483647 w 598"/>
              <a:gd name="T37" fmla="*/ 2147483647 h 607"/>
              <a:gd name="T38" fmla="*/ 2147483647 w 598"/>
              <a:gd name="T39" fmla="*/ 2147483647 h 607"/>
              <a:gd name="T40" fmla="*/ 2147483647 w 598"/>
              <a:gd name="T41" fmla="*/ 2147483647 h 607"/>
              <a:gd name="T42" fmla="*/ 2147483647 w 598"/>
              <a:gd name="T43" fmla="*/ 2147483647 h 607"/>
              <a:gd name="T44" fmla="*/ 2147483647 w 598"/>
              <a:gd name="T45" fmla="*/ 2147483647 h 607"/>
              <a:gd name="T46" fmla="*/ 2147483647 w 598"/>
              <a:gd name="T47" fmla="*/ 2147483647 h 607"/>
              <a:gd name="T48" fmla="*/ 2147483647 w 598"/>
              <a:gd name="T49" fmla="*/ 2147483647 h 607"/>
              <a:gd name="T50" fmla="*/ 2147483647 w 598"/>
              <a:gd name="T51" fmla="*/ 2147483647 h 607"/>
              <a:gd name="T52" fmla="*/ 2147483647 w 598"/>
              <a:gd name="T53" fmla="*/ 2147483647 h 607"/>
              <a:gd name="T54" fmla="*/ 2147483647 w 598"/>
              <a:gd name="T55" fmla="*/ 2147483647 h 607"/>
              <a:gd name="T56" fmla="*/ 2147483647 w 598"/>
              <a:gd name="T57" fmla="*/ 2147483647 h 607"/>
              <a:gd name="T58" fmla="*/ 2147483647 w 598"/>
              <a:gd name="T59" fmla="*/ 2147483647 h 607"/>
              <a:gd name="T60" fmla="*/ 2147483647 w 598"/>
              <a:gd name="T61" fmla="*/ 2147483647 h 607"/>
              <a:gd name="T62" fmla="*/ 2147483647 w 598"/>
              <a:gd name="T63" fmla="*/ 2147483647 h 607"/>
              <a:gd name="T64" fmla="*/ 2147483647 w 598"/>
              <a:gd name="T65" fmla="*/ 2147483647 h 607"/>
              <a:gd name="T66" fmla="*/ 2147483647 w 598"/>
              <a:gd name="T67" fmla="*/ 2147483647 h 607"/>
              <a:gd name="T68" fmla="*/ 2147483647 w 598"/>
              <a:gd name="T69" fmla="*/ 2147483647 h 607"/>
              <a:gd name="T70" fmla="*/ 2147483647 w 598"/>
              <a:gd name="T71" fmla="*/ 2147483647 h 607"/>
              <a:gd name="T72" fmla="*/ 2147483647 w 598"/>
              <a:gd name="T73" fmla="*/ 2147483647 h 607"/>
              <a:gd name="T74" fmla="*/ 2147483647 w 598"/>
              <a:gd name="T75" fmla="*/ 2147483647 h 607"/>
              <a:gd name="T76" fmla="*/ 2147483647 w 598"/>
              <a:gd name="T77" fmla="*/ 2147483647 h 607"/>
              <a:gd name="T78" fmla="*/ 2147483647 w 598"/>
              <a:gd name="T79" fmla="*/ 2147483647 h 607"/>
              <a:gd name="T80" fmla="*/ 2147483647 w 598"/>
              <a:gd name="T81" fmla="*/ 2147483647 h 607"/>
              <a:gd name="T82" fmla="*/ 2147483647 w 598"/>
              <a:gd name="T83" fmla="*/ 2147483647 h 607"/>
              <a:gd name="T84" fmla="*/ 2147483647 w 598"/>
              <a:gd name="T85" fmla="*/ 2147483647 h 6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598"/>
              <a:gd name="T130" fmla="*/ 0 h 607"/>
              <a:gd name="T131" fmla="*/ 598 w 598"/>
              <a:gd name="T132" fmla="*/ 607 h 6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598" h="607">
                <a:moveTo>
                  <a:pt x="88" y="518"/>
                </a:moveTo>
                <a:lnTo>
                  <a:pt x="77" y="508"/>
                </a:lnTo>
                <a:lnTo>
                  <a:pt x="67" y="496"/>
                </a:lnTo>
                <a:lnTo>
                  <a:pt x="58" y="484"/>
                </a:lnTo>
                <a:lnTo>
                  <a:pt x="49" y="472"/>
                </a:lnTo>
                <a:lnTo>
                  <a:pt x="42" y="460"/>
                </a:lnTo>
                <a:lnTo>
                  <a:pt x="34" y="447"/>
                </a:lnTo>
                <a:lnTo>
                  <a:pt x="28" y="434"/>
                </a:lnTo>
                <a:lnTo>
                  <a:pt x="22" y="420"/>
                </a:lnTo>
                <a:lnTo>
                  <a:pt x="16" y="407"/>
                </a:lnTo>
                <a:lnTo>
                  <a:pt x="12" y="394"/>
                </a:lnTo>
                <a:lnTo>
                  <a:pt x="9" y="379"/>
                </a:lnTo>
                <a:lnTo>
                  <a:pt x="6" y="365"/>
                </a:lnTo>
                <a:lnTo>
                  <a:pt x="4" y="358"/>
                </a:lnTo>
                <a:lnTo>
                  <a:pt x="3" y="350"/>
                </a:lnTo>
                <a:lnTo>
                  <a:pt x="1" y="334"/>
                </a:lnTo>
                <a:lnTo>
                  <a:pt x="0" y="319"/>
                </a:lnTo>
                <a:lnTo>
                  <a:pt x="0" y="304"/>
                </a:lnTo>
                <a:lnTo>
                  <a:pt x="0" y="288"/>
                </a:lnTo>
                <a:lnTo>
                  <a:pt x="1" y="273"/>
                </a:lnTo>
                <a:lnTo>
                  <a:pt x="3" y="257"/>
                </a:lnTo>
                <a:lnTo>
                  <a:pt x="6" y="242"/>
                </a:lnTo>
                <a:lnTo>
                  <a:pt x="9" y="227"/>
                </a:lnTo>
                <a:lnTo>
                  <a:pt x="13" y="214"/>
                </a:lnTo>
                <a:lnTo>
                  <a:pt x="18" y="199"/>
                </a:lnTo>
                <a:lnTo>
                  <a:pt x="24" y="186"/>
                </a:lnTo>
                <a:lnTo>
                  <a:pt x="30" y="172"/>
                </a:lnTo>
                <a:lnTo>
                  <a:pt x="36" y="159"/>
                </a:lnTo>
                <a:lnTo>
                  <a:pt x="43" y="146"/>
                </a:lnTo>
                <a:lnTo>
                  <a:pt x="50" y="134"/>
                </a:lnTo>
                <a:lnTo>
                  <a:pt x="59" y="122"/>
                </a:lnTo>
                <a:lnTo>
                  <a:pt x="68" y="110"/>
                </a:lnTo>
                <a:lnTo>
                  <a:pt x="77" y="99"/>
                </a:lnTo>
                <a:lnTo>
                  <a:pt x="88" y="89"/>
                </a:lnTo>
                <a:lnTo>
                  <a:pt x="98" y="79"/>
                </a:lnTo>
                <a:lnTo>
                  <a:pt x="108" y="70"/>
                </a:lnTo>
                <a:lnTo>
                  <a:pt x="120" y="59"/>
                </a:lnTo>
                <a:lnTo>
                  <a:pt x="132" y="52"/>
                </a:lnTo>
                <a:lnTo>
                  <a:pt x="144" y="43"/>
                </a:lnTo>
                <a:lnTo>
                  <a:pt x="156" y="37"/>
                </a:lnTo>
                <a:lnTo>
                  <a:pt x="169" y="30"/>
                </a:lnTo>
                <a:lnTo>
                  <a:pt x="183" y="24"/>
                </a:lnTo>
                <a:lnTo>
                  <a:pt x="196" y="18"/>
                </a:lnTo>
                <a:lnTo>
                  <a:pt x="211" y="13"/>
                </a:lnTo>
                <a:lnTo>
                  <a:pt x="224" y="9"/>
                </a:lnTo>
                <a:lnTo>
                  <a:pt x="239" y="6"/>
                </a:lnTo>
                <a:lnTo>
                  <a:pt x="254" y="3"/>
                </a:lnTo>
                <a:lnTo>
                  <a:pt x="269" y="1"/>
                </a:lnTo>
                <a:lnTo>
                  <a:pt x="284" y="0"/>
                </a:lnTo>
                <a:lnTo>
                  <a:pt x="300" y="0"/>
                </a:lnTo>
                <a:lnTo>
                  <a:pt x="315" y="0"/>
                </a:lnTo>
                <a:lnTo>
                  <a:pt x="331" y="1"/>
                </a:lnTo>
                <a:lnTo>
                  <a:pt x="346" y="3"/>
                </a:lnTo>
                <a:lnTo>
                  <a:pt x="361" y="6"/>
                </a:lnTo>
                <a:lnTo>
                  <a:pt x="374" y="9"/>
                </a:lnTo>
                <a:lnTo>
                  <a:pt x="389" y="13"/>
                </a:lnTo>
                <a:lnTo>
                  <a:pt x="402" y="18"/>
                </a:lnTo>
                <a:lnTo>
                  <a:pt x="417" y="24"/>
                </a:lnTo>
                <a:lnTo>
                  <a:pt x="431" y="30"/>
                </a:lnTo>
                <a:lnTo>
                  <a:pt x="443" y="37"/>
                </a:lnTo>
                <a:lnTo>
                  <a:pt x="456" y="43"/>
                </a:lnTo>
                <a:lnTo>
                  <a:pt x="468" y="52"/>
                </a:lnTo>
                <a:lnTo>
                  <a:pt x="480" y="59"/>
                </a:lnTo>
                <a:lnTo>
                  <a:pt x="490" y="68"/>
                </a:lnTo>
                <a:lnTo>
                  <a:pt x="502" y="79"/>
                </a:lnTo>
                <a:lnTo>
                  <a:pt x="512" y="89"/>
                </a:lnTo>
                <a:lnTo>
                  <a:pt x="521" y="99"/>
                </a:lnTo>
                <a:lnTo>
                  <a:pt x="532" y="110"/>
                </a:lnTo>
                <a:lnTo>
                  <a:pt x="541" y="122"/>
                </a:lnTo>
                <a:lnTo>
                  <a:pt x="548" y="134"/>
                </a:lnTo>
                <a:lnTo>
                  <a:pt x="555" y="146"/>
                </a:lnTo>
                <a:lnTo>
                  <a:pt x="563" y="159"/>
                </a:lnTo>
                <a:lnTo>
                  <a:pt x="570" y="172"/>
                </a:lnTo>
                <a:lnTo>
                  <a:pt x="576" y="186"/>
                </a:lnTo>
                <a:lnTo>
                  <a:pt x="585" y="212"/>
                </a:lnTo>
                <a:lnTo>
                  <a:pt x="590" y="227"/>
                </a:lnTo>
                <a:lnTo>
                  <a:pt x="593" y="242"/>
                </a:lnTo>
                <a:lnTo>
                  <a:pt x="596" y="257"/>
                </a:lnTo>
                <a:lnTo>
                  <a:pt x="597" y="273"/>
                </a:lnTo>
                <a:lnTo>
                  <a:pt x="598" y="288"/>
                </a:lnTo>
                <a:lnTo>
                  <a:pt x="598" y="304"/>
                </a:lnTo>
                <a:lnTo>
                  <a:pt x="598" y="319"/>
                </a:lnTo>
                <a:lnTo>
                  <a:pt x="597" y="336"/>
                </a:lnTo>
                <a:lnTo>
                  <a:pt x="596" y="350"/>
                </a:lnTo>
                <a:lnTo>
                  <a:pt x="593" y="365"/>
                </a:lnTo>
                <a:lnTo>
                  <a:pt x="590" y="380"/>
                </a:lnTo>
                <a:lnTo>
                  <a:pt x="585" y="395"/>
                </a:lnTo>
                <a:lnTo>
                  <a:pt x="581" y="408"/>
                </a:lnTo>
                <a:lnTo>
                  <a:pt x="576" y="423"/>
                </a:lnTo>
                <a:lnTo>
                  <a:pt x="570" y="437"/>
                </a:lnTo>
                <a:lnTo>
                  <a:pt x="563" y="450"/>
                </a:lnTo>
                <a:lnTo>
                  <a:pt x="555" y="462"/>
                </a:lnTo>
                <a:lnTo>
                  <a:pt x="548" y="475"/>
                </a:lnTo>
                <a:lnTo>
                  <a:pt x="541" y="487"/>
                </a:lnTo>
                <a:lnTo>
                  <a:pt x="532" y="497"/>
                </a:lnTo>
                <a:lnTo>
                  <a:pt x="521" y="509"/>
                </a:lnTo>
                <a:lnTo>
                  <a:pt x="512" y="520"/>
                </a:lnTo>
                <a:lnTo>
                  <a:pt x="502" y="529"/>
                </a:lnTo>
                <a:lnTo>
                  <a:pt x="490" y="539"/>
                </a:lnTo>
                <a:lnTo>
                  <a:pt x="480" y="548"/>
                </a:lnTo>
                <a:lnTo>
                  <a:pt x="468" y="557"/>
                </a:lnTo>
                <a:lnTo>
                  <a:pt x="456" y="564"/>
                </a:lnTo>
                <a:lnTo>
                  <a:pt x="443" y="572"/>
                </a:lnTo>
                <a:lnTo>
                  <a:pt x="431" y="578"/>
                </a:lnTo>
                <a:lnTo>
                  <a:pt x="417" y="584"/>
                </a:lnTo>
                <a:lnTo>
                  <a:pt x="402" y="590"/>
                </a:lnTo>
                <a:lnTo>
                  <a:pt x="389" y="594"/>
                </a:lnTo>
                <a:lnTo>
                  <a:pt x="374" y="598"/>
                </a:lnTo>
                <a:lnTo>
                  <a:pt x="361" y="601"/>
                </a:lnTo>
                <a:lnTo>
                  <a:pt x="346" y="604"/>
                </a:lnTo>
                <a:lnTo>
                  <a:pt x="331" y="606"/>
                </a:lnTo>
                <a:lnTo>
                  <a:pt x="315" y="607"/>
                </a:lnTo>
                <a:lnTo>
                  <a:pt x="300" y="607"/>
                </a:lnTo>
                <a:lnTo>
                  <a:pt x="284" y="607"/>
                </a:lnTo>
                <a:lnTo>
                  <a:pt x="269" y="606"/>
                </a:lnTo>
                <a:lnTo>
                  <a:pt x="254" y="604"/>
                </a:lnTo>
                <a:lnTo>
                  <a:pt x="241" y="603"/>
                </a:lnTo>
                <a:lnTo>
                  <a:pt x="226" y="598"/>
                </a:lnTo>
                <a:lnTo>
                  <a:pt x="212" y="595"/>
                </a:lnTo>
                <a:lnTo>
                  <a:pt x="198" y="591"/>
                </a:lnTo>
                <a:lnTo>
                  <a:pt x="184" y="585"/>
                </a:lnTo>
                <a:lnTo>
                  <a:pt x="171" y="579"/>
                </a:lnTo>
                <a:lnTo>
                  <a:pt x="159" y="573"/>
                </a:lnTo>
                <a:lnTo>
                  <a:pt x="146" y="566"/>
                </a:lnTo>
                <a:lnTo>
                  <a:pt x="134" y="558"/>
                </a:lnTo>
                <a:lnTo>
                  <a:pt x="122" y="549"/>
                </a:lnTo>
                <a:lnTo>
                  <a:pt x="110" y="539"/>
                </a:lnTo>
                <a:lnTo>
                  <a:pt x="99" y="530"/>
                </a:lnTo>
                <a:lnTo>
                  <a:pt x="88" y="518"/>
                </a:lnTo>
                <a:close/>
              </a:path>
            </a:pathLst>
          </a:custGeom>
          <a:solidFill>
            <a:srgbClr val="0A800A"/>
          </a:solidFill>
          <a:ln>
            <a:headEnd/>
            <a:tailEnd/>
          </a:ln>
        </p:spPr>
        <p:style>
          <a:lnRef idx="0">
            <a:schemeClr val="accent4"/>
          </a:lnRef>
          <a:fillRef idx="3">
            <a:schemeClr val="accent4"/>
          </a:fillRef>
          <a:effectRef idx="3">
            <a:schemeClr val="accent4"/>
          </a:effectRef>
          <a:fontRef idx="minor">
            <a:schemeClr val="lt1"/>
          </a:fontRef>
        </p:style>
        <p:txBody>
          <a:bodyPr/>
          <a:lstStyle/>
          <a:p>
            <a:pPr algn="r" fontAlgn="auto">
              <a:spcBef>
                <a:spcPct val="50000"/>
              </a:spcBef>
              <a:spcAft>
                <a:spcPts val="0"/>
              </a:spcAft>
              <a:defRPr/>
            </a:pPr>
            <a:endParaRPr lang="es-VE" sz="1000" b="1">
              <a:solidFill>
                <a:srgbClr val="3366FF"/>
              </a:solidFill>
              <a:cs typeface="Arial" charset="0"/>
            </a:endParaRPr>
          </a:p>
        </p:txBody>
      </p:sp>
      <p:sp>
        <p:nvSpPr>
          <p:cNvPr id="23592" name="Rectangle 173"/>
          <p:cNvSpPr>
            <a:spLocks noChangeArrowheads="1"/>
          </p:cNvSpPr>
          <p:nvPr/>
        </p:nvSpPr>
        <p:spPr bwMode="auto">
          <a:xfrm>
            <a:off x="6643688" y="4200525"/>
            <a:ext cx="892175" cy="119063"/>
          </a:xfrm>
          <a:prstGeom prst="rect">
            <a:avLst/>
          </a:prstGeom>
          <a:noFill/>
          <a:ln w="9525">
            <a:noFill/>
            <a:miter lim="800000"/>
            <a:headEnd/>
            <a:tailEnd/>
          </a:ln>
        </p:spPr>
        <p:txBody>
          <a:bodyPr>
            <a:spAutoFit/>
          </a:bodyPr>
          <a:lstStyle/>
          <a:p>
            <a:pPr algn="ctr">
              <a:lnSpc>
                <a:spcPct val="20000"/>
              </a:lnSpc>
              <a:spcBef>
                <a:spcPct val="50000"/>
              </a:spcBef>
            </a:pPr>
            <a:r>
              <a:rPr lang="es-VE" sz="900">
                <a:latin typeface="Calibri" pitchFamily="34" charset="0"/>
                <a:cs typeface="Arial" charset="0"/>
              </a:rPr>
              <a:t>Luna Nueva</a:t>
            </a:r>
          </a:p>
        </p:txBody>
      </p:sp>
      <p:sp>
        <p:nvSpPr>
          <p:cNvPr id="23593" name="Freeform 287"/>
          <p:cNvSpPr>
            <a:spLocks/>
          </p:cNvSpPr>
          <p:nvPr/>
        </p:nvSpPr>
        <p:spPr bwMode="auto">
          <a:xfrm>
            <a:off x="6704013" y="4760913"/>
            <a:ext cx="180975" cy="107950"/>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23594" name="Freeform 319"/>
          <p:cNvSpPr>
            <a:spLocks/>
          </p:cNvSpPr>
          <p:nvPr/>
        </p:nvSpPr>
        <p:spPr bwMode="auto">
          <a:xfrm>
            <a:off x="7337425" y="4737100"/>
            <a:ext cx="117475" cy="136525"/>
          </a:xfrm>
          <a:custGeom>
            <a:avLst/>
            <a:gdLst>
              <a:gd name="T0" fmla="*/ 2147483647 w 567"/>
              <a:gd name="T1" fmla="*/ 2147483647 h 660"/>
              <a:gd name="T2" fmla="*/ 2147483647 w 567"/>
              <a:gd name="T3" fmla="*/ 2147483647 h 660"/>
              <a:gd name="T4" fmla="*/ 2147483647 w 567"/>
              <a:gd name="T5" fmla="*/ 2147483647 h 660"/>
              <a:gd name="T6" fmla="*/ 2147483647 w 567"/>
              <a:gd name="T7" fmla="*/ 2147483647 h 660"/>
              <a:gd name="T8" fmla="*/ 2147483647 w 567"/>
              <a:gd name="T9" fmla="*/ 2147483647 h 660"/>
              <a:gd name="T10" fmla="*/ 2147483647 w 567"/>
              <a:gd name="T11" fmla="*/ 2147483647 h 660"/>
              <a:gd name="T12" fmla="*/ 2147483647 w 567"/>
              <a:gd name="T13" fmla="*/ 2147483647 h 660"/>
              <a:gd name="T14" fmla="*/ 2147483647 w 567"/>
              <a:gd name="T15" fmla="*/ 2147483647 h 660"/>
              <a:gd name="T16" fmla="*/ 2147483647 w 567"/>
              <a:gd name="T17" fmla="*/ 2147483647 h 660"/>
              <a:gd name="T18" fmla="*/ 2147483647 w 567"/>
              <a:gd name="T19" fmla="*/ 2147483647 h 660"/>
              <a:gd name="T20" fmla="*/ 2147483647 w 567"/>
              <a:gd name="T21" fmla="*/ 2147483647 h 660"/>
              <a:gd name="T22" fmla="*/ 2147483647 w 567"/>
              <a:gd name="T23" fmla="*/ 2147483647 h 660"/>
              <a:gd name="T24" fmla="*/ 2147483647 w 567"/>
              <a:gd name="T25" fmla="*/ 2147483647 h 660"/>
              <a:gd name="T26" fmla="*/ 2147483647 w 567"/>
              <a:gd name="T27" fmla="*/ 2147483647 h 660"/>
              <a:gd name="T28" fmla="*/ 2147483647 w 567"/>
              <a:gd name="T29" fmla="*/ 2147483647 h 660"/>
              <a:gd name="T30" fmla="*/ 2147483647 w 567"/>
              <a:gd name="T31" fmla="*/ 2147483647 h 660"/>
              <a:gd name="T32" fmla="*/ 2147483647 w 567"/>
              <a:gd name="T33" fmla="*/ 2147483647 h 660"/>
              <a:gd name="T34" fmla="*/ 2147483647 w 567"/>
              <a:gd name="T35" fmla="*/ 2147483647 h 660"/>
              <a:gd name="T36" fmla="*/ 2147483647 w 567"/>
              <a:gd name="T37" fmla="*/ 2147483647 h 660"/>
              <a:gd name="T38" fmla="*/ 2147483647 w 567"/>
              <a:gd name="T39" fmla="*/ 2147483647 h 660"/>
              <a:gd name="T40" fmla="*/ 0 w 567"/>
              <a:gd name="T41" fmla="*/ 2147483647 h 660"/>
              <a:gd name="T42" fmla="*/ 2147483647 w 567"/>
              <a:gd name="T43" fmla="*/ 2147483647 h 660"/>
              <a:gd name="T44" fmla="*/ 2147483647 w 567"/>
              <a:gd name="T45" fmla="*/ 2147483647 h 660"/>
              <a:gd name="T46" fmla="*/ 2147483647 w 567"/>
              <a:gd name="T47" fmla="*/ 2147483647 h 660"/>
              <a:gd name="T48" fmla="*/ 2147483647 w 567"/>
              <a:gd name="T49" fmla="*/ 2147483647 h 660"/>
              <a:gd name="T50" fmla="*/ 2147483647 w 567"/>
              <a:gd name="T51" fmla="*/ 2147483647 h 660"/>
              <a:gd name="T52" fmla="*/ 2147483647 w 567"/>
              <a:gd name="T53" fmla="*/ 2147483647 h 660"/>
              <a:gd name="T54" fmla="*/ 2147483647 w 567"/>
              <a:gd name="T55" fmla="*/ 2147483647 h 660"/>
              <a:gd name="T56" fmla="*/ 2147483647 w 567"/>
              <a:gd name="T57" fmla="*/ 2147483647 h 660"/>
              <a:gd name="T58" fmla="*/ 2147483647 w 567"/>
              <a:gd name="T59" fmla="*/ 2147483647 h 660"/>
              <a:gd name="T60" fmla="*/ 2147483647 w 567"/>
              <a:gd name="T61" fmla="*/ 2147483647 h 660"/>
              <a:gd name="T62" fmla="*/ 2147483647 w 567"/>
              <a:gd name="T63" fmla="*/ 2147483647 h 660"/>
              <a:gd name="T64" fmla="*/ 2147483647 w 567"/>
              <a:gd name="T65" fmla="*/ 2147483647 h 660"/>
              <a:gd name="T66" fmla="*/ 2147483647 w 567"/>
              <a:gd name="T67" fmla="*/ 2147483647 h 660"/>
              <a:gd name="T68" fmla="*/ 2147483647 w 567"/>
              <a:gd name="T69" fmla="*/ 2147483647 h 660"/>
              <a:gd name="T70" fmla="*/ 2147483647 w 567"/>
              <a:gd name="T71" fmla="*/ 2147483647 h 660"/>
              <a:gd name="T72" fmla="*/ 2147483647 w 567"/>
              <a:gd name="T73" fmla="*/ 2147483647 h 660"/>
              <a:gd name="T74" fmla="*/ 2147483647 w 567"/>
              <a:gd name="T75" fmla="*/ 2147483647 h 660"/>
              <a:gd name="T76" fmla="*/ 2147483647 w 567"/>
              <a:gd name="T77" fmla="*/ 2147483647 h 660"/>
              <a:gd name="T78" fmla="*/ 2147483647 w 567"/>
              <a:gd name="T79" fmla="*/ 2147483647 h 660"/>
              <a:gd name="T80" fmla="*/ 2147483647 w 567"/>
              <a:gd name="T81" fmla="*/ 2147483647 h 660"/>
              <a:gd name="T82" fmla="*/ 2147483647 w 567"/>
              <a:gd name="T83" fmla="*/ 2147483647 h 660"/>
              <a:gd name="T84" fmla="*/ 2147483647 w 567"/>
              <a:gd name="T85" fmla="*/ 2147483647 h 660"/>
              <a:gd name="T86" fmla="*/ 2147483647 w 567"/>
              <a:gd name="T87" fmla="*/ 0 h 660"/>
              <a:gd name="T88" fmla="*/ 2147483647 w 567"/>
              <a:gd name="T89" fmla="*/ 2147483647 h 6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67"/>
              <a:gd name="T136" fmla="*/ 0 h 660"/>
              <a:gd name="T137" fmla="*/ 567 w 567"/>
              <a:gd name="T138" fmla="*/ 660 h 6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67" h="660">
                <a:moveTo>
                  <a:pt x="186" y="70"/>
                </a:moveTo>
                <a:lnTo>
                  <a:pt x="177" y="69"/>
                </a:lnTo>
                <a:lnTo>
                  <a:pt x="169" y="69"/>
                </a:lnTo>
                <a:lnTo>
                  <a:pt x="162" y="66"/>
                </a:lnTo>
                <a:lnTo>
                  <a:pt x="154" y="64"/>
                </a:lnTo>
                <a:lnTo>
                  <a:pt x="175" y="149"/>
                </a:lnTo>
                <a:lnTo>
                  <a:pt x="183" y="138"/>
                </a:lnTo>
                <a:lnTo>
                  <a:pt x="187" y="134"/>
                </a:lnTo>
                <a:lnTo>
                  <a:pt x="192" y="130"/>
                </a:lnTo>
                <a:lnTo>
                  <a:pt x="401" y="76"/>
                </a:lnTo>
                <a:lnTo>
                  <a:pt x="232" y="348"/>
                </a:lnTo>
                <a:lnTo>
                  <a:pt x="105" y="283"/>
                </a:lnTo>
                <a:lnTo>
                  <a:pt x="71" y="312"/>
                </a:lnTo>
                <a:lnTo>
                  <a:pt x="203" y="389"/>
                </a:lnTo>
                <a:lnTo>
                  <a:pt x="62" y="608"/>
                </a:lnTo>
                <a:lnTo>
                  <a:pt x="56" y="614"/>
                </a:lnTo>
                <a:lnTo>
                  <a:pt x="50" y="621"/>
                </a:lnTo>
                <a:lnTo>
                  <a:pt x="45" y="627"/>
                </a:lnTo>
                <a:lnTo>
                  <a:pt x="37" y="634"/>
                </a:lnTo>
                <a:lnTo>
                  <a:pt x="21" y="646"/>
                </a:lnTo>
                <a:lnTo>
                  <a:pt x="0" y="660"/>
                </a:lnTo>
                <a:lnTo>
                  <a:pt x="129" y="660"/>
                </a:lnTo>
                <a:lnTo>
                  <a:pt x="126" y="657"/>
                </a:lnTo>
                <a:lnTo>
                  <a:pt x="125" y="654"/>
                </a:lnTo>
                <a:lnTo>
                  <a:pt x="122" y="645"/>
                </a:lnTo>
                <a:lnTo>
                  <a:pt x="122" y="642"/>
                </a:lnTo>
                <a:lnTo>
                  <a:pt x="123" y="637"/>
                </a:lnTo>
                <a:lnTo>
                  <a:pt x="126" y="629"/>
                </a:lnTo>
                <a:lnTo>
                  <a:pt x="249" y="416"/>
                </a:lnTo>
                <a:lnTo>
                  <a:pt x="374" y="486"/>
                </a:lnTo>
                <a:lnTo>
                  <a:pt x="413" y="453"/>
                </a:lnTo>
                <a:lnTo>
                  <a:pt x="279" y="376"/>
                </a:lnTo>
                <a:lnTo>
                  <a:pt x="448" y="101"/>
                </a:lnTo>
                <a:lnTo>
                  <a:pt x="493" y="305"/>
                </a:lnTo>
                <a:lnTo>
                  <a:pt x="492" y="312"/>
                </a:lnTo>
                <a:lnTo>
                  <a:pt x="490" y="318"/>
                </a:lnTo>
                <a:lnTo>
                  <a:pt x="487" y="324"/>
                </a:lnTo>
                <a:lnTo>
                  <a:pt x="484" y="329"/>
                </a:lnTo>
                <a:lnTo>
                  <a:pt x="567" y="306"/>
                </a:lnTo>
                <a:lnTo>
                  <a:pt x="563" y="303"/>
                </a:lnTo>
                <a:lnTo>
                  <a:pt x="560" y="299"/>
                </a:lnTo>
                <a:lnTo>
                  <a:pt x="555" y="296"/>
                </a:lnTo>
                <a:lnTo>
                  <a:pt x="554" y="291"/>
                </a:lnTo>
                <a:lnTo>
                  <a:pt x="486" y="0"/>
                </a:lnTo>
                <a:lnTo>
                  <a:pt x="186" y="70"/>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23595" name="Text Box 233"/>
          <p:cNvSpPr txBox="1">
            <a:spLocks noChangeArrowheads="1"/>
          </p:cNvSpPr>
          <p:nvPr/>
        </p:nvSpPr>
        <p:spPr bwMode="auto">
          <a:xfrm>
            <a:off x="6827838" y="4703763"/>
            <a:ext cx="666750" cy="215900"/>
          </a:xfrm>
          <a:prstGeom prst="rect">
            <a:avLst/>
          </a:prstGeom>
          <a:noFill/>
          <a:ln w="9525">
            <a:noFill/>
            <a:miter lim="800000"/>
            <a:headEnd/>
            <a:tailEnd/>
          </a:ln>
        </p:spPr>
        <p:txBody>
          <a:bodyPr>
            <a:spAutoFit/>
          </a:bodyPr>
          <a:lstStyle/>
          <a:p>
            <a:r>
              <a:rPr lang="en-US" sz="800">
                <a:latin typeface="Calibri" pitchFamily="34" charset="0"/>
              </a:rPr>
              <a:t>06:41 pm</a:t>
            </a:r>
            <a:endParaRPr lang="es-VE" sz="800">
              <a:latin typeface="Calibri" pitchFamily="34" charset="0"/>
            </a:endParaRPr>
          </a:p>
        </p:txBody>
      </p:sp>
      <p:sp>
        <p:nvSpPr>
          <p:cNvPr id="37" name="Line 366"/>
          <p:cNvSpPr>
            <a:spLocks noChangeShapeType="1"/>
          </p:cNvSpPr>
          <p:nvPr/>
        </p:nvSpPr>
        <p:spPr bwMode="auto">
          <a:xfrm>
            <a:off x="6499225" y="4733925"/>
            <a:ext cx="1171575" cy="0"/>
          </a:xfrm>
          <a:prstGeom prst="line">
            <a:avLst/>
          </a:prstGeom>
          <a:noFill/>
          <a:ln w="6350">
            <a:solidFill>
              <a:schemeClr val="bg2">
                <a:lumMod val="25000"/>
              </a:schemeClr>
            </a:solidFill>
            <a:round/>
            <a:headEnd/>
            <a:tailEnd/>
          </a:ln>
        </p:spPr>
        <p:txBody>
          <a:bodyPr/>
          <a:lstStyle/>
          <a:p>
            <a:pPr fontAlgn="auto">
              <a:spcBef>
                <a:spcPts val="0"/>
              </a:spcBef>
              <a:spcAft>
                <a:spcPts val="0"/>
              </a:spcAft>
              <a:defRPr/>
            </a:pPr>
            <a:endParaRPr lang="es-VE">
              <a:latin typeface="+mn-lt"/>
            </a:endParaRPr>
          </a:p>
        </p:txBody>
      </p:sp>
      <p:grpSp>
        <p:nvGrpSpPr>
          <p:cNvPr id="18" name="378 Grupo"/>
          <p:cNvGrpSpPr>
            <a:grpSpLocks/>
          </p:cNvGrpSpPr>
          <p:nvPr/>
        </p:nvGrpSpPr>
        <p:grpSpPr bwMode="auto">
          <a:xfrm>
            <a:off x="6757988" y="4332288"/>
            <a:ext cx="996950" cy="425450"/>
            <a:chOff x="6302383" y="4903788"/>
            <a:chExt cx="996947" cy="425450"/>
          </a:xfrm>
        </p:grpSpPr>
        <p:sp>
          <p:nvSpPr>
            <p:cNvPr id="39" name="Line 55"/>
            <p:cNvSpPr>
              <a:spLocks noChangeShapeType="1"/>
            </p:cNvSpPr>
            <p:nvPr/>
          </p:nvSpPr>
          <p:spPr bwMode="auto">
            <a:xfrm flipH="1">
              <a:off x="6305558" y="4903788"/>
              <a:ext cx="993772" cy="0"/>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40" name="Line 56"/>
            <p:cNvSpPr>
              <a:spLocks noChangeShapeType="1"/>
            </p:cNvSpPr>
            <p:nvPr/>
          </p:nvSpPr>
          <p:spPr bwMode="auto">
            <a:xfrm flipH="1">
              <a:off x="6302383" y="4905375"/>
              <a:ext cx="0" cy="423863"/>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grpSp>
      <p:sp>
        <p:nvSpPr>
          <p:cNvPr id="41" name="Rectangle 94"/>
          <p:cNvSpPr>
            <a:spLocks noChangeArrowheads="1"/>
          </p:cNvSpPr>
          <p:nvPr/>
        </p:nvSpPr>
        <p:spPr bwMode="auto">
          <a:xfrm>
            <a:off x="6499225" y="3117850"/>
            <a:ext cx="1166813" cy="925513"/>
          </a:xfrm>
          <a:prstGeom prst="rect">
            <a:avLst/>
          </a:prstGeom>
          <a:ln w="28575">
            <a:solidFill>
              <a:schemeClr val="tx1"/>
            </a:solidFill>
            <a:headEnd/>
            <a:tailEnd/>
          </a:ln>
        </p:spPr>
        <p:style>
          <a:lnRef idx="2">
            <a:schemeClr val="dk1"/>
          </a:lnRef>
          <a:fillRef idx="1">
            <a:schemeClr val="lt1"/>
          </a:fillRef>
          <a:effectRef idx="0">
            <a:schemeClr val="dk1"/>
          </a:effectRef>
          <a:fontRef idx="minor">
            <a:schemeClr val="dk1"/>
          </a:fontRef>
        </p:style>
        <p:txBody>
          <a:bodyPr/>
          <a:lstStyle/>
          <a:p>
            <a:pPr algn="ctr" fontAlgn="auto">
              <a:spcBef>
                <a:spcPct val="50000"/>
              </a:spcBef>
              <a:spcAft>
                <a:spcPts val="0"/>
              </a:spcAft>
              <a:defRPr/>
            </a:pPr>
            <a:endParaRPr lang="es-VE" sz="1000" b="1">
              <a:latin typeface="Papyrus" pitchFamily="66" charset="0"/>
              <a:cs typeface="Arial" charset="0"/>
            </a:endParaRPr>
          </a:p>
        </p:txBody>
      </p:sp>
      <p:sp>
        <p:nvSpPr>
          <p:cNvPr id="42" name="Freeform 635"/>
          <p:cNvSpPr>
            <a:spLocks/>
          </p:cNvSpPr>
          <p:nvPr/>
        </p:nvSpPr>
        <p:spPr bwMode="auto">
          <a:xfrm rot="10800000">
            <a:off x="6843725" y="3311525"/>
            <a:ext cx="541338" cy="555625"/>
          </a:xfrm>
          <a:custGeom>
            <a:avLst/>
            <a:gdLst>
              <a:gd name="T0" fmla="*/ 2147483647 w 341"/>
              <a:gd name="T1" fmla="*/ 2147483647 h 350"/>
              <a:gd name="T2" fmla="*/ 2147483647 w 341"/>
              <a:gd name="T3" fmla="*/ 2147483647 h 350"/>
              <a:gd name="T4" fmla="*/ 2147483647 w 341"/>
              <a:gd name="T5" fmla="*/ 2147483647 h 350"/>
              <a:gd name="T6" fmla="*/ 2147483647 w 341"/>
              <a:gd name="T7" fmla="*/ 2147483647 h 350"/>
              <a:gd name="T8" fmla="*/ 2147483647 w 341"/>
              <a:gd name="T9" fmla="*/ 2147483647 h 350"/>
              <a:gd name="T10" fmla="*/ 2147483647 w 341"/>
              <a:gd name="T11" fmla="*/ 2147483647 h 350"/>
              <a:gd name="T12" fmla="*/ 2147483647 w 341"/>
              <a:gd name="T13" fmla="*/ 2147483647 h 350"/>
              <a:gd name="T14" fmla="*/ 2147483647 w 341"/>
              <a:gd name="T15" fmla="*/ 2147483647 h 350"/>
              <a:gd name="T16" fmla="*/ 2147483647 w 341"/>
              <a:gd name="T17" fmla="*/ 2147483647 h 350"/>
              <a:gd name="T18" fmla="*/ 2147483647 w 341"/>
              <a:gd name="T19" fmla="*/ 2147483647 h 350"/>
              <a:gd name="T20" fmla="*/ 2147483647 w 341"/>
              <a:gd name="T21" fmla="*/ 2147483647 h 350"/>
              <a:gd name="T22" fmla="*/ 2147483647 w 341"/>
              <a:gd name="T23" fmla="*/ 2147483647 h 350"/>
              <a:gd name="T24" fmla="*/ 2147483647 w 341"/>
              <a:gd name="T25" fmla="*/ 2147483647 h 350"/>
              <a:gd name="T26" fmla="*/ 2147483647 w 341"/>
              <a:gd name="T27" fmla="*/ 2147483647 h 350"/>
              <a:gd name="T28" fmla="*/ 2147483647 w 341"/>
              <a:gd name="T29" fmla="*/ 2147483647 h 350"/>
              <a:gd name="T30" fmla="*/ 2147483647 w 341"/>
              <a:gd name="T31" fmla="*/ 2147483647 h 350"/>
              <a:gd name="T32" fmla="*/ 2147483647 w 341"/>
              <a:gd name="T33" fmla="*/ 2147483647 h 350"/>
              <a:gd name="T34" fmla="*/ 2147483647 w 341"/>
              <a:gd name="T35" fmla="*/ 2147483647 h 350"/>
              <a:gd name="T36" fmla="*/ 2147483647 w 341"/>
              <a:gd name="T37" fmla="*/ 2147483647 h 350"/>
              <a:gd name="T38" fmla="*/ 2147483647 w 341"/>
              <a:gd name="T39" fmla="*/ 2147483647 h 350"/>
              <a:gd name="T40" fmla="*/ 2147483647 w 341"/>
              <a:gd name="T41" fmla="*/ 2147483647 h 350"/>
              <a:gd name="T42" fmla="*/ 2147483647 w 341"/>
              <a:gd name="T43" fmla="*/ 2147483647 h 350"/>
              <a:gd name="T44" fmla="*/ 2147483647 w 341"/>
              <a:gd name="T45" fmla="*/ 2147483647 h 350"/>
              <a:gd name="T46" fmla="*/ 2147483647 w 341"/>
              <a:gd name="T47" fmla="*/ 2147483647 h 350"/>
              <a:gd name="T48" fmla="*/ 2147483647 w 341"/>
              <a:gd name="T49" fmla="*/ 2147483647 h 350"/>
              <a:gd name="T50" fmla="*/ 2147483647 w 341"/>
              <a:gd name="T51" fmla="*/ 2147483647 h 350"/>
              <a:gd name="T52" fmla="*/ 2147483647 w 341"/>
              <a:gd name="T53" fmla="*/ 2147483647 h 350"/>
              <a:gd name="T54" fmla="*/ 2147483647 w 341"/>
              <a:gd name="T55" fmla="*/ 2147483647 h 350"/>
              <a:gd name="T56" fmla="*/ 2147483647 w 341"/>
              <a:gd name="T57" fmla="*/ 2147483647 h 350"/>
              <a:gd name="T58" fmla="*/ 2147483647 w 341"/>
              <a:gd name="T59" fmla="*/ 2147483647 h 350"/>
              <a:gd name="T60" fmla="*/ 2147483647 w 341"/>
              <a:gd name="T61" fmla="*/ 2147483647 h 350"/>
              <a:gd name="T62" fmla="*/ 2147483647 w 341"/>
              <a:gd name="T63" fmla="*/ 2147483647 h 350"/>
              <a:gd name="T64" fmla="*/ 2147483647 w 341"/>
              <a:gd name="T65" fmla="*/ 2147483647 h 350"/>
              <a:gd name="T66" fmla="*/ 2147483647 w 341"/>
              <a:gd name="T67" fmla="*/ 2147483647 h 350"/>
              <a:gd name="T68" fmla="*/ 2147483647 w 341"/>
              <a:gd name="T69" fmla="*/ 2147483647 h 350"/>
              <a:gd name="T70" fmla="*/ 2147483647 w 341"/>
              <a:gd name="T71" fmla="*/ 2147483647 h 350"/>
              <a:gd name="T72" fmla="*/ 2147483647 w 341"/>
              <a:gd name="T73" fmla="*/ 2147483647 h 350"/>
              <a:gd name="T74" fmla="*/ 2147483647 w 341"/>
              <a:gd name="T75" fmla="*/ 2147483647 h 350"/>
              <a:gd name="T76" fmla="*/ 2147483647 w 341"/>
              <a:gd name="T77" fmla="*/ 2147483647 h 350"/>
              <a:gd name="T78" fmla="*/ 2147483647 w 341"/>
              <a:gd name="T79" fmla="*/ 2147483647 h 350"/>
              <a:gd name="T80" fmla="*/ 2147483647 w 341"/>
              <a:gd name="T81" fmla="*/ 2147483647 h 350"/>
              <a:gd name="T82" fmla="*/ 2147483647 w 341"/>
              <a:gd name="T83" fmla="*/ 2147483647 h 350"/>
              <a:gd name="T84" fmla="*/ 2147483647 w 341"/>
              <a:gd name="T85" fmla="*/ 2147483647 h 350"/>
              <a:gd name="T86" fmla="*/ 2147483647 w 341"/>
              <a:gd name="T87" fmla="*/ 2147483647 h 350"/>
              <a:gd name="T88" fmla="*/ 2147483647 w 341"/>
              <a:gd name="T89" fmla="*/ 2147483647 h 350"/>
              <a:gd name="T90" fmla="*/ 2147483647 w 341"/>
              <a:gd name="T91" fmla="*/ 2147483647 h 350"/>
              <a:gd name="T92" fmla="*/ 2147483647 w 341"/>
              <a:gd name="T93" fmla="*/ 2147483647 h 350"/>
              <a:gd name="T94" fmla="*/ 2147483647 w 341"/>
              <a:gd name="T95" fmla="*/ 2147483647 h 350"/>
              <a:gd name="T96" fmla="*/ 2147483647 w 341"/>
              <a:gd name="T97" fmla="*/ 2147483647 h 350"/>
              <a:gd name="T98" fmla="*/ 2147483647 w 341"/>
              <a:gd name="T99" fmla="*/ 2147483647 h 350"/>
              <a:gd name="T100" fmla="*/ 2147483647 w 341"/>
              <a:gd name="T101" fmla="*/ 2147483647 h 350"/>
              <a:gd name="T102" fmla="*/ 2147483647 w 341"/>
              <a:gd name="T103" fmla="*/ 2147483647 h 350"/>
              <a:gd name="T104" fmla="*/ 0 w 341"/>
              <a:gd name="T105" fmla="*/ 2147483647 h 3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1"/>
              <a:gd name="T160" fmla="*/ 0 h 350"/>
              <a:gd name="T161" fmla="*/ 341 w 341"/>
              <a:gd name="T162" fmla="*/ 350 h 3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1" h="350">
                <a:moveTo>
                  <a:pt x="0" y="175"/>
                </a:moveTo>
                <a:lnTo>
                  <a:pt x="0" y="166"/>
                </a:lnTo>
                <a:lnTo>
                  <a:pt x="1" y="157"/>
                </a:lnTo>
                <a:lnTo>
                  <a:pt x="2" y="148"/>
                </a:lnTo>
                <a:lnTo>
                  <a:pt x="4" y="140"/>
                </a:lnTo>
                <a:lnTo>
                  <a:pt x="6" y="131"/>
                </a:lnTo>
                <a:lnTo>
                  <a:pt x="8" y="123"/>
                </a:lnTo>
                <a:lnTo>
                  <a:pt x="11" y="115"/>
                </a:lnTo>
                <a:lnTo>
                  <a:pt x="14" y="107"/>
                </a:lnTo>
                <a:lnTo>
                  <a:pt x="21" y="92"/>
                </a:lnTo>
                <a:lnTo>
                  <a:pt x="25" y="84"/>
                </a:lnTo>
                <a:lnTo>
                  <a:pt x="30" y="77"/>
                </a:lnTo>
                <a:lnTo>
                  <a:pt x="35" y="70"/>
                </a:lnTo>
                <a:lnTo>
                  <a:pt x="40" y="64"/>
                </a:lnTo>
                <a:lnTo>
                  <a:pt x="46" y="57"/>
                </a:lnTo>
                <a:lnTo>
                  <a:pt x="51" y="51"/>
                </a:lnTo>
                <a:lnTo>
                  <a:pt x="57" y="46"/>
                </a:lnTo>
                <a:lnTo>
                  <a:pt x="64" y="40"/>
                </a:lnTo>
                <a:lnTo>
                  <a:pt x="70" y="35"/>
                </a:lnTo>
                <a:lnTo>
                  <a:pt x="77" y="30"/>
                </a:lnTo>
                <a:lnTo>
                  <a:pt x="84" y="25"/>
                </a:lnTo>
                <a:lnTo>
                  <a:pt x="92" y="21"/>
                </a:lnTo>
                <a:lnTo>
                  <a:pt x="99" y="17"/>
                </a:lnTo>
                <a:lnTo>
                  <a:pt x="107" y="14"/>
                </a:lnTo>
                <a:lnTo>
                  <a:pt x="115" y="11"/>
                </a:lnTo>
                <a:lnTo>
                  <a:pt x="123" y="8"/>
                </a:lnTo>
                <a:lnTo>
                  <a:pt x="131" y="6"/>
                </a:lnTo>
                <a:lnTo>
                  <a:pt x="140" y="4"/>
                </a:lnTo>
                <a:lnTo>
                  <a:pt x="148" y="2"/>
                </a:lnTo>
                <a:lnTo>
                  <a:pt x="157" y="1"/>
                </a:lnTo>
                <a:lnTo>
                  <a:pt x="166" y="0"/>
                </a:lnTo>
                <a:lnTo>
                  <a:pt x="175" y="0"/>
                </a:lnTo>
                <a:lnTo>
                  <a:pt x="189" y="1"/>
                </a:lnTo>
                <a:lnTo>
                  <a:pt x="203" y="2"/>
                </a:lnTo>
                <a:lnTo>
                  <a:pt x="217" y="5"/>
                </a:lnTo>
                <a:lnTo>
                  <a:pt x="230" y="9"/>
                </a:lnTo>
                <a:lnTo>
                  <a:pt x="243" y="14"/>
                </a:lnTo>
                <a:lnTo>
                  <a:pt x="255" y="19"/>
                </a:lnTo>
                <a:lnTo>
                  <a:pt x="267" y="26"/>
                </a:lnTo>
                <a:lnTo>
                  <a:pt x="272" y="30"/>
                </a:lnTo>
                <a:lnTo>
                  <a:pt x="278" y="33"/>
                </a:lnTo>
                <a:lnTo>
                  <a:pt x="288" y="42"/>
                </a:lnTo>
                <a:lnTo>
                  <a:pt x="298" y="51"/>
                </a:lnTo>
                <a:lnTo>
                  <a:pt x="303" y="55"/>
                </a:lnTo>
                <a:lnTo>
                  <a:pt x="307" y="60"/>
                </a:lnTo>
                <a:lnTo>
                  <a:pt x="312" y="65"/>
                </a:lnTo>
                <a:lnTo>
                  <a:pt x="316" y="71"/>
                </a:lnTo>
                <a:lnTo>
                  <a:pt x="320" y="76"/>
                </a:lnTo>
                <a:lnTo>
                  <a:pt x="323" y="82"/>
                </a:lnTo>
                <a:lnTo>
                  <a:pt x="330" y="93"/>
                </a:lnTo>
                <a:lnTo>
                  <a:pt x="336" y="106"/>
                </a:lnTo>
                <a:lnTo>
                  <a:pt x="341" y="118"/>
                </a:lnTo>
                <a:lnTo>
                  <a:pt x="337" y="114"/>
                </a:lnTo>
                <a:lnTo>
                  <a:pt x="333" y="110"/>
                </a:lnTo>
                <a:lnTo>
                  <a:pt x="329" y="106"/>
                </a:lnTo>
                <a:lnTo>
                  <a:pt x="325" y="102"/>
                </a:lnTo>
                <a:lnTo>
                  <a:pt x="321" y="99"/>
                </a:lnTo>
                <a:lnTo>
                  <a:pt x="316" y="96"/>
                </a:lnTo>
                <a:lnTo>
                  <a:pt x="306" y="90"/>
                </a:lnTo>
                <a:lnTo>
                  <a:pt x="301" y="88"/>
                </a:lnTo>
                <a:lnTo>
                  <a:pt x="296" y="86"/>
                </a:lnTo>
                <a:lnTo>
                  <a:pt x="285" y="83"/>
                </a:lnTo>
                <a:lnTo>
                  <a:pt x="280" y="82"/>
                </a:lnTo>
                <a:lnTo>
                  <a:pt x="274" y="81"/>
                </a:lnTo>
                <a:lnTo>
                  <a:pt x="262" y="80"/>
                </a:lnTo>
                <a:lnTo>
                  <a:pt x="252" y="81"/>
                </a:lnTo>
                <a:lnTo>
                  <a:pt x="242" y="82"/>
                </a:lnTo>
                <a:lnTo>
                  <a:pt x="232" y="85"/>
                </a:lnTo>
                <a:lnTo>
                  <a:pt x="223" y="88"/>
                </a:lnTo>
                <a:lnTo>
                  <a:pt x="214" y="92"/>
                </a:lnTo>
                <a:lnTo>
                  <a:pt x="206" y="97"/>
                </a:lnTo>
                <a:lnTo>
                  <a:pt x="199" y="103"/>
                </a:lnTo>
                <a:lnTo>
                  <a:pt x="191" y="109"/>
                </a:lnTo>
                <a:lnTo>
                  <a:pt x="185" y="117"/>
                </a:lnTo>
                <a:lnTo>
                  <a:pt x="179" y="124"/>
                </a:lnTo>
                <a:lnTo>
                  <a:pt x="174" y="132"/>
                </a:lnTo>
                <a:lnTo>
                  <a:pt x="170" y="141"/>
                </a:lnTo>
                <a:lnTo>
                  <a:pt x="168" y="146"/>
                </a:lnTo>
                <a:lnTo>
                  <a:pt x="167" y="150"/>
                </a:lnTo>
                <a:lnTo>
                  <a:pt x="164" y="160"/>
                </a:lnTo>
                <a:lnTo>
                  <a:pt x="163" y="165"/>
                </a:lnTo>
                <a:lnTo>
                  <a:pt x="163" y="170"/>
                </a:lnTo>
                <a:lnTo>
                  <a:pt x="162" y="180"/>
                </a:lnTo>
                <a:lnTo>
                  <a:pt x="163" y="190"/>
                </a:lnTo>
                <a:lnTo>
                  <a:pt x="164" y="200"/>
                </a:lnTo>
                <a:lnTo>
                  <a:pt x="167" y="210"/>
                </a:lnTo>
                <a:lnTo>
                  <a:pt x="170" y="219"/>
                </a:lnTo>
                <a:lnTo>
                  <a:pt x="174" y="228"/>
                </a:lnTo>
                <a:lnTo>
                  <a:pt x="179" y="236"/>
                </a:lnTo>
                <a:lnTo>
                  <a:pt x="185" y="244"/>
                </a:lnTo>
                <a:lnTo>
                  <a:pt x="191" y="251"/>
                </a:lnTo>
                <a:lnTo>
                  <a:pt x="199" y="257"/>
                </a:lnTo>
                <a:lnTo>
                  <a:pt x="206" y="263"/>
                </a:lnTo>
                <a:lnTo>
                  <a:pt x="214" y="268"/>
                </a:lnTo>
                <a:lnTo>
                  <a:pt x="223" y="272"/>
                </a:lnTo>
                <a:lnTo>
                  <a:pt x="228" y="274"/>
                </a:lnTo>
                <a:lnTo>
                  <a:pt x="232" y="276"/>
                </a:lnTo>
                <a:lnTo>
                  <a:pt x="242" y="278"/>
                </a:lnTo>
                <a:lnTo>
                  <a:pt x="247" y="279"/>
                </a:lnTo>
                <a:lnTo>
                  <a:pt x="252" y="280"/>
                </a:lnTo>
                <a:lnTo>
                  <a:pt x="262" y="280"/>
                </a:lnTo>
                <a:lnTo>
                  <a:pt x="272" y="280"/>
                </a:lnTo>
                <a:lnTo>
                  <a:pt x="282" y="278"/>
                </a:lnTo>
                <a:lnTo>
                  <a:pt x="292" y="276"/>
                </a:lnTo>
                <a:lnTo>
                  <a:pt x="297" y="274"/>
                </a:lnTo>
                <a:lnTo>
                  <a:pt x="301" y="272"/>
                </a:lnTo>
                <a:lnTo>
                  <a:pt x="310" y="268"/>
                </a:lnTo>
                <a:lnTo>
                  <a:pt x="318" y="263"/>
                </a:lnTo>
                <a:lnTo>
                  <a:pt x="326" y="257"/>
                </a:lnTo>
                <a:lnTo>
                  <a:pt x="333" y="251"/>
                </a:lnTo>
                <a:lnTo>
                  <a:pt x="327" y="261"/>
                </a:lnTo>
                <a:lnTo>
                  <a:pt x="321" y="272"/>
                </a:lnTo>
                <a:lnTo>
                  <a:pt x="318" y="277"/>
                </a:lnTo>
                <a:lnTo>
                  <a:pt x="314" y="282"/>
                </a:lnTo>
                <a:lnTo>
                  <a:pt x="306" y="291"/>
                </a:lnTo>
                <a:lnTo>
                  <a:pt x="298" y="300"/>
                </a:lnTo>
                <a:lnTo>
                  <a:pt x="289" y="308"/>
                </a:lnTo>
                <a:lnTo>
                  <a:pt x="284" y="312"/>
                </a:lnTo>
                <a:lnTo>
                  <a:pt x="280" y="316"/>
                </a:lnTo>
                <a:lnTo>
                  <a:pt x="270" y="322"/>
                </a:lnTo>
                <a:lnTo>
                  <a:pt x="259" y="329"/>
                </a:lnTo>
                <a:lnTo>
                  <a:pt x="248" y="334"/>
                </a:lnTo>
                <a:lnTo>
                  <a:pt x="237" y="339"/>
                </a:lnTo>
                <a:lnTo>
                  <a:pt x="225" y="343"/>
                </a:lnTo>
                <a:lnTo>
                  <a:pt x="213" y="346"/>
                </a:lnTo>
                <a:lnTo>
                  <a:pt x="207" y="347"/>
                </a:lnTo>
                <a:lnTo>
                  <a:pt x="201" y="348"/>
                </a:lnTo>
                <a:lnTo>
                  <a:pt x="188" y="350"/>
                </a:lnTo>
                <a:lnTo>
                  <a:pt x="175" y="350"/>
                </a:lnTo>
                <a:lnTo>
                  <a:pt x="166" y="350"/>
                </a:lnTo>
                <a:lnTo>
                  <a:pt x="157" y="349"/>
                </a:lnTo>
                <a:lnTo>
                  <a:pt x="148" y="348"/>
                </a:lnTo>
                <a:lnTo>
                  <a:pt x="140" y="347"/>
                </a:lnTo>
                <a:lnTo>
                  <a:pt x="131" y="345"/>
                </a:lnTo>
                <a:lnTo>
                  <a:pt x="123" y="342"/>
                </a:lnTo>
                <a:lnTo>
                  <a:pt x="115" y="340"/>
                </a:lnTo>
                <a:lnTo>
                  <a:pt x="107" y="336"/>
                </a:lnTo>
                <a:lnTo>
                  <a:pt x="92" y="329"/>
                </a:lnTo>
                <a:lnTo>
                  <a:pt x="84" y="325"/>
                </a:lnTo>
                <a:lnTo>
                  <a:pt x="77" y="320"/>
                </a:lnTo>
                <a:lnTo>
                  <a:pt x="70" y="315"/>
                </a:lnTo>
                <a:lnTo>
                  <a:pt x="64" y="310"/>
                </a:lnTo>
                <a:lnTo>
                  <a:pt x="57" y="305"/>
                </a:lnTo>
                <a:lnTo>
                  <a:pt x="51" y="299"/>
                </a:lnTo>
                <a:lnTo>
                  <a:pt x="46" y="293"/>
                </a:lnTo>
                <a:lnTo>
                  <a:pt x="40" y="286"/>
                </a:lnTo>
                <a:lnTo>
                  <a:pt x="35" y="280"/>
                </a:lnTo>
                <a:lnTo>
                  <a:pt x="30" y="273"/>
                </a:lnTo>
                <a:lnTo>
                  <a:pt x="25" y="266"/>
                </a:lnTo>
                <a:lnTo>
                  <a:pt x="21" y="259"/>
                </a:lnTo>
                <a:lnTo>
                  <a:pt x="17" y="251"/>
                </a:lnTo>
                <a:lnTo>
                  <a:pt x="14" y="243"/>
                </a:lnTo>
                <a:lnTo>
                  <a:pt x="11" y="235"/>
                </a:lnTo>
                <a:lnTo>
                  <a:pt x="8" y="227"/>
                </a:lnTo>
                <a:lnTo>
                  <a:pt x="6" y="219"/>
                </a:lnTo>
                <a:lnTo>
                  <a:pt x="4" y="210"/>
                </a:lnTo>
                <a:lnTo>
                  <a:pt x="2" y="202"/>
                </a:lnTo>
                <a:lnTo>
                  <a:pt x="1" y="193"/>
                </a:lnTo>
                <a:lnTo>
                  <a:pt x="0" y="184"/>
                </a:lnTo>
                <a:lnTo>
                  <a:pt x="0" y="175"/>
                </a:lnTo>
                <a:close/>
              </a:path>
            </a:pathLst>
          </a:custGeom>
          <a:solidFill>
            <a:srgbClr val="0A800A"/>
          </a:solidFill>
          <a:ln>
            <a:headEnd/>
            <a:tailEnd/>
          </a:ln>
        </p:spPr>
        <p:style>
          <a:lnRef idx="0">
            <a:schemeClr val="accent4"/>
          </a:lnRef>
          <a:fillRef idx="3">
            <a:schemeClr val="accent4"/>
          </a:fillRef>
          <a:effectRef idx="3">
            <a:schemeClr val="accent4"/>
          </a:effectRef>
          <a:fontRef idx="minor">
            <a:schemeClr val="lt1"/>
          </a:fontRef>
        </p:style>
        <p:txBody>
          <a:bodyPr/>
          <a:lstStyle/>
          <a:p>
            <a:pPr fontAlgn="auto">
              <a:spcBef>
                <a:spcPts val="0"/>
              </a:spcBef>
              <a:spcAft>
                <a:spcPts val="0"/>
              </a:spcAft>
              <a:defRPr/>
            </a:pPr>
            <a:endParaRPr lang="es-VE" u="sng"/>
          </a:p>
        </p:txBody>
      </p:sp>
      <p:sp>
        <p:nvSpPr>
          <p:cNvPr id="23603" name="Rectangle 343"/>
          <p:cNvSpPr>
            <a:spLocks noChangeArrowheads="1"/>
          </p:cNvSpPr>
          <p:nvPr/>
        </p:nvSpPr>
        <p:spPr bwMode="auto">
          <a:xfrm>
            <a:off x="6615113" y="3167063"/>
            <a:ext cx="974725" cy="120650"/>
          </a:xfrm>
          <a:prstGeom prst="rect">
            <a:avLst/>
          </a:prstGeom>
          <a:noFill/>
          <a:ln w="9525">
            <a:noFill/>
            <a:miter lim="800000"/>
            <a:headEnd/>
            <a:tailEnd/>
          </a:ln>
        </p:spPr>
        <p:txBody>
          <a:bodyPr wrap="none">
            <a:spAutoFit/>
          </a:bodyPr>
          <a:lstStyle/>
          <a:p>
            <a:pPr algn="ctr">
              <a:lnSpc>
                <a:spcPct val="20000"/>
              </a:lnSpc>
              <a:spcBef>
                <a:spcPct val="50000"/>
              </a:spcBef>
            </a:pPr>
            <a:r>
              <a:rPr lang="es-VE" sz="900">
                <a:latin typeface="Calibri" pitchFamily="34" charset="0"/>
                <a:cs typeface="Arial" charset="0"/>
              </a:rPr>
              <a:t>Cuarto Creciente</a:t>
            </a:r>
          </a:p>
        </p:txBody>
      </p:sp>
      <p:sp>
        <p:nvSpPr>
          <p:cNvPr id="23604" name="Freeform 320"/>
          <p:cNvSpPr>
            <a:spLocks/>
          </p:cNvSpPr>
          <p:nvPr/>
        </p:nvSpPr>
        <p:spPr bwMode="auto">
          <a:xfrm>
            <a:off x="7043738" y="3543300"/>
            <a:ext cx="209550" cy="185738"/>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pic>
        <p:nvPicPr>
          <p:cNvPr id="23605" name="Picture 2"/>
          <p:cNvPicPr>
            <a:picLocks noChangeAspect="1" noChangeArrowheads="1"/>
          </p:cNvPicPr>
          <p:nvPr/>
        </p:nvPicPr>
        <p:blipFill>
          <a:blip r:embed="rId3"/>
          <a:srcRect/>
          <a:stretch>
            <a:fillRect/>
          </a:stretch>
        </p:blipFill>
        <p:spPr bwMode="auto">
          <a:xfrm>
            <a:off x="7472363" y="3248025"/>
            <a:ext cx="139700" cy="158750"/>
          </a:xfrm>
          <a:prstGeom prst="rect">
            <a:avLst/>
          </a:prstGeom>
          <a:noFill/>
          <a:ln w="9525">
            <a:noFill/>
            <a:miter lim="800000"/>
            <a:headEnd/>
            <a:tailEnd/>
          </a:ln>
        </p:spPr>
      </p:pic>
      <p:sp>
        <p:nvSpPr>
          <p:cNvPr id="23606" name="Rectangle 624"/>
          <p:cNvSpPr>
            <a:spLocks noChangeArrowheads="1"/>
          </p:cNvSpPr>
          <p:nvPr/>
        </p:nvSpPr>
        <p:spPr bwMode="auto">
          <a:xfrm>
            <a:off x="6519863" y="3886200"/>
            <a:ext cx="1128712" cy="141288"/>
          </a:xfrm>
          <a:prstGeom prst="rect">
            <a:avLst/>
          </a:prstGeom>
          <a:solidFill>
            <a:schemeClr val="bg1">
              <a:lumMod val="75000"/>
            </a:schemeClr>
          </a:solidFill>
          <a:ln w="9525">
            <a:noFill/>
            <a:miter lim="800000"/>
            <a:headEnd/>
            <a:tailEnd/>
          </a:ln>
        </p:spPr>
        <p:txBody>
          <a:bodyPr/>
          <a:lstStyle/>
          <a:p>
            <a:endParaRPr lang="es-ES_tradnl">
              <a:latin typeface="Calibri" pitchFamily="34" charset="0"/>
            </a:endParaRPr>
          </a:p>
        </p:txBody>
      </p:sp>
      <p:sp>
        <p:nvSpPr>
          <p:cNvPr id="23607" name="Rectangle 45"/>
          <p:cNvSpPr>
            <a:spLocks noChangeArrowheads="1"/>
          </p:cNvSpPr>
          <p:nvPr/>
        </p:nvSpPr>
        <p:spPr bwMode="auto">
          <a:xfrm>
            <a:off x="6551613" y="3863975"/>
            <a:ext cx="1081087" cy="203200"/>
          </a:xfrm>
          <a:prstGeom prst="rect">
            <a:avLst/>
          </a:prstGeom>
          <a:noFill/>
          <a:ln w="9525">
            <a:noFill/>
            <a:miter lim="800000"/>
            <a:headEnd/>
            <a:tailEnd/>
          </a:ln>
        </p:spPr>
        <p:txBody>
          <a:bodyPr lIns="90000" tIns="46800" rIns="90000" bIns="46800">
            <a:spAutoFit/>
          </a:bodyPr>
          <a:lstStyle/>
          <a:p>
            <a:pPr algn="ctr"/>
            <a:r>
              <a:rPr lang="es-VE" sz="700">
                <a:latin typeface="Calibri" pitchFamily="34" charset="0"/>
              </a:rPr>
              <a:t>v/c</a:t>
            </a:r>
            <a:r>
              <a:rPr lang="es-VE" sz="700" b="1">
                <a:latin typeface="Calibri" pitchFamily="34" charset="0"/>
              </a:rPr>
              <a:t> </a:t>
            </a:r>
            <a:r>
              <a:rPr lang="es-VE" sz="700">
                <a:latin typeface="Calibri" pitchFamily="34" charset="0"/>
              </a:rPr>
              <a:t>07</a:t>
            </a:r>
            <a:r>
              <a:rPr lang="en-US" sz="700">
                <a:latin typeface="Calibri" pitchFamily="34" charset="0"/>
              </a:rPr>
              <a:t>:00 </a:t>
            </a:r>
            <a:r>
              <a:rPr lang="en-US" sz="600">
                <a:latin typeface="Calibri" pitchFamily="34" charset="0"/>
              </a:rPr>
              <a:t>pm</a:t>
            </a:r>
            <a:r>
              <a:rPr lang="es-VE" sz="600">
                <a:latin typeface="Calibri" pitchFamily="34" charset="0"/>
              </a:rPr>
              <a:t> -</a:t>
            </a:r>
            <a:r>
              <a:rPr lang="es-VE" sz="700">
                <a:latin typeface="Calibri" pitchFamily="34" charset="0"/>
              </a:rPr>
              <a:t>07:08 </a:t>
            </a:r>
            <a:r>
              <a:rPr lang="es-VE" sz="600">
                <a:latin typeface="Calibri" pitchFamily="34" charset="0"/>
              </a:rPr>
              <a:t>pm</a:t>
            </a:r>
            <a:endParaRPr lang="es-ES">
              <a:latin typeface="Calibri" pitchFamily="34" charset="0"/>
            </a:endParaRPr>
          </a:p>
        </p:txBody>
      </p:sp>
      <p:sp>
        <p:nvSpPr>
          <p:cNvPr id="49" name="Line 52"/>
          <p:cNvSpPr>
            <a:spLocks noChangeShapeType="1"/>
          </p:cNvSpPr>
          <p:nvPr/>
        </p:nvSpPr>
        <p:spPr bwMode="auto">
          <a:xfrm>
            <a:off x="7143750" y="3417888"/>
            <a:ext cx="3175" cy="147637"/>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50" name="Line 64"/>
          <p:cNvSpPr>
            <a:spLocks noChangeShapeType="1"/>
          </p:cNvSpPr>
          <p:nvPr/>
        </p:nvSpPr>
        <p:spPr bwMode="auto">
          <a:xfrm flipH="1">
            <a:off x="7143750" y="3417888"/>
            <a:ext cx="685800" cy="0"/>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grpSp>
        <p:nvGrpSpPr>
          <p:cNvPr id="19" name="400 Grupo"/>
          <p:cNvGrpSpPr>
            <a:grpSpLocks/>
          </p:cNvGrpSpPr>
          <p:nvPr/>
        </p:nvGrpSpPr>
        <p:grpSpPr bwMode="auto">
          <a:xfrm>
            <a:off x="6740525" y="3781425"/>
            <a:ext cx="987425" cy="104775"/>
            <a:chOff x="6248408" y="4400550"/>
            <a:chExt cx="987422" cy="104775"/>
          </a:xfrm>
        </p:grpSpPr>
        <p:sp>
          <p:nvSpPr>
            <p:cNvPr id="52" name="Line 53"/>
            <p:cNvSpPr>
              <a:spLocks noChangeShapeType="1"/>
            </p:cNvSpPr>
            <p:nvPr/>
          </p:nvSpPr>
          <p:spPr bwMode="auto">
            <a:xfrm flipH="1">
              <a:off x="6251583" y="4400550"/>
              <a:ext cx="984247" cy="1588"/>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53" name="Line 54"/>
            <p:cNvSpPr>
              <a:spLocks noChangeShapeType="1"/>
            </p:cNvSpPr>
            <p:nvPr/>
          </p:nvSpPr>
          <p:spPr bwMode="auto">
            <a:xfrm flipH="1">
              <a:off x="6248408" y="4405313"/>
              <a:ext cx="3175" cy="100012"/>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grpSp>
      <p:sp>
        <p:nvSpPr>
          <p:cNvPr id="54" name="Line 65"/>
          <p:cNvSpPr>
            <a:spLocks noChangeShapeType="1"/>
          </p:cNvSpPr>
          <p:nvPr/>
        </p:nvSpPr>
        <p:spPr bwMode="auto">
          <a:xfrm flipH="1">
            <a:off x="7727950" y="3687763"/>
            <a:ext cx="0" cy="98425"/>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55" name="Line 66"/>
          <p:cNvSpPr>
            <a:spLocks noChangeShapeType="1"/>
          </p:cNvSpPr>
          <p:nvPr/>
        </p:nvSpPr>
        <p:spPr bwMode="auto">
          <a:xfrm flipH="1">
            <a:off x="7729538" y="3686175"/>
            <a:ext cx="100012" cy="0"/>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56" name="Line 67"/>
          <p:cNvSpPr>
            <a:spLocks noChangeShapeType="1"/>
          </p:cNvSpPr>
          <p:nvPr/>
        </p:nvSpPr>
        <p:spPr bwMode="auto">
          <a:xfrm flipH="1" flipV="1">
            <a:off x="7543800" y="3257550"/>
            <a:ext cx="825500" cy="0"/>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60" name="59 CuadroTexto"/>
          <p:cNvSpPr txBox="1"/>
          <p:nvPr/>
        </p:nvSpPr>
        <p:spPr>
          <a:xfrm>
            <a:off x="714348" y="642918"/>
            <a:ext cx="2786062" cy="584200"/>
          </a:xfrm>
          <a:prstGeom prst="rect">
            <a:avLst/>
          </a:prstGeom>
          <a:noFill/>
          <a:effectLst>
            <a:outerShdw blurRad="38100" dist="25400" dir="5400000" algn="t" rotWithShape="0">
              <a:prstClr val="black">
                <a:alpha val="59000"/>
              </a:prstClr>
            </a:outerShdw>
          </a:effectLst>
        </p:spPr>
        <p:txBody>
          <a:bodyPr>
            <a:spAutoFit/>
          </a:bodyPr>
          <a:lstStyle/>
          <a:p>
            <a:pPr fontAlgn="auto">
              <a:spcBef>
                <a:spcPts val="0"/>
              </a:spcBef>
              <a:spcAft>
                <a:spcPts val="0"/>
              </a:spcAft>
              <a:defRPr/>
            </a:pPr>
            <a:r>
              <a:rPr lang="es-VE" sz="3200" b="1" dirty="0">
                <a:solidFill>
                  <a:srgbClr val="11D3DD"/>
                </a:solidFill>
                <a:latin typeface="+mn-lt"/>
              </a:rPr>
              <a:t>Manual de uso</a:t>
            </a:r>
          </a:p>
        </p:txBody>
      </p:sp>
      <p:grpSp>
        <p:nvGrpSpPr>
          <p:cNvPr id="23" name="74 Grupo"/>
          <p:cNvGrpSpPr/>
          <p:nvPr/>
        </p:nvGrpSpPr>
        <p:grpSpPr>
          <a:xfrm>
            <a:off x="6500826" y="5286388"/>
            <a:ext cx="1171575" cy="955670"/>
            <a:chOff x="7826375" y="2109788"/>
            <a:chExt cx="1171575" cy="955670"/>
          </a:xfrm>
        </p:grpSpPr>
        <p:sp>
          <p:nvSpPr>
            <p:cNvPr id="66" name="Rectangle 95"/>
            <p:cNvSpPr>
              <a:spLocks noChangeArrowheads="1"/>
            </p:cNvSpPr>
            <p:nvPr/>
          </p:nvSpPr>
          <p:spPr bwMode="auto">
            <a:xfrm>
              <a:off x="7826375" y="2109788"/>
              <a:ext cx="1171575" cy="928687"/>
            </a:xfrm>
            <a:prstGeom prst="rect">
              <a:avLst/>
            </a:prstGeom>
            <a:ln>
              <a:headEnd/>
              <a:tailEnd/>
            </a:ln>
          </p:spPr>
          <p:style>
            <a:lnRef idx="2">
              <a:schemeClr val="dk1"/>
            </a:lnRef>
            <a:fillRef idx="1">
              <a:schemeClr val="lt1"/>
            </a:fillRef>
            <a:effectRef idx="0">
              <a:schemeClr val="dk1"/>
            </a:effectRef>
            <a:fontRef idx="minor">
              <a:schemeClr val="dk1"/>
            </a:fontRef>
          </p:style>
          <p:txBody>
            <a:bodyPr anchor="ctr"/>
            <a:lstStyle/>
            <a:p>
              <a:pPr algn="ctr" fontAlgn="auto">
                <a:spcBef>
                  <a:spcPct val="50000"/>
                </a:spcBef>
                <a:spcAft>
                  <a:spcPts val="0"/>
                </a:spcAft>
                <a:defRPr/>
              </a:pPr>
              <a:endParaRPr lang="es-VE" sz="1000" b="1">
                <a:latin typeface="Papyrus" pitchFamily="66" charset="0"/>
                <a:cs typeface="Arial" charset="0"/>
              </a:endParaRPr>
            </a:p>
          </p:txBody>
        </p:sp>
        <p:sp>
          <p:nvSpPr>
            <p:cNvPr id="68" name="Freeform 282"/>
            <p:cNvSpPr>
              <a:spLocks/>
            </p:cNvSpPr>
            <p:nvPr/>
          </p:nvSpPr>
          <p:spPr bwMode="auto">
            <a:xfrm>
              <a:off x="8286750" y="2425700"/>
              <a:ext cx="357188" cy="207963"/>
            </a:xfrm>
            <a:custGeom>
              <a:avLst/>
              <a:gdLst>
                <a:gd name="T0" fmla="*/ 2147483647 w 991"/>
                <a:gd name="T1" fmla="*/ 2147483647 h 655"/>
                <a:gd name="T2" fmla="*/ 2147483647 w 991"/>
                <a:gd name="T3" fmla="*/ 2147483647 h 655"/>
                <a:gd name="T4" fmla="*/ 2147483647 w 991"/>
                <a:gd name="T5" fmla="*/ 2147483647 h 655"/>
                <a:gd name="T6" fmla="*/ 2147483647 w 991"/>
                <a:gd name="T7" fmla="*/ 2147483647 h 655"/>
                <a:gd name="T8" fmla="*/ 2147483647 w 991"/>
                <a:gd name="T9" fmla="*/ 2147483647 h 655"/>
                <a:gd name="T10" fmla="*/ 2147483647 w 991"/>
                <a:gd name="T11" fmla="*/ 0 h 655"/>
                <a:gd name="T12" fmla="*/ 2147483647 w 991"/>
                <a:gd name="T13" fmla="*/ 2147483647 h 655"/>
                <a:gd name="T14" fmla="*/ 2147483647 w 991"/>
                <a:gd name="T15" fmla="*/ 2147483647 h 655"/>
                <a:gd name="T16" fmla="*/ 2147483647 w 991"/>
                <a:gd name="T17" fmla="*/ 2147483647 h 655"/>
                <a:gd name="T18" fmla="*/ 2147483647 w 991"/>
                <a:gd name="T19" fmla="*/ 2147483647 h 655"/>
                <a:gd name="T20" fmla="*/ 2147483647 w 991"/>
                <a:gd name="T21" fmla="*/ 2147483647 h 655"/>
                <a:gd name="T22" fmla="*/ 2147483647 w 991"/>
                <a:gd name="T23" fmla="*/ 2147483647 h 655"/>
                <a:gd name="T24" fmla="*/ 2147483647 w 991"/>
                <a:gd name="T25" fmla="*/ 2147483647 h 655"/>
                <a:gd name="T26" fmla="*/ 2147483647 w 991"/>
                <a:gd name="T27" fmla="*/ 2147483647 h 655"/>
                <a:gd name="T28" fmla="*/ 2147483647 w 991"/>
                <a:gd name="T29" fmla="*/ 2147483647 h 655"/>
                <a:gd name="T30" fmla="*/ 2147483647 w 991"/>
                <a:gd name="T31" fmla="*/ 2147483647 h 655"/>
                <a:gd name="T32" fmla="*/ 2147483647 w 991"/>
                <a:gd name="T33" fmla="*/ 2147483647 h 655"/>
                <a:gd name="T34" fmla="*/ 2147483647 w 991"/>
                <a:gd name="T35" fmla="*/ 2147483647 h 655"/>
                <a:gd name="T36" fmla="*/ 2147483647 w 991"/>
                <a:gd name="T37" fmla="*/ 2147483647 h 655"/>
                <a:gd name="T38" fmla="*/ 2147483647 w 991"/>
                <a:gd name="T39" fmla="*/ 2147483647 h 655"/>
                <a:gd name="T40" fmla="*/ 2147483647 w 991"/>
                <a:gd name="T41" fmla="*/ 2147483647 h 655"/>
                <a:gd name="T42" fmla="*/ 2147483647 w 991"/>
                <a:gd name="T43" fmla="*/ 2147483647 h 655"/>
                <a:gd name="T44" fmla="*/ 2147483647 w 991"/>
                <a:gd name="T45" fmla="*/ 2147483647 h 655"/>
                <a:gd name="T46" fmla="*/ 2147483647 w 991"/>
                <a:gd name="T47" fmla="*/ 2147483647 h 655"/>
                <a:gd name="T48" fmla="*/ 2147483647 w 991"/>
                <a:gd name="T49" fmla="*/ 2147483647 h 655"/>
                <a:gd name="T50" fmla="*/ 2147483647 w 991"/>
                <a:gd name="T51" fmla="*/ 2147483647 h 655"/>
                <a:gd name="T52" fmla="*/ 2147483647 w 991"/>
                <a:gd name="T53" fmla="*/ 2147483647 h 655"/>
                <a:gd name="T54" fmla="*/ 2147483647 w 991"/>
                <a:gd name="T55" fmla="*/ 2147483647 h 655"/>
                <a:gd name="T56" fmla="*/ 2147483647 w 991"/>
                <a:gd name="T57" fmla="*/ 2147483647 h 655"/>
                <a:gd name="T58" fmla="*/ 2147483647 w 991"/>
                <a:gd name="T59" fmla="*/ 2147483647 h 655"/>
                <a:gd name="T60" fmla="*/ 2147483647 w 991"/>
                <a:gd name="T61" fmla="*/ 2147483647 h 655"/>
                <a:gd name="T62" fmla="*/ 2147483647 w 991"/>
                <a:gd name="T63" fmla="*/ 2147483647 h 655"/>
                <a:gd name="T64" fmla="*/ 2147483647 w 991"/>
                <a:gd name="T65" fmla="*/ 2147483647 h 655"/>
                <a:gd name="T66" fmla="*/ 2147483647 w 991"/>
                <a:gd name="T67" fmla="*/ 2147483647 h 655"/>
                <a:gd name="T68" fmla="*/ 2147483647 w 991"/>
                <a:gd name="T69" fmla="*/ 2147483647 h 655"/>
                <a:gd name="T70" fmla="*/ 2147483647 w 991"/>
                <a:gd name="T71" fmla="*/ 2147483647 h 655"/>
                <a:gd name="T72" fmla="*/ 2147483647 w 991"/>
                <a:gd name="T73" fmla="*/ 2147483647 h 655"/>
                <a:gd name="T74" fmla="*/ 2147483647 w 991"/>
                <a:gd name="T75" fmla="*/ 2147483647 h 655"/>
                <a:gd name="T76" fmla="*/ 2147483647 w 991"/>
                <a:gd name="T77" fmla="*/ 2147483647 h 655"/>
                <a:gd name="T78" fmla="*/ 2147483647 w 991"/>
                <a:gd name="T79" fmla="*/ 2147483647 h 655"/>
                <a:gd name="T80" fmla="*/ 2147483647 w 991"/>
                <a:gd name="T81" fmla="*/ 2147483647 h 655"/>
                <a:gd name="T82" fmla="*/ 2147483647 w 991"/>
                <a:gd name="T83" fmla="*/ 2147483647 h 655"/>
                <a:gd name="T84" fmla="*/ 2147483647 w 991"/>
                <a:gd name="T85" fmla="*/ 2147483647 h 655"/>
                <a:gd name="T86" fmla="*/ 2147483647 w 991"/>
                <a:gd name="T87" fmla="*/ 2147483647 h 655"/>
                <a:gd name="T88" fmla="*/ 2147483647 w 991"/>
                <a:gd name="T89" fmla="*/ 2147483647 h 655"/>
                <a:gd name="T90" fmla="*/ 2147483647 w 991"/>
                <a:gd name="T91" fmla="*/ 2147483647 h 655"/>
                <a:gd name="T92" fmla="*/ 2147483647 w 991"/>
                <a:gd name="T93" fmla="*/ 2147483647 h 655"/>
                <a:gd name="T94" fmla="*/ 2147483647 w 991"/>
                <a:gd name="T95" fmla="*/ 2147483647 h 655"/>
                <a:gd name="T96" fmla="*/ 0 w 991"/>
                <a:gd name="T97" fmla="*/ 2147483647 h 655"/>
                <a:gd name="T98" fmla="*/ 2147483647 w 991"/>
                <a:gd name="T99" fmla="*/ 2147483647 h 655"/>
                <a:gd name="T100" fmla="*/ 2147483647 w 991"/>
                <a:gd name="T101" fmla="*/ 2147483647 h 655"/>
                <a:gd name="T102" fmla="*/ 2147483647 w 991"/>
                <a:gd name="T103" fmla="*/ 2147483647 h 655"/>
                <a:gd name="T104" fmla="*/ 2147483647 w 991"/>
                <a:gd name="T105" fmla="*/ 2147483647 h 655"/>
                <a:gd name="T106" fmla="*/ 2147483647 w 991"/>
                <a:gd name="T107" fmla="*/ 2147483647 h 65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991"/>
                <a:gd name="T163" fmla="*/ 0 h 655"/>
                <a:gd name="T164" fmla="*/ 991 w 991"/>
                <a:gd name="T165" fmla="*/ 655 h 65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991" h="655">
                  <a:moveTo>
                    <a:pt x="232" y="0"/>
                  </a:moveTo>
                  <a:lnTo>
                    <a:pt x="244" y="0"/>
                  </a:lnTo>
                  <a:lnTo>
                    <a:pt x="257" y="0"/>
                  </a:lnTo>
                  <a:lnTo>
                    <a:pt x="269" y="3"/>
                  </a:lnTo>
                  <a:lnTo>
                    <a:pt x="281" y="5"/>
                  </a:lnTo>
                  <a:lnTo>
                    <a:pt x="291" y="9"/>
                  </a:lnTo>
                  <a:lnTo>
                    <a:pt x="302" y="13"/>
                  </a:lnTo>
                  <a:lnTo>
                    <a:pt x="312" y="18"/>
                  </a:lnTo>
                  <a:lnTo>
                    <a:pt x="321" y="24"/>
                  </a:lnTo>
                  <a:lnTo>
                    <a:pt x="330" y="31"/>
                  </a:lnTo>
                  <a:lnTo>
                    <a:pt x="339" y="39"/>
                  </a:lnTo>
                  <a:lnTo>
                    <a:pt x="346" y="48"/>
                  </a:lnTo>
                  <a:lnTo>
                    <a:pt x="354" y="58"/>
                  </a:lnTo>
                  <a:lnTo>
                    <a:pt x="361" y="68"/>
                  </a:lnTo>
                  <a:lnTo>
                    <a:pt x="367" y="80"/>
                  </a:lnTo>
                  <a:lnTo>
                    <a:pt x="373" y="92"/>
                  </a:lnTo>
                  <a:lnTo>
                    <a:pt x="379" y="106"/>
                  </a:lnTo>
                  <a:lnTo>
                    <a:pt x="391" y="86"/>
                  </a:lnTo>
                  <a:lnTo>
                    <a:pt x="403" y="68"/>
                  </a:lnTo>
                  <a:lnTo>
                    <a:pt x="410" y="61"/>
                  </a:lnTo>
                  <a:lnTo>
                    <a:pt x="416" y="54"/>
                  </a:lnTo>
                  <a:lnTo>
                    <a:pt x="429" y="40"/>
                  </a:lnTo>
                  <a:lnTo>
                    <a:pt x="443" y="28"/>
                  </a:lnTo>
                  <a:lnTo>
                    <a:pt x="456" y="19"/>
                  </a:lnTo>
                  <a:lnTo>
                    <a:pt x="471" y="12"/>
                  </a:lnTo>
                  <a:lnTo>
                    <a:pt x="486" y="6"/>
                  </a:lnTo>
                  <a:lnTo>
                    <a:pt x="501" y="2"/>
                  </a:lnTo>
                  <a:lnTo>
                    <a:pt x="508" y="0"/>
                  </a:lnTo>
                  <a:lnTo>
                    <a:pt x="515" y="0"/>
                  </a:lnTo>
                  <a:lnTo>
                    <a:pt x="530" y="0"/>
                  </a:lnTo>
                  <a:lnTo>
                    <a:pt x="539" y="0"/>
                  </a:lnTo>
                  <a:lnTo>
                    <a:pt x="547" y="2"/>
                  </a:lnTo>
                  <a:lnTo>
                    <a:pt x="556" y="3"/>
                  </a:lnTo>
                  <a:lnTo>
                    <a:pt x="563" y="5"/>
                  </a:lnTo>
                  <a:lnTo>
                    <a:pt x="579" y="11"/>
                  </a:lnTo>
                  <a:lnTo>
                    <a:pt x="588" y="13"/>
                  </a:lnTo>
                  <a:lnTo>
                    <a:pt x="596" y="18"/>
                  </a:lnTo>
                  <a:lnTo>
                    <a:pt x="613" y="27"/>
                  </a:lnTo>
                  <a:lnTo>
                    <a:pt x="619" y="34"/>
                  </a:lnTo>
                  <a:lnTo>
                    <a:pt x="627" y="42"/>
                  </a:lnTo>
                  <a:lnTo>
                    <a:pt x="633" y="49"/>
                  </a:lnTo>
                  <a:lnTo>
                    <a:pt x="637" y="58"/>
                  </a:lnTo>
                  <a:lnTo>
                    <a:pt x="648" y="76"/>
                  </a:lnTo>
                  <a:lnTo>
                    <a:pt x="652" y="86"/>
                  </a:lnTo>
                  <a:lnTo>
                    <a:pt x="655" y="97"/>
                  </a:lnTo>
                  <a:lnTo>
                    <a:pt x="661" y="119"/>
                  </a:lnTo>
                  <a:lnTo>
                    <a:pt x="665" y="144"/>
                  </a:lnTo>
                  <a:lnTo>
                    <a:pt x="667" y="158"/>
                  </a:lnTo>
                  <a:lnTo>
                    <a:pt x="667" y="171"/>
                  </a:lnTo>
                  <a:lnTo>
                    <a:pt x="667" y="201"/>
                  </a:lnTo>
                  <a:lnTo>
                    <a:pt x="667" y="477"/>
                  </a:lnTo>
                  <a:lnTo>
                    <a:pt x="670" y="489"/>
                  </a:lnTo>
                  <a:lnTo>
                    <a:pt x="671" y="502"/>
                  </a:lnTo>
                  <a:lnTo>
                    <a:pt x="674" y="512"/>
                  </a:lnTo>
                  <a:lnTo>
                    <a:pt x="677" y="524"/>
                  </a:lnTo>
                  <a:lnTo>
                    <a:pt x="680" y="533"/>
                  </a:lnTo>
                  <a:lnTo>
                    <a:pt x="685" y="544"/>
                  </a:lnTo>
                  <a:lnTo>
                    <a:pt x="689" y="553"/>
                  </a:lnTo>
                  <a:lnTo>
                    <a:pt x="695" y="560"/>
                  </a:lnTo>
                  <a:lnTo>
                    <a:pt x="700" y="567"/>
                  </a:lnTo>
                  <a:lnTo>
                    <a:pt x="706" y="573"/>
                  </a:lnTo>
                  <a:lnTo>
                    <a:pt x="713" y="579"/>
                  </a:lnTo>
                  <a:lnTo>
                    <a:pt x="719" y="585"/>
                  </a:lnTo>
                  <a:lnTo>
                    <a:pt x="726" y="590"/>
                  </a:lnTo>
                  <a:lnTo>
                    <a:pt x="734" y="593"/>
                  </a:lnTo>
                  <a:lnTo>
                    <a:pt x="743" y="596"/>
                  </a:lnTo>
                  <a:lnTo>
                    <a:pt x="752" y="599"/>
                  </a:lnTo>
                  <a:lnTo>
                    <a:pt x="766" y="599"/>
                  </a:lnTo>
                  <a:lnTo>
                    <a:pt x="781" y="599"/>
                  </a:lnTo>
                  <a:lnTo>
                    <a:pt x="789" y="597"/>
                  </a:lnTo>
                  <a:lnTo>
                    <a:pt x="796" y="596"/>
                  </a:lnTo>
                  <a:lnTo>
                    <a:pt x="804" y="593"/>
                  </a:lnTo>
                  <a:lnTo>
                    <a:pt x="809" y="590"/>
                  </a:lnTo>
                  <a:lnTo>
                    <a:pt x="817" y="587"/>
                  </a:lnTo>
                  <a:lnTo>
                    <a:pt x="823" y="582"/>
                  </a:lnTo>
                  <a:lnTo>
                    <a:pt x="836" y="573"/>
                  </a:lnTo>
                  <a:lnTo>
                    <a:pt x="842" y="567"/>
                  </a:lnTo>
                  <a:lnTo>
                    <a:pt x="847" y="561"/>
                  </a:lnTo>
                  <a:lnTo>
                    <a:pt x="858" y="548"/>
                  </a:lnTo>
                  <a:lnTo>
                    <a:pt x="864" y="533"/>
                  </a:lnTo>
                  <a:lnTo>
                    <a:pt x="867" y="527"/>
                  </a:lnTo>
                  <a:lnTo>
                    <a:pt x="870" y="518"/>
                  </a:lnTo>
                  <a:lnTo>
                    <a:pt x="875" y="504"/>
                  </a:lnTo>
                  <a:lnTo>
                    <a:pt x="879" y="487"/>
                  </a:lnTo>
                  <a:lnTo>
                    <a:pt x="882" y="471"/>
                  </a:lnTo>
                  <a:lnTo>
                    <a:pt x="885" y="455"/>
                  </a:lnTo>
                  <a:lnTo>
                    <a:pt x="885" y="437"/>
                  </a:lnTo>
                  <a:lnTo>
                    <a:pt x="887" y="419"/>
                  </a:lnTo>
                  <a:lnTo>
                    <a:pt x="870" y="420"/>
                  </a:lnTo>
                  <a:lnTo>
                    <a:pt x="863" y="423"/>
                  </a:lnTo>
                  <a:lnTo>
                    <a:pt x="856" y="425"/>
                  </a:lnTo>
                  <a:lnTo>
                    <a:pt x="839" y="431"/>
                  </a:lnTo>
                  <a:lnTo>
                    <a:pt x="824" y="437"/>
                  </a:lnTo>
                  <a:lnTo>
                    <a:pt x="907" y="303"/>
                  </a:lnTo>
                  <a:lnTo>
                    <a:pt x="991" y="437"/>
                  </a:lnTo>
                  <a:lnTo>
                    <a:pt x="976" y="431"/>
                  </a:lnTo>
                  <a:lnTo>
                    <a:pt x="961" y="426"/>
                  </a:lnTo>
                  <a:lnTo>
                    <a:pt x="948" y="422"/>
                  </a:lnTo>
                  <a:lnTo>
                    <a:pt x="933" y="419"/>
                  </a:lnTo>
                  <a:lnTo>
                    <a:pt x="933" y="431"/>
                  </a:lnTo>
                  <a:lnTo>
                    <a:pt x="931" y="443"/>
                  </a:lnTo>
                  <a:lnTo>
                    <a:pt x="930" y="463"/>
                  </a:lnTo>
                  <a:lnTo>
                    <a:pt x="925" y="484"/>
                  </a:lnTo>
                  <a:lnTo>
                    <a:pt x="921" y="502"/>
                  </a:lnTo>
                  <a:lnTo>
                    <a:pt x="918" y="511"/>
                  </a:lnTo>
                  <a:lnTo>
                    <a:pt x="916" y="520"/>
                  </a:lnTo>
                  <a:lnTo>
                    <a:pt x="909" y="536"/>
                  </a:lnTo>
                  <a:lnTo>
                    <a:pt x="903" y="551"/>
                  </a:lnTo>
                  <a:lnTo>
                    <a:pt x="894" y="563"/>
                  </a:lnTo>
                  <a:lnTo>
                    <a:pt x="887" y="575"/>
                  </a:lnTo>
                  <a:lnTo>
                    <a:pt x="878" y="587"/>
                  </a:lnTo>
                  <a:lnTo>
                    <a:pt x="869" y="596"/>
                  </a:lnTo>
                  <a:lnTo>
                    <a:pt x="860" y="605"/>
                  </a:lnTo>
                  <a:lnTo>
                    <a:pt x="851" y="612"/>
                  </a:lnTo>
                  <a:lnTo>
                    <a:pt x="842" y="619"/>
                  </a:lnTo>
                  <a:lnTo>
                    <a:pt x="826" y="630"/>
                  </a:lnTo>
                  <a:lnTo>
                    <a:pt x="811" y="636"/>
                  </a:lnTo>
                  <a:lnTo>
                    <a:pt x="796" y="640"/>
                  </a:lnTo>
                  <a:lnTo>
                    <a:pt x="783" y="643"/>
                  </a:lnTo>
                  <a:lnTo>
                    <a:pt x="769" y="646"/>
                  </a:lnTo>
                  <a:lnTo>
                    <a:pt x="756" y="648"/>
                  </a:lnTo>
                  <a:lnTo>
                    <a:pt x="744" y="649"/>
                  </a:lnTo>
                  <a:lnTo>
                    <a:pt x="732" y="649"/>
                  </a:lnTo>
                  <a:lnTo>
                    <a:pt x="720" y="648"/>
                  </a:lnTo>
                  <a:lnTo>
                    <a:pt x="708" y="646"/>
                  </a:lnTo>
                  <a:lnTo>
                    <a:pt x="698" y="643"/>
                  </a:lnTo>
                  <a:lnTo>
                    <a:pt x="688" y="639"/>
                  </a:lnTo>
                  <a:lnTo>
                    <a:pt x="677" y="634"/>
                  </a:lnTo>
                  <a:lnTo>
                    <a:pt x="667" y="628"/>
                  </a:lnTo>
                  <a:lnTo>
                    <a:pt x="658" y="622"/>
                  </a:lnTo>
                  <a:lnTo>
                    <a:pt x="649" y="615"/>
                  </a:lnTo>
                  <a:lnTo>
                    <a:pt x="640" y="606"/>
                  </a:lnTo>
                  <a:lnTo>
                    <a:pt x="633" y="596"/>
                  </a:lnTo>
                  <a:lnTo>
                    <a:pt x="625" y="584"/>
                  </a:lnTo>
                  <a:lnTo>
                    <a:pt x="619" y="570"/>
                  </a:lnTo>
                  <a:lnTo>
                    <a:pt x="612" y="554"/>
                  </a:lnTo>
                  <a:lnTo>
                    <a:pt x="608" y="536"/>
                  </a:lnTo>
                  <a:lnTo>
                    <a:pt x="602" y="515"/>
                  </a:lnTo>
                  <a:lnTo>
                    <a:pt x="597" y="493"/>
                  </a:lnTo>
                  <a:lnTo>
                    <a:pt x="594" y="469"/>
                  </a:lnTo>
                  <a:lnTo>
                    <a:pt x="590" y="443"/>
                  </a:lnTo>
                  <a:lnTo>
                    <a:pt x="588" y="414"/>
                  </a:lnTo>
                  <a:lnTo>
                    <a:pt x="585" y="383"/>
                  </a:lnTo>
                  <a:lnTo>
                    <a:pt x="584" y="351"/>
                  </a:lnTo>
                  <a:lnTo>
                    <a:pt x="582" y="316"/>
                  </a:lnTo>
                  <a:lnTo>
                    <a:pt x="582" y="279"/>
                  </a:lnTo>
                  <a:lnTo>
                    <a:pt x="584" y="199"/>
                  </a:lnTo>
                  <a:lnTo>
                    <a:pt x="584" y="187"/>
                  </a:lnTo>
                  <a:lnTo>
                    <a:pt x="582" y="175"/>
                  </a:lnTo>
                  <a:lnTo>
                    <a:pt x="579" y="162"/>
                  </a:lnTo>
                  <a:lnTo>
                    <a:pt x="576" y="146"/>
                  </a:lnTo>
                  <a:lnTo>
                    <a:pt x="576" y="141"/>
                  </a:lnTo>
                  <a:lnTo>
                    <a:pt x="573" y="132"/>
                  </a:lnTo>
                  <a:lnTo>
                    <a:pt x="570" y="125"/>
                  </a:lnTo>
                  <a:lnTo>
                    <a:pt x="563" y="110"/>
                  </a:lnTo>
                  <a:lnTo>
                    <a:pt x="554" y="97"/>
                  </a:lnTo>
                  <a:lnTo>
                    <a:pt x="548" y="92"/>
                  </a:lnTo>
                  <a:lnTo>
                    <a:pt x="542" y="88"/>
                  </a:lnTo>
                  <a:lnTo>
                    <a:pt x="536" y="83"/>
                  </a:lnTo>
                  <a:lnTo>
                    <a:pt x="530" y="79"/>
                  </a:lnTo>
                  <a:lnTo>
                    <a:pt x="523" y="77"/>
                  </a:lnTo>
                  <a:lnTo>
                    <a:pt x="515" y="74"/>
                  </a:lnTo>
                  <a:lnTo>
                    <a:pt x="507" y="73"/>
                  </a:lnTo>
                  <a:lnTo>
                    <a:pt x="499" y="71"/>
                  </a:lnTo>
                  <a:lnTo>
                    <a:pt x="490" y="71"/>
                  </a:lnTo>
                  <a:lnTo>
                    <a:pt x="481" y="71"/>
                  </a:lnTo>
                  <a:lnTo>
                    <a:pt x="462" y="79"/>
                  </a:lnTo>
                  <a:lnTo>
                    <a:pt x="453" y="83"/>
                  </a:lnTo>
                  <a:lnTo>
                    <a:pt x="449" y="85"/>
                  </a:lnTo>
                  <a:lnTo>
                    <a:pt x="444" y="88"/>
                  </a:lnTo>
                  <a:lnTo>
                    <a:pt x="437" y="95"/>
                  </a:lnTo>
                  <a:lnTo>
                    <a:pt x="428" y="101"/>
                  </a:lnTo>
                  <a:lnTo>
                    <a:pt x="420" y="110"/>
                  </a:lnTo>
                  <a:lnTo>
                    <a:pt x="413" y="119"/>
                  </a:lnTo>
                  <a:lnTo>
                    <a:pt x="407" y="128"/>
                  </a:lnTo>
                  <a:lnTo>
                    <a:pt x="401" y="140"/>
                  </a:lnTo>
                  <a:lnTo>
                    <a:pt x="397" y="152"/>
                  </a:lnTo>
                  <a:lnTo>
                    <a:pt x="395" y="156"/>
                  </a:lnTo>
                  <a:lnTo>
                    <a:pt x="391" y="174"/>
                  </a:lnTo>
                  <a:lnTo>
                    <a:pt x="391" y="178"/>
                  </a:lnTo>
                  <a:lnTo>
                    <a:pt x="386" y="215"/>
                  </a:lnTo>
                  <a:lnTo>
                    <a:pt x="388" y="600"/>
                  </a:lnTo>
                  <a:lnTo>
                    <a:pt x="389" y="603"/>
                  </a:lnTo>
                  <a:lnTo>
                    <a:pt x="391" y="618"/>
                  </a:lnTo>
                  <a:lnTo>
                    <a:pt x="394" y="628"/>
                  </a:lnTo>
                  <a:lnTo>
                    <a:pt x="398" y="637"/>
                  </a:lnTo>
                  <a:lnTo>
                    <a:pt x="403" y="646"/>
                  </a:lnTo>
                  <a:lnTo>
                    <a:pt x="410" y="655"/>
                  </a:lnTo>
                  <a:lnTo>
                    <a:pt x="391" y="655"/>
                  </a:lnTo>
                  <a:lnTo>
                    <a:pt x="388" y="655"/>
                  </a:lnTo>
                  <a:lnTo>
                    <a:pt x="362" y="655"/>
                  </a:lnTo>
                  <a:lnTo>
                    <a:pt x="357" y="655"/>
                  </a:lnTo>
                  <a:lnTo>
                    <a:pt x="351" y="655"/>
                  </a:lnTo>
                  <a:lnTo>
                    <a:pt x="345" y="655"/>
                  </a:lnTo>
                  <a:lnTo>
                    <a:pt x="318" y="655"/>
                  </a:lnTo>
                  <a:lnTo>
                    <a:pt x="312" y="655"/>
                  </a:lnTo>
                  <a:lnTo>
                    <a:pt x="305" y="655"/>
                  </a:lnTo>
                  <a:lnTo>
                    <a:pt x="296" y="655"/>
                  </a:lnTo>
                  <a:lnTo>
                    <a:pt x="300" y="639"/>
                  </a:lnTo>
                  <a:lnTo>
                    <a:pt x="300" y="631"/>
                  </a:lnTo>
                  <a:lnTo>
                    <a:pt x="302" y="621"/>
                  </a:lnTo>
                  <a:lnTo>
                    <a:pt x="302" y="593"/>
                  </a:lnTo>
                  <a:lnTo>
                    <a:pt x="303" y="581"/>
                  </a:lnTo>
                  <a:lnTo>
                    <a:pt x="303" y="569"/>
                  </a:lnTo>
                  <a:lnTo>
                    <a:pt x="303" y="242"/>
                  </a:lnTo>
                  <a:lnTo>
                    <a:pt x="303" y="233"/>
                  </a:lnTo>
                  <a:lnTo>
                    <a:pt x="302" y="223"/>
                  </a:lnTo>
                  <a:lnTo>
                    <a:pt x="302" y="198"/>
                  </a:lnTo>
                  <a:lnTo>
                    <a:pt x="300" y="186"/>
                  </a:lnTo>
                  <a:lnTo>
                    <a:pt x="297" y="172"/>
                  </a:lnTo>
                  <a:lnTo>
                    <a:pt x="297" y="166"/>
                  </a:lnTo>
                  <a:lnTo>
                    <a:pt x="296" y="161"/>
                  </a:lnTo>
                  <a:lnTo>
                    <a:pt x="293" y="147"/>
                  </a:lnTo>
                  <a:lnTo>
                    <a:pt x="291" y="140"/>
                  </a:lnTo>
                  <a:lnTo>
                    <a:pt x="288" y="132"/>
                  </a:lnTo>
                  <a:lnTo>
                    <a:pt x="285" y="123"/>
                  </a:lnTo>
                  <a:lnTo>
                    <a:pt x="281" y="116"/>
                  </a:lnTo>
                  <a:lnTo>
                    <a:pt x="276" y="109"/>
                  </a:lnTo>
                  <a:lnTo>
                    <a:pt x="266" y="94"/>
                  </a:lnTo>
                  <a:lnTo>
                    <a:pt x="254" y="79"/>
                  </a:lnTo>
                  <a:lnTo>
                    <a:pt x="241" y="74"/>
                  </a:lnTo>
                  <a:lnTo>
                    <a:pt x="233" y="73"/>
                  </a:lnTo>
                  <a:lnTo>
                    <a:pt x="227" y="71"/>
                  </a:lnTo>
                  <a:lnTo>
                    <a:pt x="214" y="70"/>
                  </a:lnTo>
                  <a:lnTo>
                    <a:pt x="202" y="71"/>
                  </a:lnTo>
                  <a:lnTo>
                    <a:pt x="195" y="71"/>
                  </a:lnTo>
                  <a:lnTo>
                    <a:pt x="189" y="73"/>
                  </a:lnTo>
                  <a:lnTo>
                    <a:pt x="175" y="77"/>
                  </a:lnTo>
                  <a:lnTo>
                    <a:pt x="163" y="83"/>
                  </a:lnTo>
                  <a:lnTo>
                    <a:pt x="150" y="92"/>
                  </a:lnTo>
                  <a:lnTo>
                    <a:pt x="140" y="104"/>
                  </a:lnTo>
                  <a:lnTo>
                    <a:pt x="135" y="110"/>
                  </a:lnTo>
                  <a:lnTo>
                    <a:pt x="131" y="117"/>
                  </a:lnTo>
                  <a:lnTo>
                    <a:pt x="122" y="132"/>
                  </a:lnTo>
                  <a:lnTo>
                    <a:pt x="116" y="149"/>
                  </a:lnTo>
                  <a:lnTo>
                    <a:pt x="110" y="177"/>
                  </a:lnTo>
                  <a:lnTo>
                    <a:pt x="109" y="181"/>
                  </a:lnTo>
                  <a:lnTo>
                    <a:pt x="106" y="570"/>
                  </a:lnTo>
                  <a:lnTo>
                    <a:pt x="106" y="581"/>
                  </a:lnTo>
                  <a:lnTo>
                    <a:pt x="106" y="591"/>
                  </a:lnTo>
                  <a:lnTo>
                    <a:pt x="109" y="613"/>
                  </a:lnTo>
                  <a:lnTo>
                    <a:pt x="111" y="624"/>
                  </a:lnTo>
                  <a:lnTo>
                    <a:pt x="116" y="634"/>
                  </a:lnTo>
                  <a:lnTo>
                    <a:pt x="125" y="655"/>
                  </a:lnTo>
                  <a:lnTo>
                    <a:pt x="0" y="655"/>
                  </a:lnTo>
                  <a:lnTo>
                    <a:pt x="5" y="651"/>
                  </a:lnTo>
                  <a:lnTo>
                    <a:pt x="8" y="643"/>
                  </a:lnTo>
                  <a:lnTo>
                    <a:pt x="12" y="636"/>
                  </a:lnTo>
                  <a:lnTo>
                    <a:pt x="15" y="625"/>
                  </a:lnTo>
                  <a:lnTo>
                    <a:pt x="18" y="615"/>
                  </a:lnTo>
                  <a:lnTo>
                    <a:pt x="19" y="603"/>
                  </a:lnTo>
                  <a:lnTo>
                    <a:pt x="22" y="588"/>
                  </a:lnTo>
                  <a:lnTo>
                    <a:pt x="24" y="573"/>
                  </a:lnTo>
                  <a:lnTo>
                    <a:pt x="22" y="73"/>
                  </a:lnTo>
                  <a:lnTo>
                    <a:pt x="21" y="64"/>
                  </a:lnTo>
                  <a:lnTo>
                    <a:pt x="19" y="57"/>
                  </a:lnTo>
                  <a:lnTo>
                    <a:pt x="16" y="42"/>
                  </a:lnTo>
                  <a:lnTo>
                    <a:pt x="13" y="34"/>
                  </a:lnTo>
                  <a:lnTo>
                    <a:pt x="11" y="27"/>
                  </a:lnTo>
                  <a:lnTo>
                    <a:pt x="3" y="13"/>
                  </a:lnTo>
                  <a:lnTo>
                    <a:pt x="106" y="13"/>
                  </a:lnTo>
                  <a:lnTo>
                    <a:pt x="107" y="85"/>
                  </a:lnTo>
                  <a:lnTo>
                    <a:pt x="113" y="77"/>
                  </a:lnTo>
                  <a:lnTo>
                    <a:pt x="119" y="70"/>
                  </a:lnTo>
                  <a:lnTo>
                    <a:pt x="131" y="55"/>
                  </a:lnTo>
                  <a:lnTo>
                    <a:pt x="144" y="43"/>
                  </a:lnTo>
                  <a:lnTo>
                    <a:pt x="152" y="37"/>
                  </a:lnTo>
                  <a:lnTo>
                    <a:pt x="159" y="31"/>
                  </a:lnTo>
                  <a:lnTo>
                    <a:pt x="175" y="21"/>
                  </a:lnTo>
                  <a:lnTo>
                    <a:pt x="193" y="12"/>
                  </a:lnTo>
                  <a:lnTo>
                    <a:pt x="211" y="6"/>
                  </a:lnTo>
                  <a:lnTo>
                    <a:pt x="232" y="0"/>
                  </a:lnTo>
                  <a:close/>
                </a:path>
              </a:pathLst>
            </a:custGeom>
            <a:solidFill>
              <a:schemeClr val="tx1"/>
            </a:solidFill>
            <a:ln w="9525">
              <a:noFill/>
              <a:round/>
              <a:headEnd/>
              <a:tailEnd/>
            </a:ln>
          </p:spPr>
          <p:txBody>
            <a:bodyPr/>
            <a:lstStyle/>
            <a:p>
              <a:pPr algn="r">
                <a:spcBef>
                  <a:spcPct val="50000"/>
                </a:spcBef>
              </a:pPr>
              <a:endParaRPr lang="es-VE">
                <a:latin typeface="Calibri" pitchFamily="34" charset="0"/>
              </a:endParaRPr>
            </a:p>
          </p:txBody>
        </p:sp>
        <p:sp>
          <p:nvSpPr>
            <p:cNvPr id="69" name="AutoShape 41">
              <a:hlinkClick r:id="rId4" action="ppaction://hlinksldjump"/>
            </p:cNvPr>
            <p:cNvSpPr>
              <a:spLocks noEditPoints="1"/>
            </p:cNvSpPr>
            <p:nvPr/>
          </p:nvSpPr>
          <p:spPr bwMode="auto">
            <a:xfrm>
              <a:off x="8151813" y="2271713"/>
              <a:ext cx="601662" cy="534987"/>
            </a:xfrm>
            <a:custGeom>
              <a:avLst/>
              <a:gdLst>
                <a:gd name="T0" fmla="*/ 2147483647 w 594"/>
                <a:gd name="T1" fmla="*/ 2147483647 h 597"/>
                <a:gd name="T2" fmla="*/ 2147483647 w 594"/>
                <a:gd name="T3" fmla="*/ 2147483647 h 597"/>
                <a:gd name="T4" fmla="*/ 2147483647 w 594"/>
                <a:gd name="T5" fmla="*/ 2147483647 h 597"/>
                <a:gd name="T6" fmla="*/ 2147483647 w 594"/>
                <a:gd name="T7" fmla="*/ 2147483647 h 597"/>
                <a:gd name="T8" fmla="*/ 2147483647 w 594"/>
                <a:gd name="T9" fmla="*/ 2147483647 h 597"/>
                <a:gd name="T10" fmla="*/ 2147483647 w 594"/>
                <a:gd name="T11" fmla="*/ 2147483647 h 597"/>
                <a:gd name="T12" fmla="*/ 2147483647 w 594"/>
                <a:gd name="T13" fmla="*/ 2147483647 h 597"/>
                <a:gd name="T14" fmla="*/ 2147483647 w 594"/>
                <a:gd name="T15" fmla="*/ 2147483647 h 597"/>
                <a:gd name="T16" fmla="*/ 2147483647 w 594"/>
                <a:gd name="T17" fmla="*/ 2147483647 h 597"/>
                <a:gd name="T18" fmla="*/ 2147483647 w 594"/>
                <a:gd name="T19" fmla="*/ 2147483647 h 597"/>
                <a:gd name="T20" fmla="*/ 2147483647 w 594"/>
                <a:gd name="T21" fmla="*/ 2147483647 h 597"/>
                <a:gd name="T22" fmla="*/ 2147483647 w 594"/>
                <a:gd name="T23" fmla="*/ 2147483647 h 597"/>
                <a:gd name="T24" fmla="*/ 2147483647 w 594"/>
                <a:gd name="T25" fmla="*/ 2147483647 h 597"/>
                <a:gd name="T26" fmla="*/ 2147483647 w 594"/>
                <a:gd name="T27" fmla="*/ 2147483647 h 597"/>
                <a:gd name="T28" fmla="*/ 2147483647 w 594"/>
                <a:gd name="T29" fmla="*/ 2147483647 h 597"/>
                <a:gd name="T30" fmla="*/ 2147483647 w 594"/>
                <a:gd name="T31" fmla="*/ 2147483647 h 597"/>
                <a:gd name="T32" fmla="*/ 2147483647 w 594"/>
                <a:gd name="T33" fmla="*/ 2147483647 h 597"/>
                <a:gd name="T34" fmla="*/ 2147483647 w 594"/>
                <a:gd name="T35" fmla="*/ 2147483647 h 597"/>
                <a:gd name="T36" fmla="*/ 2147483647 w 594"/>
                <a:gd name="T37" fmla="*/ 2147483647 h 597"/>
                <a:gd name="T38" fmla="*/ 2147483647 w 594"/>
                <a:gd name="T39" fmla="*/ 2147483647 h 597"/>
                <a:gd name="T40" fmla="*/ 2147483647 w 594"/>
                <a:gd name="T41" fmla="*/ 2147483647 h 597"/>
                <a:gd name="T42" fmla="*/ 2147483647 w 594"/>
                <a:gd name="T43" fmla="*/ 2147483647 h 597"/>
                <a:gd name="T44" fmla="*/ 2147483647 w 594"/>
                <a:gd name="T45" fmla="*/ 2147483647 h 597"/>
                <a:gd name="T46" fmla="*/ 2147483647 w 594"/>
                <a:gd name="T47" fmla="*/ 2147483647 h 597"/>
                <a:gd name="T48" fmla="*/ 2147483647 w 594"/>
                <a:gd name="T49" fmla="*/ 2147483647 h 597"/>
                <a:gd name="T50" fmla="*/ 2147483647 w 594"/>
                <a:gd name="T51" fmla="*/ 2147483647 h 597"/>
                <a:gd name="T52" fmla="*/ 2147483647 w 594"/>
                <a:gd name="T53" fmla="*/ 2147483647 h 597"/>
                <a:gd name="T54" fmla="*/ 2147483647 w 594"/>
                <a:gd name="T55" fmla="*/ 2147483647 h 597"/>
                <a:gd name="T56" fmla="*/ 2147483647 w 594"/>
                <a:gd name="T57" fmla="*/ 2147483647 h 597"/>
                <a:gd name="T58" fmla="*/ 2147483647 w 594"/>
                <a:gd name="T59" fmla="*/ 2147483647 h 597"/>
                <a:gd name="T60" fmla="*/ 2147483647 w 594"/>
                <a:gd name="T61" fmla="*/ 2147483647 h 597"/>
                <a:gd name="T62" fmla="*/ 2147483647 w 594"/>
                <a:gd name="T63" fmla="*/ 2147483647 h 597"/>
                <a:gd name="T64" fmla="*/ 2147483647 w 594"/>
                <a:gd name="T65" fmla="*/ 2147483647 h 597"/>
                <a:gd name="T66" fmla="*/ 2147483647 w 594"/>
                <a:gd name="T67" fmla="*/ 2147483647 h 597"/>
                <a:gd name="T68" fmla="*/ 2147483647 w 594"/>
                <a:gd name="T69" fmla="*/ 2147483647 h 597"/>
                <a:gd name="T70" fmla="*/ 2147483647 w 594"/>
                <a:gd name="T71" fmla="*/ 2147483647 h 597"/>
                <a:gd name="T72" fmla="*/ 2147483647 w 594"/>
                <a:gd name="T73" fmla="*/ 2147483647 h 597"/>
                <a:gd name="T74" fmla="*/ 2147483647 w 594"/>
                <a:gd name="T75" fmla="*/ 2147483647 h 597"/>
                <a:gd name="T76" fmla="*/ 2147483647 w 594"/>
                <a:gd name="T77" fmla="*/ 2147483647 h 597"/>
                <a:gd name="T78" fmla="*/ 2147483647 w 594"/>
                <a:gd name="T79" fmla="*/ 2147483647 h 597"/>
                <a:gd name="T80" fmla="*/ 2147483647 w 594"/>
                <a:gd name="T81" fmla="*/ 2147483647 h 597"/>
                <a:gd name="T82" fmla="*/ 2147483647 w 594"/>
                <a:gd name="T83" fmla="*/ 2147483647 h 597"/>
                <a:gd name="T84" fmla="*/ 2147483647 w 594"/>
                <a:gd name="T85" fmla="*/ 2147483647 h 597"/>
                <a:gd name="T86" fmla="*/ 2147483647 w 594"/>
                <a:gd name="T87" fmla="*/ 2147483647 h 597"/>
                <a:gd name="T88" fmla="*/ 2147483647 w 594"/>
                <a:gd name="T89" fmla="*/ 2147483647 h 597"/>
                <a:gd name="T90" fmla="*/ 2147483647 w 594"/>
                <a:gd name="T91" fmla="*/ 2147483647 h 597"/>
                <a:gd name="T92" fmla="*/ 2147483647 w 594"/>
                <a:gd name="T93" fmla="*/ 2147483647 h 597"/>
                <a:gd name="T94" fmla="*/ 2147483647 w 594"/>
                <a:gd name="T95" fmla="*/ 2147483647 h 597"/>
                <a:gd name="T96" fmla="*/ 2147483647 w 594"/>
                <a:gd name="T97" fmla="*/ 2147483647 h 597"/>
                <a:gd name="T98" fmla="*/ 2147483647 w 594"/>
                <a:gd name="T99" fmla="*/ 2147483647 h 597"/>
                <a:gd name="T100" fmla="*/ 2147483647 w 594"/>
                <a:gd name="T101" fmla="*/ 2147483647 h 597"/>
                <a:gd name="T102" fmla="*/ 2147483647 w 594"/>
                <a:gd name="T103" fmla="*/ 2147483647 h 597"/>
                <a:gd name="T104" fmla="*/ 2147483647 w 594"/>
                <a:gd name="T105" fmla="*/ 2147483647 h 597"/>
                <a:gd name="T106" fmla="*/ 2147483647 w 594"/>
                <a:gd name="T107" fmla="*/ 2147483647 h 597"/>
                <a:gd name="T108" fmla="*/ 2147483647 w 594"/>
                <a:gd name="T109" fmla="*/ 2147483647 h 597"/>
                <a:gd name="T110" fmla="*/ 2147483647 w 594"/>
                <a:gd name="T111" fmla="*/ 2147483647 h 597"/>
                <a:gd name="T112" fmla="*/ 2147483647 w 594"/>
                <a:gd name="T113" fmla="*/ 2147483647 h 597"/>
                <a:gd name="T114" fmla="*/ 2147483647 w 594"/>
                <a:gd name="T115" fmla="*/ 2147483647 h 597"/>
                <a:gd name="T116" fmla="*/ 2147483647 w 594"/>
                <a:gd name="T117" fmla="*/ 2147483647 h 597"/>
                <a:gd name="T118" fmla="*/ 2147483647 w 594"/>
                <a:gd name="T119" fmla="*/ 2147483647 h 59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94"/>
                <a:gd name="T181" fmla="*/ 0 h 597"/>
                <a:gd name="T182" fmla="*/ 594 w 594"/>
                <a:gd name="T183" fmla="*/ 597 h 59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94" h="597">
                  <a:moveTo>
                    <a:pt x="469" y="473"/>
                  </a:moveTo>
                  <a:lnTo>
                    <a:pt x="477" y="464"/>
                  </a:lnTo>
                  <a:lnTo>
                    <a:pt x="486" y="455"/>
                  </a:lnTo>
                  <a:lnTo>
                    <a:pt x="493" y="444"/>
                  </a:lnTo>
                  <a:lnTo>
                    <a:pt x="501" y="435"/>
                  </a:lnTo>
                  <a:lnTo>
                    <a:pt x="513" y="415"/>
                  </a:lnTo>
                  <a:lnTo>
                    <a:pt x="523" y="394"/>
                  </a:lnTo>
                  <a:lnTo>
                    <a:pt x="527" y="382"/>
                  </a:lnTo>
                  <a:lnTo>
                    <a:pt x="530" y="372"/>
                  </a:lnTo>
                  <a:lnTo>
                    <a:pt x="533" y="360"/>
                  </a:lnTo>
                  <a:lnTo>
                    <a:pt x="536" y="348"/>
                  </a:lnTo>
                  <a:lnTo>
                    <a:pt x="538" y="336"/>
                  </a:lnTo>
                  <a:lnTo>
                    <a:pt x="539" y="324"/>
                  </a:lnTo>
                  <a:lnTo>
                    <a:pt x="541" y="312"/>
                  </a:lnTo>
                  <a:lnTo>
                    <a:pt x="541" y="299"/>
                  </a:lnTo>
                  <a:lnTo>
                    <a:pt x="539" y="287"/>
                  </a:lnTo>
                  <a:lnTo>
                    <a:pt x="539" y="274"/>
                  </a:lnTo>
                  <a:lnTo>
                    <a:pt x="538" y="262"/>
                  </a:lnTo>
                  <a:lnTo>
                    <a:pt x="535" y="250"/>
                  </a:lnTo>
                  <a:lnTo>
                    <a:pt x="533" y="238"/>
                  </a:lnTo>
                  <a:lnTo>
                    <a:pt x="529" y="226"/>
                  </a:lnTo>
                  <a:lnTo>
                    <a:pt x="526" y="214"/>
                  </a:lnTo>
                  <a:lnTo>
                    <a:pt x="521" y="204"/>
                  </a:lnTo>
                  <a:lnTo>
                    <a:pt x="517" y="193"/>
                  </a:lnTo>
                  <a:lnTo>
                    <a:pt x="511" y="183"/>
                  </a:lnTo>
                  <a:lnTo>
                    <a:pt x="505" y="173"/>
                  </a:lnTo>
                  <a:lnTo>
                    <a:pt x="499" y="162"/>
                  </a:lnTo>
                  <a:lnTo>
                    <a:pt x="492" y="152"/>
                  </a:lnTo>
                  <a:lnTo>
                    <a:pt x="484" y="143"/>
                  </a:lnTo>
                  <a:lnTo>
                    <a:pt x="477" y="134"/>
                  </a:lnTo>
                  <a:lnTo>
                    <a:pt x="469" y="127"/>
                  </a:lnTo>
                  <a:lnTo>
                    <a:pt x="461" y="118"/>
                  </a:lnTo>
                  <a:lnTo>
                    <a:pt x="452" y="110"/>
                  </a:lnTo>
                  <a:lnTo>
                    <a:pt x="434" y="97"/>
                  </a:lnTo>
                  <a:lnTo>
                    <a:pt x="423" y="89"/>
                  </a:lnTo>
                  <a:lnTo>
                    <a:pt x="413" y="84"/>
                  </a:lnTo>
                  <a:lnTo>
                    <a:pt x="392" y="73"/>
                  </a:lnTo>
                  <a:lnTo>
                    <a:pt x="380" y="69"/>
                  </a:lnTo>
                  <a:lnTo>
                    <a:pt x="370" y="66"/>
                  </a:lnTo>
                  <a:lnTo>
                    <a:pt x="358" y="63"/>
                  </a:lnTo>
                  <a:lnTo>
                    <a:pt x="346" y="60"/>
                  </a:lnTo>
                  <a:lnTo>
                    <a:pt x="334" y="57"/>
                  </a:lnTo>
                  <a:lnTo>
                    <a:pt x="321" y="55"/>
                  </a:lnTo>
                  <a:lnTo>
                    <a:pt x="297" y="55"/>
                  </a:lnTo>
                  <a:lnTo>
                    <a:pt x="272" y="55"/>
                  </a:lnTo>
                  <a:lnTo>
                    <a:pt x="260" y="57"/>
                  </a:lnTo>
                  <a:lnTo>
                    <a:pt x="247" y="60"/>
                  </a:lnTo>
                  <a:lnTo>
                    <a:pt x="236" y="63"/>
                  </a:lnTo>
                  <a:lnTo>
                    <a:pt x="224" y="66"/>
                  </a:lnTo>
                  <a:lnTo>
                    <a:pt x="213" y="69"/>
                  </a:lnTo>
                  <a:lnTo>
                    <a:pt x="202" y="73"/>
                  </a:lnTo>
                  <a:lnTo>
                    <a:pt x="190" y="79"/>
                  </a:lnTo>
                  <a:lnTo>
                    <a:pt x="180" y="84"/>
                  </a:lnTo>
                  <a:lnTo>
                    <a:pt x="170" y="89"/>
                  </a:lnTo>
                  <a:lnTo>
                    <a:pt x="161" y="97"/>
                  </a:lnTo>
                  <a:lnTo>
                    <a:pt x="150" y="103"/>
                  </a:lnTo>
                  <a:lnTo>
                    <a:pt x="141" y="110"/>
                  </a:lnTo>
                  <a:lnTo>
                    <a:pt x="123" y="127"/>
                  </a:lnTo>
                  <a:lnTo>
                    <a:pt x="116" y="134"/>
                  </a:lnTo>
                  <a:lnTo>
                    <a:pt x="109" y="143"/>
                  </a:lnTo>
                  <a:lnTo>
                    <a:pt x="101" y="152"/>
                  </a:lnTo>
                  <a:lnTo>
                    <a:pt x="94" y="162"/>
                  </a:lnTo>
                  <a:lnTo>
                    <a:pt x="82" y="183"/>
                  </a:lnTo>
                  <a:lnTo>
                    <a:pt x="71" y="204"/>
                  </a:lnTo>
                  <a:lnTo>
                    <a:pt x="69" y="214"/>
                  </a:lnTo>
                  <a:lnTo>
                    <a:pt x="64" y="226"/>
                  </a:lnTo>
                  <a:lnTo>
                    <a:pt x="61" y="238"/>
                  </a:lnTo>
                  <a:lnTo>
                    <a:pt x="58" y="250"/>
                  </a:lnTo>
                  <a:lnTo>
                    <a:pt x="55" y="262"/>
                  </a:lnTo>
                  <a:lnTo>
                    <a:pt x="54" y="274"/>
                  </a:lnTo>
                  <a:lnTo>
                    <a:pt x="54" y="287"/>
                  </a:lnTo>
                  <a:lnTo>
                    <a:pt x="54" y="299"/>
                  </a:lnTo>
                  <a:lnTo>
                    <a:pt x="54" y="312"/>
                  </a:lnTo>
                  <a:lnTo>
                    <a:pt x="54" y="324"/>
                  </a:lnTo>
                  <a:lnTo>
                    <a:pt x="55" y="337"/>
                  </a:lnTo>
                  <a:lnTo>
                    <a:pt x="58" y="349"/>
                  </a:lnTo>
                  <a:lnTo>
                    <a:pt x="61" y="361"/>
                  </a:lnTo>
                  <a:lnTo>
                    <a:pt x="64" y="373"/>
                  </a:lnTo>
                  <a:lnTo>
                    <a:pt x="69" y="384"/>
                  </a:lnTo>
                  <a:lnTo>
                    <a:pt x="71" y="395"/>
                  </a:lnTo>
                  <a:lnTo>
                    <a:pt x="77" y="406"/>
                  </a:lnTo>
                  <a:lnTo>
                    <a:pt x="82" y="416"/>
                  </a:lnTo>
                  <a:lnTo>
                    <a:pt x="88" y="427"/>
                  </a:lnTo>
                  <a:lnTo>
                    <a:pt x="94" y="437"/>
                  </a:lnTo>
                  <a:lnTo>
                    <a:pt x="101" y="446"/>
                  </a:lnTo>
                  <a:lnTo>
                    <a:pt x="109" y="456"/>
                  </a:lnTo>
                  <a:lnTo>
                    <a:pt x="116" y="465"/>
                  </a:lnTo>
                  <a:lnTo>
                    <a:pt x="123" y="473"/>
                  </a:lnTo>
                  <a:lnTo>
                    <a:pt x="132" y="482"/>
                  </a:lnTo>
                  <a:lnTo>
                    <a:pt x="141" y="489"/>
                  </a:lnTo>
                  <a:lnTo>
                    <a:pt x="161" y="502"/>
                  </a:lnTo>
                  <a:lnTo>
                    <a:pt x="170" y="510"/>
                  </a:lnTo>
                  <a:lnTo>
                    <a:pt x="180" y="516"/>
                  </a:lnTo>
                  <a:lnTo>
                    <a:pt x="202" y="525"/>
                  </a:lnTo>
                  <a:lnTo>
                    <a:pt x="213" y="529"/>
                  </a:lnTo>
                  <a:lnTo>
                    <a:pt x="224" y="533"/>
                  </a:lnTo>
                  <a:lnTo>
                    <a:pt x="236" y="536"/>
                  </a:lnTo>
                  <a:lnTo>
                    <a:pt x="247" y="539"/>
                  </a:lnTo>
                  <a:lnTo>
                    <a:pt x="260" y="541"/>
                  </a:lnTo>
                  <a:lnTo>
                    <a:pt x="272" y="542"/>
                  </a:lnTo>
                  <a:lnTo>
                    <a:pt x="297" y="544"/>
                  </a:lnTo>
                  <a:lnTo>
                    <a:pt x="321" y="544"/>
                  </a:lnTo>
                  <a:lnTo>
                    <a:pt x="333" y="542"/>
                  </a:lnTo>
                  <a:lnTo>
                    <a:pt x="345" y="539"/>
                  </a:lnTo>
                  <a:lnTo>
                    <a:pt x="357" y="538"/>
                  </a:lnTo>
                  <a:lnTo>
                    <a:pt x="369" y="535"/>
                  </a:lnTo>
                  <a:lnTo>
                    <a:pt x="379" y="531"/>
                  </a:lnTo>
                  <a:lnTo>
                    <a:pt x="391" y="526"/>
                  </a:lnTo>
                  <a:lnTo>
                    <a:pt x="412" y="516"/>
                  </a:lnTo>
                  <a:lnTo>
                    <a:pt x="422" y="510"/>
                  </a:lnTo>
                  <a:lnTo>
                    <a:pt x="431" y="504"/>
                  </a:lnTo>
                  <a:lnTo>
                    <a:pt x="441" y="496"/>
                  </a:lnTo>
                  <a:lnTo>
                    <a:pt x="450" y="489"/>
                  </a:lnTo>
                  <a:lnTo>
                    <a:pt x="461" y="482"/>
                  </a:lnTo>
                  <a:lnTo>
                    <a:pt x="469" y="473"/>
                  </a:lnTo>
                  <a:close/>
                  <a:moveTo>
                    <a:pt x="86" y="511"/>
                  </a:moveTo>
                  <a:lnTo>
                    <a:pt x="66" y="489"/>
                  </a:lnTo>
                  <a:lnTo>
                    <a:pt x="49" y="465"/>
                  </a:lnTo>
                  <a:lnTo>
                    <a:pt x="40" y="452"/>
                  </a:lnTo>
                  <a:lnTo>
                    <a:pt x="34" y="440"/>
                  </a:lnTo>
                  <a:lnTo>
                    <a:pt x="27" y="427"/>
                  </a:lnTo>
                  <a:lnTo>
                    <a:pt x="21" y="415"/>
                  </a:lnTo>
                  <a:lnTo>
                    <a:pt x="17" y="401"/>
                  </a:lnTo>
                  <a:lnTo>
                    <a:pt x="12" y="386"/>
                  </a:lnTo>
                  <a:lnTo>
                    <a:pt x="8" y="373"/>
                  </a:lnTo>
                  <a:lnTo>
                    <a:pt x="5" y="360"/>
                  </a:lnTo>
                  <a:lnTo>
                    <a:pt x="3" y="345"/>
                  </a:lnTo>
                  <a:lnTo>
                    <a:pt x="2" y="330"/>
                  </a:lnTo>
                  <a:lnTo>
                    <a:pt x="0" y="315"/>
                  </a:lnTo>
                  <a:lnTo>
                    <a:pt x="0" y="299"/>
                  </a:lnTo>
                  <a:lnTo>
                    <a:pt x="0" y="284"/>
                  </a:lnTo>
                  <a:lnTo>
                    <a:pt x="2" y="269"/>
                  </a:lnTo>
                  <a:lnTo>
                    <a:pt x="3" y="254"/>
                  </a:lnTo>
                  <a:lnTo>
                    <a:pt x="6" y="239"/>
                  </a:lnTo>
                  <a:lnTo>
                    <a:pt x="9" y="225"/>
                  </a:lnTo>
                  <a:lnTo>
                    <a:pt x="14" y="210"/>
                  </a:lnTo>
                  <a:lnTo>
                    <a:pt x="18" y="196"/>
                  </a:lnTo>
                  <a:lnTo>
                    <a:pt x="22" y="183"/>
                  </a:lnTo>
                  <a:lnTo>
                    <a:pt x="28" y="170"/>
                  </a:lnTo>
                  <a:lnTo>
                    <a:pt x="36" y="156"/>
                  </a:lnTo>
                  <a:lnTo>
                    <a:pt x="42" y="144"/>
                  </a:lnTo>
                  <a:lnTo>
                    <a:pt x="51" y="133"/>
                  </a:lnTo>
                  <a:lnTo>
                    <a:pt x="58" y="121"/>
                  </a:lnTo>
                  <a:lnTo>
                    <a:pt x="67" y="109"/>
                  </a:lnTo>
                  <a:lnTo>
                    <a:pt x="76" y="98"/>
                  </a:lnTo>
                  <a:lnTo>
                    <a:pt x="86" y="88"/>
                  </a:lnTo>
                  <a:lnTo>
                    <a:pt x="97" y="78"/>
                  </a:lnTo>
                  <a:lnTo>
                    <a:pt x="107" y="69"/>
                  </a:lnTo>
                  <a:lnTo>
                    <a:pt x="119" y="60"/>
                  </a:lnTo>
                  <a:lnTo>
                    <a:pt x="131" y="51"/>
                  </a:lnTo>
                  <a:lnTo>
                    <a:pt x="143" y="43"/>
                  </a:lnTo>
                  <a:lnTo>
                    <a:pt x="155" y="36"/>
                  </a:lnTo>
                  <a:lnTo>
                    <a:pt x="168" y="30"/>
                  </a:lnTo>
                  <a:lnTo>
                    <a:pt x="181" y="24"/>
                  </a:lnTo>
                  <a:lnTo>
                    <a:pt x="195" y="18"/>
                  </a:lnTo>
                  <a:lnTo>
                    <a:pt x="208" y="14"/>
                  </a:lnTo>
                  <a:lnTo>
                    <a:pt x="221" y="11"/>
                  </a:lnTo>
                  <a:lnTo>
                    <a:pt x="236" y="6"/>
                  </a:lnTo>
                  <a:lnTo>
                    <a:pt x="251" y="5"/>
                  </a:lnTo>
                  <a:lnTo>
                    <a:pt x="266" y="2"/>
                  </a:lnTo>
                  <a:lnTo>
                    <a:pt x="281" y="2"/>
                  </a:lnTo>
                  <a:lnTo>
                    <a:pt x="297" y="0"/>
                  </a:lnTo>
                  <a:lnTo>
                    <a:pt x="312" y="2"/>
                  </a:lnTo>
                  <a:lnTo>
                    <a:pt x="327" y="2"/>
                  </a:lnTo>
                  <a:lnTo>
                    <a:pt x="342" y="5"/>
                  </a:lnTo>
                  <a:lnTo>
                    <a:pt x="357" y="6"/>
                  </a:lnTo>
                  <a:lnTo>
                    <a:pt x="371" y="11"/>
                  </a:lnTo>
                  <a:lnTo>
                    <a:pt x="385" y="14"/>
                  </a:lnTo>
                  <a:lnTo>
                    <a:pt x="400" y="18"/>
                  </a:lnTo>
                  <a:lnTo>
                    <a:pt x="413" y="24"/>
                  </a:lnTo>
                  <a:lnTo>
                    <a:pt x="426" y="30"/>
                  </a:lnTo>
                  <a:lnTo>
                    <a:pt x="438" y="36"/>
                  </a:lnTo>
                  <a:lnTo>
                    <a:pt x="452" y="43"/>
                  </a:lnTo>
                  <a:lnTo>
                    <a:pt x="464" y="51"/>
                  </a:lnTo>
                  <a:lnTo>
                    <a:pt x="475" y="60"/>
                  </a:lnTo>
                  <a:lnTo>
                    <a:pt x="486" y="69"/>
                  </a:lnTo>
                  <a:lnTo>
                    <a:pt x="496" y="78"/>
                  </a:lnTo>
                  <a:lnTo>
                    <a:pt x="507" y="88"/>
                  </a:lnTo>
                  <a:lnTo>
                    <a:pt x="517" y="98"/>
                  </a:lnTo>
                  <a:lnTo>
                    <a:pt x="526" y="109"/>
                  </a:lnTo>
                  <a:lnTo>
                    <a:pt x="535" y="121"/>
                  </a:lnTo>
                  <a:lnTo>
                    <a:pt x="544" y="133"/>
                  </a:lnTo>
                  <a:lnTo>
                    <a:pt x="551" y="144"/>
                  </a:lnTo>
                  <a:lnTo>
                    <a:pt x="559" y="156"/>
                  </a:lnTo>
                  <a:lnTo>
                    <a:pt x="570" y="183"/>
                  </a:lnTo>
                  <a:lnTo>
                    <a:pt x="576" y="196"/>
                  </a:lnTo>
                  <a:lnTo>
                    <a:pt x="581" y="210"/>
                  </a:lnTo>
                  <a:lnTo>
                    <a:pt x="584" y="225"/>
                  </a:lnTo>
                  <a:lnTo>
                    <a:pt x="588" y="239"/>
                  </a:lnTo>
                  <a:lnTo>
                    <a:pt x="590" y="254"/>
                  </a:lnTo>
                  <a:lnTo>
                    <a:pt x="593" y="269"/>
                  </a:lnTo>
                  <a:lnTo>
                    <a:pt x="593" y="284"/>
                  </a:lnTo>
                  <a:lnTo>
                    <a:pt x="594" y="299"/>
                  </a:lnTo>
                  <a:lnTo>
                    <a:pt x="593" y="315"/>
                  </a:lnTo>
                  <a:lnTo>
                    <a:pt x="593" y="330"/>
                  </a:lnTo>
                  <a:lnTo>
                    <a:pt x="590" y="345"/>
                  </a:lnTo>
                  <a:lnTo>
                    <a:pt x="588" y="360"/>
                  </a:lnTo>
                  <a:lnTo>
                    <a:pt x="584" y="375"/>
                  </a:lnTo>
                  <a:lnTo>
                    <a:pt x="581" y="389"/>
                  </a:lnTo>
                  <a:lnTo>
                    <a:pt x="576" y="403"/>
                  </a:lnTo>
                  <a:lnTo>
                    <a:pt x="570" y="416"/>
                  </a:lnTo>
                  <a:lnTo>
                    <a:pt x="565" y="430"/>
                  </a:lnTo>
                  <a:lnTo>
                    <a:pt x="559" y="443"/>
                  </a:lnTo>
                  <a:lnTo>
                    <a:pt x="551" y="455"/>
                  </a:lnTo>
                  <a:lnTo>
                    <a:pt x="544" y="467"/>
                  </a:lnTo>
                  <a:lnTo>
                    <a:pt x="535" y="479"/>
                  </a:lnTo>
                  <a:lnTo>
                    <a:pt x="526" y="490"/>
                  </a:lnTo>
                  <a:lnTo>
                    <a:pt x="517" y="501"/>
                  </a:lnTo>
                  <a:lnTo>
                    <a:pt x="507" y="511"/>
                  </a:lnTo>
                  <a:lnTo>
                    <a:pt x="496" y="522"/>
                  </a:lnTo>
                  <a:lnTo>
                    <a:pt x="486" y="531"/>
                  </a:lnTo>
                  <a:lnTo>
                    <a:pt x="475" y="539"/>
                  </a:lnTo>
                  <a:lnTo>
                    <a:pt x="464" y="547"/>
                  </a:lnTo>
                  <a:lnTo>
                    <a:pt x="452" y="556"/>
                  </a:lnTo>
                  <a:lnTo>
                    <a:pt x="438" y="562"/>
                  </a:lnTo>
                  <a:lnTo>
                    <a:pt x="426" y="569"/>
                  </a:lnTo>
                  <a:lnTo>
                    <a:pt x="413" y="575"/>
                  </a:lnTo>
                  <a:lnTo>
                    <a:pt x="400" y="580"/>
                  </a:lnTo>
                  <a:lnTo>
                    <a:pt x="385" y="585"/>
                  </a:lnTo>
                  <a:lnTo>
                    <a:pt x="371" y="588"/>
                  </a:lnTo>
                  <a:lnTo>
                    <a:pt x="357" y="591"/>
                  </a:lnTo>
                  <a:lnTo>
                    <a:pt x="342" y="594"/>
                  </a:lnTo>
                  <a:lnTo>
                    <a:pt x="327" y="596"/>
                  </a:lnTo>
                  <a:lnTo>
                    <a:pt x="312" y="597"/>
                  </a:lnTo>
                  <a:lnTo>
                    <a:pt x="297" y="597"/>
                  </a:lnTo>
                  <a:lnTo>
                    <a:pt x="281" y="597"/>
                  </a:lnTo>
                  <a:lnTo>
                    <a:pt x="266" y="597"/>
                  </a:lnTo>
                  <a:lnTo>
                    <a:pt x="251" y="594"/>
                  </a:lnTo>
                  <a:lnTo>
                    <a:pt x="238" y="593"/>
                  </a:lnTo>
                  <a:lnTo>
                    <a:pt x="223" y="590"/>
                  </a:lnTo>
                  <a:lnTo>
                    <a:pt x="210" y="585"/>
                  </a:lnTo>
                  <a:lnTo>
                    <a:pt x="196" y="581"/>
                  </a:lnTo>
                  <a:lnTo>
                    <a:pt x="183" y="577"/>
                  </a:lnTo>
                  <a:lnTo>
                    <a:pt x="170" y="571"/>
                  </a:lnTo>
                  <a:lnTo>
                    <a:pt x="156" y="563"/>
                  </a:lnTo>
                  <a:lnTo>
                    <a:pt x="144" y="557"/>
                  </a:lnTo>
                  <a:lnTo>
                    <a:pt x="132" y="548"/>
                  </a:lnTo>
                  <a:lnTo>
                    <a:pt x="121" y="541"/>
                  </a:lnTo>
                  <a:lnTo>
                    <a:pt x="109" y="531"/>
                  </a:lnTo>
                  <a:lnTo>
                    <a:pt x="98" y="522"/>
                  </a:lnTo>
                  <a:lnTo>
                    <a:pt x="86" y="511"/>
                  </a:lnTo>
                  <a:close/>
                </a:path>
              </a:pathLst>
            </a:custGeom>
            <a:solidFill>
              <a:srgbClr val="0A800A"/>
            </a:solidFill>
            <a:ln>
              <a:headEnd/>
              <a:tailEnd/>
            </a:ln>
          </p:spPr>
          <p:style>
            <a:lnRef idx="0">
              <a:schemeClr val="accent1"/>
            </a:lnRef>
            <a:fillRef idx="3">
              <a:schemeClr val="accent1"/>
            </a:fillRef>
            <a:effectRef idx="3">
              <a:schemeClr val="accent1"/>
            </a:effectRef>
            <a:fontRef idx="minor">
              <a:schemeClr val="lt1"/>
            </a:fontRef>
          </p:style>
          <p:txBody>
            <a:bodyPr/>
            <a:lstStyle/>
            <a:p>
              <a:pPr>
                <a:spcBef>
                  <a:spcPct val="50000"/>
                </a:spcBef>
                <a:defRPr/>
              </a:pPr>
              <a:endParaRPr lang="es-VE" u="sng">
                <a:latin typeface="Calibri" pitchFamily="34" charset="0"/>
              </a:endParaRPr>
            </a:p>
          </p:txBody>
        </p:sp>
        <p:sp>
          <p:nvSpPr>
            <p:cNvPr id="70" name="Rectangle 244"/>
            <p:cNvSpPr>
              <a:spLocks noChangeArrowheads="1"/>
            </p:cNvSpPr>
            <p:nvPr/>
          </p:nvSpPr>
          <p:spPr bwMode="auto">
            <a:xfrm>
              <a:off x="7991475" y="2173288"/>
              <a:ext cx="947738" cy="120650"/>
            </a:xfrm>
            <a:prstGeom prst="rect">
              <a:avLst/>
            </a:prstGeom>
            <a:noFill/>
            <a:ln w="9525">
              <a:noFill/>
              <a:miter lim="800000"/>
              <a:headEnd/>
              <a:tailEnd/>
            </a:ln>
          </p:spPr>
          <p:txBody>
            <a:bodyPr>
              <a:spAutoFit/>
            </a:bodyPr>
            <a:lstStyle/>
            <a:p>
              <a:pPr algn="ctr">
                <a:lnSpc>
                  <a:spcPct val="20000"/>
                </a:lnSpc>
                <a:spcBef>
                  <a:spcPct val="50000"/>
                </a:spcBef>
              </a:pPr>
              <a:r>
                <a:rPr lang="es-VE" sz="900" dirty="0">
                  <a:latin typeface="Calibri" pitchFamily="34" charset="0"/>
                  <a:cs typeface="Arial" charset="0"/>
                </a:rPr>
                <a:t>Luna Llena</a:t>
              </a:r>
            </a:p>
          </p:txBody>
        </p:sp>
        <p:pic>
          <p:nvPicPr>
            <p:cNvPr id="71" name="Picture 4"/>
            <p:cNvPicPr>
              <a:picLocks noChangeAspect="1" noChangeArrowheads="1"/>
            </p:cNvPicPr>
            <p:nvPr/>
          </p:nvPicPr>
          <p:blipFill>
            <a:blip r:embed="rId5"/>
            <a:srcRect/>
            <a:stretch>
              <a:fillRect/>
            </a:stretch>
          </p:blipFill>
          <p:spPr bwMode="auto">
            <a:xfrm>
              <a:off x="8091510" y="2890296"/>
              <a:ext cx="122237" cy="139700"/>
            </a:xfrm>
            <a:prstGeom prst="rect">
              <a:avLst/>
            </a:prstGeom>
            <a:noFill/>
            <a:ln w="9525">
              <a:noFill/>
              <a:miter lim="800000"/>
              <a:headEnd/>
              <a:tailEnd/>
            </a:ln>
          </p:spPr>
        </p:pic>
        <p:sp>
          <p:nvSpPr>
            <p:cNvPr id="72" name="Freeform 324"/>
            <p:cNvSpPr>
              <a:spLocks/>
            </p:cNvSpPr>
            <p:nvPr/>
          </p:nvSpPr>
          <p:spPr bwMode="auto">
            <a:xfrm>
              <a:off x="8261995" y="2900594"/>
              <a:ext cx="123825" cy="123825"/>
            </a:xfrm>
            <a:custGeom>
              <a:avLst/>
              <a:gdLst>
                <a:gd name="T0" fmla="*/ 2147483647 w 625"/>
                <a:gd name="T1" fmla="*/ 2147483647 h 656"/>
                <a:gd name="T2" fmla="*/ 2147483647 w 625"/>
                <a:gd name="T3" fmla="*/ 2147483647 h 656"/>
                <a:gd name="T4" fmla="*/ 2147483647 w 625"/>
                <a:gd name="T5" fmla="*/ 2147483647 h 656"/>
                <a:gd name="T6" fmla="*/ 2147483647 w 625"/>
                <a:gd name="T7" fmla="*/ 2147483647 h 656"/>
                <a:gd name="T8" fmla="*/ 2147483647 w 625"/>
                <a:gd name="T9" fmla="*/ 2147483647 h 656"/>
                <a:gd name="T10" fmla="*/ 2147483647 w 625"/>
                <a:gd name="T11" fmla="*/ 2147483647 h 656"/>
                <a:gd name="T12" fmla="*/ 2147483647 w 625"/>
                <a:gd name="T13" fmla="*/ 2147483647 h 656"/>
                <a:gd name="T14" fmla="*/ 2147483647 w 625"/>
                <a:gd name="T15" fmla="*/ 2147483647 h 656"/>
                <a:gd name="T16" fmla="*/ 2147483647 w 625"/>
                <a:gd name="T17" fmla="*/ 2147483647 h 656"/>
                <a:gd name="T18" fmla="*/ 2147483647 w 625"/>
                <a:gd name="T19" fmla="*/ 2147483647 h 656"/>
                <a:gd name="T20" fmla="*/ 2147483647 w 625"/>
                <a:gd name="T21" fmla="*/ 2147483647 h 656"/>
                <a:gd name="T22" fmla="*/ 2147483647 w 625"/>
                <a:gd name="T23" fmla="*/ 2147483647 h 656"/>
                <a:gd name="T24" fmla="*/ 2147483647 w 625"/>
                <a:gd name="T25" fmla="*/ 2147483647 h 656"/>
                <a:gd name="T26" fmla="*/ 0 w 625"/>
                <a:gd name="T27" fmla="*/ 2147483647 h 656"/>
                <a:gd name="T28" fmla="*/ 2147483647 w 625"/>
                <a:gd name="T29" fmla="*/ 2147483647 h 656"/>
                <a:gd name="T30" fmla="*/ 2147483647 w 625"/>
                <a:gd name="T31" fmla="*/ 2147483647 h 656"/>
                <a:gd name="T32" fmla="*/ 2147483647 w 625"/>
                <a:gd name="T33" fmla="*/ 2147483647 h 656"/>
                <a:gd name="T34" fmla="*/ 2147483647 w 625"/>
                <a:gd name="T35" fmla="*/ 2147483647 h 656"/>
                <a:gd name="T36" fmla="*/ 2147483647 w 625"/>
                <a:gd name="T37" fmla="*/ 2147483647 h 656"/>
                <a:gd name="T38" fmla="*/ 2147483647 w 625"/>
                <a:gd name="T39" fmla="*/ 2147483647 h 656"/>
                <a:gd name="T40" fmla="*/ 2147483647 w 625"/>
                <a:gd name="T41" fmla="*/ 2147483647 h 656"/>
                <a:gd name="T42" fmla="*/ 2147483647 w 625"/>
                <a:gd name="T43" fmla="*/ 2147483647 h 656"/>
                <a:gd name="T44" fmla="*/ 2147483647 w 625"/>
                <a:gd name="T45" fmla="*/ 2147483647 h 656"/>
                <a:gd name="T46" fmla="*/ 2147483647 w 625"/>
                <a:gd name="T47" fmla="*/ 2147483647 h 656"/>
                <a:gd name="T48" fmla="*/ 2147483647 w 625"/>
                <a:gd name="T49" fmla="*/ 2147483647 h 656"/>
                <a:gd name="T50" fmla="*/ 2147483647 w 625"/>
                <a:gd name="T51" fmla="*/ 2147483647 h 656"/>
                <a:gd name="T52" fmla="*/ 2147483647 w 625"/>
                <a:gd name="T53" fmla="*/ 2147483647 h 656"/>
                <a:gd name="T54" fmla="*/ 2147483647 w 625"/>
                <a:gd name="T55" fmla="*/ 2147483647 h 656"/>
                <a:gd name="T56" fmla="*/ 2147483647 w 625"/>
                <a:gd name="T57" fmla="*/ 2147483647 h 656"/>
                <a:gd name="T58" fmla="*/ 2147483647 w 625"/>
                <a:gd name="T59" fmla="*/ 2147483647 h 656"/>
                <a:gd name="T60" fmla="*/ 2147483647 w 625"/>
                <a:gd name="T61" fmla="*/ 2147483647 h 656"/>
                <a:gd name="T62" fmla="*/ 2147483647 w 625"/>
                <a:gd name="T63" fmla="*/ 2147483647 h 656"/>
                <a:gd name="T64" fmla="*/ 2147483647 w 625"/>
                <a:gd name="T65" fmla="*/ 2147483647 h 656"/>
                <a:gd name="T66" fmla="*/ 2147483647 w 625"/>
                <a:gd name="T67" fmla="*/ 2147483647 h 656"/>
                <a:gd name="T68" fmla="*/ 2147483647 w 625"/>
                <a:gd name="T69" fmla="*/ 2147483647 h 656"/>
                <a:gd name="T70" fmla="*/ 2147483647 w 625"/>
                <a:gd name="T71" fmla="*/ 2147483647 h 656"/>
                <a:gd name="T72" fmla="*/ 2147483647 w 625"/>
                <a:gd name="T73" fmla="*/ 2147483647 h 656"/>
                <a:gd name="T74" fmla="*/ 2147483647 w 625"/>
                <a:gd name="T75" fmla="*/ 2147483647 h 656"/>
                <a:gd name="T76" fmla="*/ 2147483647 w 625"/>
                <a:gd name="T77" fmla="*/ 2147483647 h 656"/>
                <a:gd name="T78" fmla="*/ 2147483647 w 625"/>
                <a:gd name="T79" fmla="*/ 0 h 656"/>
                <a:gd name="T80" fmla="*/ 2147483647 w 625"/>
                <a:gd name="T81" fmla="*/ 2147483647 h 656"/>
                <a:gd name="T82" fmla="*/ 2147483647 w 625"/>
                <a:gd name="T83" fmla="*/ 2147483647 h 656"/>
                <a:gd name="T84" fmla="*/ 2147483647 w 625"/>
                <a:gd name="T85" fmla="*/ 2147483647 h 656"/>
                <a:gd name="T86" fmla="*/ 2147483647 w 625"/>
                <a:gd name="T87" fmla="*/ 2147483647 h 656"/>
                <a:gd name="T88" fmla="*/ 2147483647 w 625"/>
                <a:gd name="T89" fmla="*/ 2147483647 h 656"/>
                <a:gd name="T90" fmla="*/ 2147483647 w 625"/>
                <a:gd name="T91" fmla="*/ 2147483647 h 656"/>
                <a:gd name="T92" fmla="*/ 2147483647 w 625"/>
                <a:gd name="T93" fmla="*/ 2147483647 h 656"/>
                <a:gd name="T94" fmla="*/ 2147483647 w 625"/>
                <a:gd name="T95" fmla="*/ 2147483647 h 656"/>
                <a:gd name="T96" fmla="*/ 2147483647 w 625"/>
                <a:gd name="T97" fmla="*/ 2147483647 h 656"/>
                <a:gd name="T98" fmla="*/ 2147483647 w 625"/>
                <a:gd name="T99" fmla="*/ 2147483647 h 656"/>
                <a:gd name="T100" fmla="*/ 2147483647 w 625"/>
                <a:gd name="T101" fmla="*/ 2147483647 h 656"/>
                <a:gd name="T102" fmla="*/ 2147483647 w 625"/>
                <a:gd name="T103" fmla="*/ 2147483647 h 6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25"/>
                <a:gd name="T157" fmla="*/ 0 h 656"/>
                <a:gd name="T158" fmla="*/ 625 w 625"/>
                <a:gd name="T159" fmla="*/ 656 h 65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25" h="656">
                  <a:moveTo>
                    <a:pt x="0" y="44"/>
                  </a:moveTo>
                  <a:lnTo>
                    <a:pt x="13" y="46"/>
                  </a:lnTo>
                  <a:lnTo>
                    <a:pt x="25" y="46"/>
                  </a:lnTo>
                  <a:lnTo>
                    <a:pt x="49" y="50"/>
                  </a:lnTo>
                  <a:lnTo>
                    <a:pt x="59" y="53"/>
                  </a:lnTo>
                  <a:lnTo>
                    <a:pt x="71" y="56"/>
                  </a:lnTo>
                  <a:lnTo>
                    <a:pt x="90" y="64"/>
                  </a:lnTo>
                  <a:lnTo>
                    <a:pt x="108" y="73"/>
                  </a:lnTo>
                  <a:lnTo>
                    <a:pt x="117" y="79"/>
                  </a:lnTo>
                  <a:lnTo>
                    <a:pt x="121" y="82"/>
                  </a:lnTo>
                  <a:lnTo>
                    <a:pt x="124" y="85"/>
                  </a:lnTo>
                  <a:lnTo>
                    <a:pt x="132" y="90"/>
                  </a:lnTo>
                  <a:lnTo>
                    <a:pt x="139" y="96"/>
                  </a:lnTo>
                  <a:lnTo>
                    <a:pt x="147" y="104"/>
                  </a:lnTo>
                  <a:lnTo>
                    <a:pt x="153" y="111"/>
                  </a:lnTo>
                  <a:lnTo>
                    <a:pt x="155" y="116"/>
                  </a:lnTo>
                  <a:lnTo>
                    <a:pt x="158" y="120"/>
                  </a:lnTo>
                  <a:lnTo>
                    <a:pt x="163" y="129"/>
                  </a:lnTo>
                  <a:lnTo>
                    <a:pt x="172" y="147"/>
                  </a:lnTo>
                  <a:lnTo>
                    <a:pt x="179" y="168"/>
                  </a:lnTo>
                  <a:lnTo>
                    <a:pt x="182" y="178"/>
                  </a:lnTo>
                  <a:lnTo>
                    <a:pt x="185" y="188"/>
                  </a:lnTo>
                  <a:lnTo>
                    <a:pt x="188" y="200"/>
                  </a:lnTo>
                  <a:lnTo>
                    <a:pt x="190" y="214"/>
                  </a:lnTo>
                  <a:lnTo>
                    <a:pt x="191" y="226"/>
                  </a:lnTo>
                  <a:lnTo>
                    <a:pt x="191" y="239"/>
                  </a:lnTo>
                  <a:lnTo>
                    <a:pt x="191" y="266"/>
                  </a:lnTo>
                  <a:lnTo>
                    <a:pt x="190" y="295"/>
                  </a:lnTo>
                  <a:lnTo>
                    <a:pt x="104" y="294"/>
                  </a:lnTo>
                  <a:lnTo>
                    <a:pt x="90" y="294"/>
                  </a:lnTo>
                  <a:lnTo>
                    <a:pt x="77" y="291"/>
                  </a:lnTo>
                  <a:lnTo>
                    <a:pt x="63" y="285"/>
                  </a:lnTo>
                  <a:lnTo>
                    <a:pt x="56" y="282"/>
                  </a:lnTo>
                  <a:lnTo>
                    <a:pt x="50" y="278"/>
                  </a:lnTo>
                  <a:lnTo>
                    <a:pt x="50" y="382"/>
                  </a:lnTo>
                  <a:lnTo>
                    <a:pt x="55" y="379"/>
                  </a:lnTo>
                  <a:lnTo>
                    <a:pt x="59" y="376"/>
                  </a:lnTo>
                  <a:lnTo>
                    <a:pt x="72" y="371"/>
                  </a:lnTo>
                  <a:lnTo>
                    <a:pt x="80" y="370"/>
                  </a:lnTo>
                  <a:lnTo>
                    <a:pt x="87" y="368"/>
                  </a:lnTo>
                  <a:lnTo>
                    <a:pt x="106" y="365"/>
                  </a:lnTo>
                  <a:lnTo>
                    <a:pt x="190" y="368"/>
                  </a:lnTo>
                  <a:lnTo>
                    <a:pt x="191" y="382"/>
                  </a:lnTo>
                  <a:lnTo>
                    <a:pt x="191" y="396"/>
                  </a:lnTo>
                  <a:lnTo>
                    <a:pt x="191" y="410"/>
                  </a:lnTo>
                  <a:lnTo>
                    <a:pt x="190" y="423"/>
                  </a:lnTo>
                  <a:lnTo>
                    <a:pt x="188" y="435"/>
                  </a:lnTo>
                  <a:lnTo>
                    <a:pt x="187" y="447"/>
                  </a:lnTo>
                  <a:lnTo>
                    <a:pt x="185" y="459"/>
                  </a:lnTo>
                  <a:lnTo>
                    <a:pt x="182" y="471"/>
                  </a:lnTo>
                  <a:lnTo>
                    <a:pt x="176" y="493"/>
                  </a:lnTo>
                  <a:lnTo>
                    <a:pt x="172" y="502"/>
                  </a:lnTo>
                  <a:lnTo>
                    <a:pt x="169" y="512"/>
                  </a:lnTo>
                  <a:lnTo>
                    <a:pt x="158" y="530"/>
                  </a:lnTo>
                  <a:lnTo>
                    <a:pt x="154" y="539"/>
                  </a:lnTo>
                  <a:lnTo>
                    <a:pt x="148" y="546"/>
                  </a:lnTo>
                  <a:lnTo>
                    <a:pt x="142" y="554"/>
                  </a:lnTo>
                  <a:lnTo>
                    <a:pt x="135" y="561"/>
                  </a:lnTo>
                  <a:lnTo>
                    <a:pt x="129" y="567"/>
                  </a:lnTo>
                  <a:lnTo>
                    <a:pt x="121" y="573"/>
                  </a:lnTo>
                  <a:lnTo>
                    <a:pt x="112" y="579"/>
                  </a:lnTo>
                  <a:lnTo>
                    <a:pt x="105" y="585"/>
                  </a:lnTo>
                  <a:lnTo>
                    <a:pt x="96" y="589"/>
                  </a:lnTo>
                  <a:lnTo>
                    <a:pt x="87" y="594"/>
                  </a:lnTo>
                  <a:lnTo>
                    <a:pt x="77" y="598"/>
                  </a:lnTo>
                  <a:lnTo>
                    <a:pt x="68" y="601"/>
                  </a:lnTo>
                  <a:lnTo>
                    <a:pt x="47" y="607"/>
                  </a:lnTo>
                  <a:lnTo>
                    <a:pt x="35" y="610"/>
                  </a:lnTo>
                  <a:lnTo>
                    <a:pt x="23" y="612"/>
                  </a:lnTo>
                  <a:lnTo>
                    <a:pt x="0" y="615"/>
                  </a:lnTo>
                  <a:lnTo>
                    <a:pt x="0" y="656"/>
                  </a:lnTo>
                  <a:lnTo>
                    <a:pt x="17" y="655"/>
                  </a:lnTo>
                  <a:lnTo>
                    <a:pt x="34" y="653"/>
                  </a:lnTo>
                  <a:lnTo>
                    <a:pt x="65" y="647"/>
                  </a:lnTo>
                  <a:lnTo>
                    <a:pt x="81" y="644"/>
                  </a:lnTo>
                  <a:lnTo>
                    <a:pt x="96" y="640"/>
                  </a:lnTo>
                  <a:lnTo>
                    <a:pt x="109" y="635"/>
                  </a:lnTo>
                  <a:lnTo>
                    <a:pt x="123" y="631"/>
                  </a:lnTo>
                  <a:lnTo>
                    <a:pt x="136" y="627"/>
                  </a:lnTo>
                  <a:lnTo>
                    <a:pt x="150" y="621"/>
                  </a:lnTo>
                  <a:lnTo>
                    <a:pt x="172" y="607"/>
                  </a:lnTo>
                  <a:lnTo>
                    <a:pt x="184" y="600"/>
                  </a:lnTo>
                  <a:lnTo>
                    <a:pt x="194" y="592"/>
                  </a:lnTo>
                  <a:lnTo>
                    <a:pt x="204" y="583"/>
                  </a:lnTo>
                  <a:lnTo>
                    <a:pt x="213" y="575"/>
                  </a:lnTo>
                  <a:lnTo>
                    <a:pt x="222" y="566"/>
                  </a:lnTo>
                  <a:lnTo>
                    <a:pt x="231" y="555"/>
                  </a:lnTo>
                  <a:lnTo>
                    <a:pt x="236" y="551"/>
                  </a:lnTo>
                  <a:lnTo>
                    <a:pt x="239" y="545"/>
                  </a:lnTo>
                  <a:lnTo>
                    <a:pt x="246" y="534"/>
                  </a:lnTo>
                  <a:lnTo>
                    <a:pt x="254" y="524"/>
                  </a:lnTo>
                  <a:lnTo>
                    <a:pt x="259" y="512"/>
                  </a:lnTo>
                  <a:lnTo>
                    <a:pt x="265" y="499"/>
                  </a:lnTo>
                  <a:lnTo>
                    <a:pt x="271" y="487"/>
                  </a:lnTo>
                  <a:lnTo>
                    <a:pt x="280" y="460"/>
                  </a:lnTo>
                  <a:lnTo>
                    <a:pt x="285" y="445"/>
                  </a:lnTo>
                  <a:lnTo>
                    <a:pt x="288" y="431"/>
                  </a:lnTo>
                  <a:lnTo>
                    <a:pt x="292" y="401"/>
                  </a:lnTo>
                  <a:lnTo>
                    <a:pt x="294" y="384"/>
                  </a:lnTo>
                  <a:lnTo>
                    <a:pt x="295" y="368"/>
                  </a:lnTo>
                  <a:lnTo>
                    <a:pt x="329" y="368"/>
                  </a:lnTo>
                  <a:lnTo>
                    <a:pt x="334" y="401"/>
                  </a:lnTo>
                  <a:lnTo>
                    <a:pt x="340" y="433"/>
                  </a:lnTo>
                  <a:lnTo>
                    <a:pt x="344" y="448"/>
                  </a:lnTo>
                  <a:lnTo>
                    <a:pt x="349" y="463"/>
                  </a:lnTo>
                  <a:lnTo>
                    <a:pt x="353" y="477"/>
                  </a:lnTo>
                  <a:lnTo>
                    <a:pt x="357" y="490"/>
                  </a:lnTo>
                  <a:lnTo>
                    <a:pt x="363" y="503"/>
                  </a:lnTo>
                  <a:lnTo>
                    <a:pt x="369" y="517"/>
                  </a:lnTo>
                  <a:lnTo>
                    <a:pt x="377" y="529"/>
                  </a:lnTo>
                  <a:lnTo>
                    <a:pt x="383" y="539"/>
                  </a:lnTo>
                  <a:lnTo>
                    <a:pt x="390" y="551"/>
                  </a:lnTo>
                  <a:lnTo>
                    <a:pt x="399" y="561"/>
                  </a:lnTo>
                  <a:lnTo>
                    <a:pt x="417" y="579"/>
                  </a:lnTo>
                  <a:lnTo>
                    <a:pt x="436" y="597"/>
                  </a:lnTo>
                  <a:lnTo>
                    <a:pt x="447" y="604"/>
                  </a:lnTo>
                  <a:lnTo>
                    <a:pt x="457" y="612"/>
                  </a:lnTo>
                  <a:lnTo>
                    <a:pt x="469" y="618"/>
                  </a:lnTo>
                  <a:lnTo>
                    <a:pt x="481" y="625"/>
                  </a:lnTo>
                  <a:lnTo>
                    <a:pt x="493" y="629"/>
                  </a:lnTo>
                  <a:lnTo>
                    <a:pt x="506" y="635"/>
                  </a:lnTo>
                  <a:lnTo>
                    <a:pt x="519" y="640"/>
                  </a:lnTo>
                  <a:lnTo>
                    <a:pt x="533" y="643"/>
                  </a:lnTo>
                  <a:lnTo>
                    <a:pt x="548" y="647"/>
                  </a:lnTo>
                  <a:lnTo>
                    <a:pt x="562" y="650"/>
                  </a:lnTo>
                  <a:lnTo>
                    <a:pt x="577" y="652"/>
                  </a:lnTo>
                  <a:lnTo>
                    <a:pt x="592" y="655"/>
                  </a:lnTo>
                  <a:lnTo>
                    <a:pt x="608" y="656"/>
                  </a:lnTo>
                  <a:lnTo>
                    <a:pt x="625" y="656"/>
                  </a:lnTo>
                  <a:lnTo>
                    <a:pt x="625" y="650"/>
                  </a:lnTo>
                  <a:lnTo>
                    <a:pt x="625" y="646"/>
                  </a:lnTo>
                  <a:lnTo>
                    <a:pt x="625" y="640"/>
                  </a:lnTo>
                  <a:lnTo>
                    <a:pt x="625" y="615"/>
                  </a:lnTo>
                  <a:lnTo>
                    <a:pt x="600" y="609"/>
                  </a:lnTo>
                  <a:lnTo>
                    <a:pt x="577" y="601"/>
                  </a:lnTo>
                  <a:lnTo>
                    <a:pt x="555" y="594"/>
                  </a:lnTo>
                  <a:lnTo>
                    <a:pt x="536" y="583"/>
                  </a:lnTo>
                  <a:lnTo>
                    <a:pt x="516" y="573"/>
                  </a:lnTo>
                  <a:lnTo>
                    <a:pt x="509" y="567"/>
                  </a:lnTo>
                  <a:lnTo>
                    <a:pt x="500" y="561"/>
                  </a:lnTo>
                  <a:lnTo>
                    <a:pt x="487" y="548"/>
                  </a:lnTo>
                  <a:lnTo>
                    <a:pt x="479" y="540"/>
                  </a:lnTo>
                  <a:lnTo>
                    <a:pt x="473" y="533"/>
                  </a:lnTo>
                  <a:lnTo>
                    <a:pt x="467" y="524"/>
                  </a:lnTo>
                  <a:lnTo>
                    <a:pt x="463" y="517"/>
                  </a:lnTo>
                  <a:lnTo>
                    <a:pt x="453" y="499"/>
                  </a:lnTo>
                  <a:lnTo>
                    <a:pt x="450" y="490"/>
                  </a:lnTo>
                  <a:lnTo>
                    <a:pt x="445" y="481"/>
                  </a:lnTo>
                  <a:lnTo>
                    <a:pt x="442" y="471"/>
                  </a:lnTo>
                  <a:lnTo>
                    <a:pt x="439" y="460"/>
                  </a:lnTo>
                  <a:lnTo>
                    <a:pt x="436" y="439"/>
                  </a:lnTo>
                  <a:lnTo>
                    <a:pt x="435" y="428"/>
                  </a:lnTo>
                  <a:lnTo>
                    <a:pt x="433" y="417"/>
                  </a:lnTo>
                  <a:lnTo>
                    <a:pt x="433" y="405"/>
                  </a:lnTo>
                  <a:lnTo>
                    <a:pt x="433" y="393"/>
                  </a:lnTo>
                  <a:lnTo>
                    <a:pt x="433" y="380"/>
                  </a:lnTo>
                  <a:lnTo>
                    <a:pt x="435" y="368"/>
                  </a:lnTo>
                  <a:lnTo>
                    <a:pt x="512" y="368"/>
                  </a:lnTo>
                  <a:lnTo>
                    <a:pt x="530" y="370"/>
                  </a:lnTo>
                  <a:lnTo>
                    <a:pt x="546" y="373"/>
                  </a:lnTo>
                  <a:lnTo>
                    <a:pt x="561" y="376"/>
                  </a:lnTo>
                  <a:lnTo>
                    <a:pt x="576" y="382"/>
                  </a:lnTo>
                  <a:lnTo>
                    <a:pt x="576" y="278"/>
                  </a:lnTo>
                  <a:lnTo>
                    <a:pt x="564" y="283"/>
                  </a:lnTo>
                  <a:lnTo>
                    <a:pt x="553" y="288"/>
                  </a:lnTo>
                  <a:lnTo>
                    <a:pt x="543" y="291"/>
                  </a:lnTo>
                  <a:lnTo>
                    <a:pt x="531" y="292"/>
                  </a:lnTo>
                  <a:lnTo>
                    <a:pt x="435" y="295"/>
                  </a:lnTo>
                  <a:lnTo>
                    <a:pt x="435" y="282"/>
                  </a:lnTo>
                  <a:lnTo>
                    <a:pt x="435" y="270"/>
                  </a:lnTo>
                  <a:lnTo>
                    <a:pt x="435" y="257"/>
                  </a:lnTo>
                  <a:lnTo>
                    <a:pt x="435" y="245"/>
                  </a:lnTo>
                  <a:lnTo>
                    <a:pt x="436" y="233"/>
                  </a:lnTo>
                  <a:lnTo>
                    <a:pt x="438" y="223"/>
                  </a:lnTo>
                  <a:lnTo>
                    <a:pt x="441" y="211"/>
                  </a:lnTo>
                  <a:lnTo>
                    <a:pt x="442" y="200"/>
                  </a:lnTo>
                  <a:lnTo>
                    <a:pt x="445" y="190"/>
                  </a:lnTo>
                  <a:lnTo>
                    <a:pt x="450" y="180"/>
                  </a:lnTo>
                  <a:lnTo>
                    <a:pt x="453" y="171"/>
                  </a:lnTo>
                  <a:lnTo>
                    <a:pt x="457" y="160"/>
                  </a:lnTo>
                  <a:lnTo>
                    <a:pt x="466" y="142"/>
                  </a:lnTo>
                  <a:lnTo>
                    <a:pt x="472" y="135"/>
                  </a:lnTo>
                  <a:lnTo>
                    <a:pt x="478" y="126"/>
                  </a:lnTo>
                  <a:lnTo>
                    <a:pt x="484" y="119"/>
                  </a:lnTo>
                  <a:lnTo>
                    <a:pt x="490" y="111"/>
                  </a:lnTo>
                  <a:lnTo>
                    <a:pt x="497" y="104"/>
                  </a:lnTo>
                  <a:lnTo>
                    <a:pt x="504" y="98"/>
                  </a:lnTo>
                  <a:lnTo>
                    <a:pt x="512" y="92"/>
                  </a:lnTo>
                  <a:lnTo>
                    <a:pt x="521" y="86"/>
                  </a:lnTo>
                  <a:lnTo>
                    <a:pt x="539" y="74"/>
                  </a:lnTo>
                  <a:lnTo>
                    <a:pt x="558" y="65"/>
                  </a:lnTo>
                  <a:lnTo>
                    <a:pt x="579" y="56"/>
                  </a:lnTo>
                  <a:lnTo>
                    <a:pt x="589" y="53"/>
                  </a:lnTo>
                  <a:lnTo>
                    <a:pt x="601" y="50"/>
                  </a:lnTo>
                  <a:lnTo>
                    <a:pt x="613" y="47"/>
                  </a:lnTo>
                  <a:lnTo>
                    <a:pt x="625" y="44"/>
                  </a:lnTo>
                  <a:lnTo>
                    <a:pt x="625" y="40"/>
                  </a:lnTo>
                  <a:lnTo>
                    <a:pt x="625" y="34"/>
                  </a:lnTo>
                  <a:lnTo>
                    <a:pt x="625" y="30"/>
                  </a:lnTo>
                  <a:lnTo>
                    <a:pt x="625" y="0"/>
                  </a:lnTo>
                  <a:lnTo>
                    <a:pt x="608" y="3"/>
                  </a:lnTo>
                  <a:lnTo>
                    <a:pt x="591" y="4"/>
                  </a:lnTo>
                  <a:lnTo>
                    <a:pt x="574" y="7"/>
                  </a:lnTo>
                  <a:lnTo>
                    <a:pt x="558" y="10"/>
                  </a:lnTo>
                  <a:lnTo>
                    <a:pt x="543" y="13"/>
                  </a:lnTo>
                  <a:lnTo>
                    <a:pt x="528" y="18"/>
                  </a:lnTo>
                  <a:lnTo>
                    <a:pt x="513" y="22"/>
                  </a:lnTo>
                  <a:lnTo>
                    <a:pt x="500" y="27"/>
                  </a:lnTo>
                  <a:lnTo>
                    <a:pt x="487" y="33"/>
                  </a:lnTo>
                  <a:lnTo>
                    <a:pt x="475" y="38"/>
                  </a:lnTo>
                  <a:lnTo>
                    <a:pt x="463" y="46"/>
                  </a:lnTo>
                  <a:lnTo>
                    <a:pt x="451" y="52"/>
                  </a:lnTo>
                  <a:lnTo>
                    <a:pt x="439" y="59"/>
                  </a:lnTo>
                  <a:lnTo>
                    <a:pt x="429" y="68"/>
                  </a:lnTo>
                  <a:lnTo>
                    <a:pt x="418" y="76"/>
                  </a:lnTo>
                  <a:lnTo>
                    <a:pt x="409" y="86"/>
                  </a:lnTo>
                  <a:lnTo>
                    <a:pt x="401" y="95"/>
                  </a:lnTo>
                  <a:lnTo>
                    <a:pt x="392" y="105"/>
                  </a:lnTo>
                  <a:lnTo>
                    <a:pt x="384" y="116"/>
                  </a:lnTo>
                  <a:lnTo>
                    <a:pt x="377" y="126"/>
                  </a:lnTo>
                  <a:lnTo>
                    <a:pt x="374" y="132"/>
                  </a:lnTo>
                  <a:lnTo>
                    <a:pt x="369" y="138"/>
                  </a:lnTo>
                  <a:lnTo>
                    <a:pt x="363" y="150"/>
                  </a:lnTo>
                  <a:lnTo>
                    <a:pt x="357" y="162"/>
                  </a:lnTo>
                  <a:lnTo>
                    <a:pt x="353" y="175"/>
                  </a:lnTo>
                  <a:lnTo>
                    <a:pt x="347" y="188"/>
                  </a:lnTo>
                  <a:lnTo>
                    <a:pt x="344" y="202"/>
                  </a:lnTo>
                  <a:lnTo>
                    <a:pt x="340" y="217"/>
                  </a:lnTo>
                  <a:lnTo>
                    <a:pt x="337" y="232"/>
                  </a:lnTo>
                  <a:lnTo>
                    <a:pt x="332" y="263"/>
                  </a:lnTo>
                  <a:lnTo>
                    <a:pt x="329" y="295"/>
                  </a:lnTo>
                  <a:lnTo>
                    <a:pt x="295" y="295"/>
                  </a:lnTo>
                  <a:lnTo>
                    <a:pt x="294" y="278"/>
                  </a:lnTo>
                  <a:lnTo>
                    <a:pt x="292" y="261"/>
                  </a:lnTo>
                  <a:lnTo>
                    <a:pt x="289" y="245"/>
                  </a:lnTo>
                  <a:lnTo>
                    <a:pt x="286" y="229"/>
                  </a:lnTo>
                  <a:lnTo>
                    <a:pt x="283" y="214"/>
                  </a:lnTo>
                  <a:lnTo>
                    <a:pt x="279" y="199"/>
                  </a:lnTo>
                  <a:lnTo>
                    <a:pt x="274" y="184"/>
                  </a:lnTo>
                  <a:lnTo>
                    <a:pt x="268" y="171"/>
                  </a:lnTo>
                  <a:lnTo>
                    <a:pt x="258" y="145"/>
                  </a:lnTo>
                  <a:lnTo>
                    <a:pt x="251" y="132"/>
                  </a:lnTo>
                  <a:lnTo>
                    <a:pt x="243" y="122"/>
                  </a:lnTo>
                  <a:lnTo>
                    <a:pt x="236" y="110"/>
                  </a:lnTo>
                  <a:lnTo>
                    <a:pt x="228" y="99"/>
                  </a:lnTo>
                  <a:lnTo>
                    <a:pt x="219" y="89"/>
                  </a:lnTo>
                  <a:lnTo>
                    <a:pt x="210" y="80"/>
                  </a:lnTo>
                  <a:lnTo>
                    <a:pt x="202" y="71"/>
                  </a:lnTo>
                  <a:lnTo>
                    <a:pt x="191" y="62"/>
                  </a:lnTo>
                  <a:lnTo>
                    <a:pt x="181" y="55"/>
                  </a:lnTo>
                  <a:lnTo>
                    <a:pt x="170" y="47"/>
                  </a:lnTo>
                  <a:lnTo>
                    <a:pt x="164" y="44"/>
                  </a:lnTo>
                  <a:lnTo>
                    <a:pt x="158" y="40"/>
                  </a:lnTo>
                  <a:lnTo>
                    <a:pt x="147" y="34"/>
                  </a:lnTo>
                  <a:lnTo>
                    <a:pt x="133" y="28"/>
                  </a:lnTo>
                  <a:lnTo>
                    <a:pt x="121" y="24"/>
                  </a:lnTo>
                  <a:lnTo>
                    <a:pt x="108" y="19"/>
                  </a:lnTo>
                  <a:lnTo>
                    <a:pt x="93" y="15"/>
                  </a:lnTo>
                  <a:lnTo>
                    <a:pt x="80" y="10"/>
                  </a:lnTo>
                  <a:lnTo>
                    <a:pt x="63" y="7"/>
                  </a:lnTo>
                  <a:lnTo>
                    <a:pt x="32" y="3"/>
                  </a:lnTo>
                  <a:lnTo>
                    <a:pt x="0" y="0"/>
                  </a:lnTo>
                  <a:lnTo>
                    <a:pt x="0" y="44"/>
                  </a:lnTo>
                  <a:close/>
                </a:path>
              </a:pathLst>
            </a:custGeom>
            <a:solidFill>
              <a:schemeClr val="tx1"/>
            </a:solidFill>
            <a:ln w="9525">
              <a:noFill/>
              <a:round/>
              <a:headEnd/>
              <a:tailEnd/>
            </a:ln>
          </p:spPr>
          <p:txBody>
            <a:bodyPr/>
            <a:lstStyle/>
            <a:p>
              <a:pPr algn="r">
                <a:spcBef>
                  <a:spcPct val="50000"/>
                </a:spcBef>
              </a:pPr>
              <a:endParaRPr lang="es-VE" sz="1000" b="1">
                <a:solidFill>
                  <a:srgbClr val="3366FF"/>
                </a:solidFill>
                <a:latin typeface="Calibri" pitchFamily="34" charset="0"/>
                <a:cs typeface="Arial" charset="0"/>
              </a:endParaRPr>
            </a:p>
          </p:txBody>
        </p:sp>
        <p:sp>
          <p:nvSpPr>
            <p:cNvPr id="73" name="Line 558"/>
            <p:cNvSpPr>
              <a:spLocks noChangeShapeType="1"/>
            </p:cNvSpPr>
            <p:nvPr/>
          </p:nvSpPr>
          <p:spPr bwMode="auto">
            <a:xfrm flipV="1">
              <a:off x="7835879" y="2867021"/>
              <a:ext cx="1157288"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fontAlgn="auto">
                <a:spcBef>
                  <a:spcPts val="0"/>
                </a:spcBef>
                <a:spcAft>
                  <a:spcPts val="0"/>
                </a:spcAft>
                <a:defRPr/>
              </a:pPr>
              <a:endParaRPr lang="es-VE"/>
            </a:p>
          </p:txBody>
        </p:sp>
        <p:sp>
          <p:nvSpPr>
            <p:cNvPr id="74" name="Rectangle 280"/>
            <p:cNvSpPr>
              <a:spLocks noChangeArrowheads="1"/>
            </p:cNvSpPr>
            <p:nvPr/>
          </p:nvSpPr>
          <p:spPr bwMode="auto">
            <a:xfrm>
              <a:off x="8249476" y="2847970"/>
              <a:ext cx="735013" cy="217488"/>
            </a:xfrm>
            <a:prstGeom prst="rect">
              <a:avLst/>
            </a:prstGeom>
            <a:noFill/>
            <a:ln w="9525">
              <a:noFill/>
              <a:miter lim="800000"/>
              <a:headEnd/>
              <a:tailEnd/>
            </a:ln>
          </p:spPr>
          <p:txBody>
            <a:bodyPr lIns="90000" tIns="46800" rIns="90000" bIns="46800">
              <a:spAutoFit/>
            </a:bodyPr>
            <a:lstStyle/>
            <a:p>
              <a:pPr algn="ctr">
                <a:spcBef>
                  <a:spcPct val="50000"/>
                </a:spcBef>
              </a:pPr>
              <a:r>
                <a:rPr lang="en-US" sz="800" dirty="0" smtClean="0">
                  <a:latin typeface="Calibri" pitchFamily="34" charset="0"/>
                  <a:cs typeface="Arial" charset="0"/>
                </a:rPr>
                <a:t>10:20 </a:t>
              </a:r>
              <a:r>
                <a:rPr lang="en-US" sz="800" dirty="0">
                  <a:latin typeface="Calibri" pitchFamily="34" charset="0"/>
                  <a:cs typeface="Arial" charset="0"/>
                </a:rPr>
                <a:t>pm</a:t>
              </a:r>
              <a:endParaRPr lang="es-VE" sz="800" b="1" dirty="0">
                <a:latin typeface="Calibri" pitchFamily="34" charset="0"/>
                <a:cs typeface="Arial" charset="0"/>
              </a:endParaRPr>
            </a:p>
          </p:txBody>
        </p:sp>
      </p:grpSp>
      <p:sp>
        <p:nvSpPr>
          <p:cNvPr id="82" name="Line 67"/>
          <p:cNvSpPr>
            <a:spLocks noChangeShapeType="1"/>
          </p:cNvSpPr>
          <p:nvPr/>
        </p:nvSpPr>
        <p:spPr bwMode="auto">
          <a:xfrm flipH="1" flipV="1">
            <a:off x="7500958" y="6143644"/>
            <a:ext cx="825500" cy="0"/>
          </a:xfrm>
          <a:prstGeom prst="line">
            <a:avLst/>
          </a:prstGeom>
          <a:ln>
            <a:headEnd/>
            <a:tailEnd type="triangle" w="med" len="me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sp>
        <p:nvSpPr>
          <p:cNvPr id="83" name="Rectangle 40"/>
          <p:cNvSpPr>
            <a:spLocks noChangeArrowheads="1"/>
          </p:cNvSpPr>
          <p:nvPr/>
        </p:nvSpPr>
        <p:spPr bwMode="auto">
          <a:xfrm>
            <a:off x="7704138" y="5776928"/>
            <a:ext cx="1439862" cy="371513"/>
          </a:xfrm>
          <a:prstGeom prst="rect">
            <a:avLst/>
          </a:prstGeom>
          <a:noFill/>
          <a:ln w="9525">
            <a:noFill/>
            <a:miter lim="800000"/>
            <a:headEnd/>
            <a:tailEnd/>
          </a:ln>
        </p:spPr>
        <p:txBody>
          <a:bodyPr lIns="90000" tIns="46800" rIns="90000" bIns="46800">
            <a:spAutoFit/>
          </a:bodyPr>
          <a:lstStyle/>
          <a:p>
            <a:pPr fontAlgn="auto">
              <a:spcBef>
                <a:spcPts val="0"/>
              </a:spcBef>
              <a:spcAft>
                <a:spcPts val="0"/>
              </a:spcAft>
              <a:defRPr/>
            </a:pPr>
            <a:r>
              <a:rPr lang="es-MX" sz="900" dirty="0" smtClean="0">
                <a:solidFill>
                  <a:schemeClr val="tx1">
                    <a:lumMod val="95000"/>
                    <a:lumOff val="5000"/>
                  </a:schemeClr>
                </a:solidFill>
              </a:rPr>
              <a:t>Marte entra  en  Piscis a las  10</a:t>
            </a:r>
            <a:r>
              <a:rPr lang="es-MX" sz="900" dirty="0" smtClean="0">
                <a:solidFill>
                  <a:schemeClr val="tx1">
                    <a:lumMod val="95000"/>
                    <a:lumOff val="5000"/>
                  </a:schemeClr>
                </a:solidFill>
                <a:latin typeface="+mn-lt"/>
              </a:rPr>
              <a:t>:20 </a:t>
            </a:r>
            <a:r>
              <a:rPr lang="es-MX" sz="900" dirty="0" smtClean="0">
                <a:solidFill>
                  <a:schemeClr val="tx1">
                    <a:lumMod val="95000"/>
                    <a:lumOff val="5000"/>
                  </a:schemeClr>
                </a:solidFill>
              </a:rPr>
              <a:t>p</a:t>
            </a:r>
            <a:r>
              <a:rPr lang="es-MX" sz="900" dirty="0" smtClean="0">
                <a:solidFill>
                  <a:schemeClr val="tx1">
                    <a:lumMod val="95000"/>
                    <a:lumOff val="5000"/>
                  </a:schemeClr>
                </a:solidFill>
                <a:latin typeface="+mn-lt"/>
              </a:rPr>
              <a:t>m</a:t>
            </a:r>
            <a:endParaRPr lang="es-MX" sz="900" dirty="0">
              <a:solidFill>
                <a:schemeClr val="tx1">
                  <a:lumMod val="95000"/>
                  <a:lumOff val="5000"/>
                </a:schemeClr>
              </a:solidFill>
              <a:latin typeface="+mn-lt"/>
            </a:endParaRPr>
          </a:p>
        </p:txBody>
      </p:sp>
      <p:sp>
        <p:nvSpPr>
          <p:cNvPr id="85" name="Line 62"/>
          <p:cNvSpPr>
            <a:spLocks noChangeShapeType="1"/>
          </p:cNvSpPr>
          <p:nvPr/>
        </p:nvSpPr>
        <p:spPr bwMode="auto">
          <a:xfrm flipH="1" flipV="1">
            <a:off x="7293000" y="5203837"/>
            <a:ext cx="952500" cy="4763"/>
          </a:xfrm>
          <a:prstGeom prst="line">
            <a:avLst/>
          </a:prstGeom>
          <a:ln>
            <a:headEnd/>
            <a:tailEnd/>
          </a:ln>
        </p:spPr>
        <p:style>
          <a:lnRef idx="1">
            <a:schemeClr val="dk1"/>
          </a:lnRef>
          <a:fillRef idx="0">
            <a:schemeClr val="dk1"/>
          </a:fillRef>
          <a:effectRef idx="0">
            <a:schemeClr val="dk1"/>
          </a:effectRef>
          <a:fontRef idx="minor">
            <a:schemeClr val="tx1"/>
          </a:fontRef>
        </p:style>
        <p:txBody>
          <a:bodyPr lIns="90000" tIns="46800" rIns="90000" bIns="46800"/>
          <a:lstStyle/>
          <a:p>
            <a:pPr fontAlgn="auto">
              <a:spcBef>
                <a:spcPts val="0"/>
              </a:spcBef>
              <a:spcAft>
                <a:spcPts val="0"/>
              </a:spcAft>
              <a:defRPr/>
            </a:pPr>
            <a:endParaRPr lang="es-VE"/>
          </a:p>
        </p:txBody>
      </p:sp>
      <p:pic>
        <p:nvPicPr>
          <p:cNvPr id="1026" name="Picture 2" descr="W:\Ligia\Calendarios\Imágenes\junio.jpg"/>
          <p:cNvPicPr>
            <a:picLocks noChangeAspect="1" noChangeArrowheads="1"/>
          </p:cNvPicPr>
          <p:nvPr/>
        </p:nvPicPr>
        <p:blipFill>
          <a:blip r:embed="rId6" cstate="print"/>
          <a:srcRect/>
          <a:stretch>
            <a:fillRect/>
          </a:stretch>
        </p:blipFill>
        <p:spPr bwMode="auto">
          <a:xfrm>
            <a:off x="642910" y="1500174"/>
            <a:ext cx="5000660" cy="3742681"/>
          </a:xfrm>
          <a:prstGeom prst="roundRect">
            <a:avLst>
              <a:gd name="adj" fmla="val 4583"/>
            </a:avLst>
          </a:prstGeom>
          <a:solidFill>
            <a:srgbClr val="FFFFFF">
              <a:shade val="85000"/>
            </a:srgbClr>
          </a:solidFill>
          <a:ln w="3175">
            <a:solidFill>
              <a:srgbClr val="11D3DD"/>
            </a:solidFill>
          </a:ln>
          <a:effectLst>
            <a:reflection blurRad="12700" stA="38000" endPos="28000" dist="5000" dir="5400000" sy="-100000" algn="bl" rotWithShape="0"/>
          </a:effectLst>
        </p:spPr>
      </p:pic>
    </p:spTree>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a:stretch>
        </a:blipFill>
        <a:effectLst/>
      </p:bgPr>
    </p:bg>
    <p:spTree>
      <p:nvGrpSpPr>
        <p:cNvPr id="1" name=""/>
        <p:cNvGrpSpPr/>
        <p:nvPr/>
      </p:nvGrpSpPr>
      <p:grpSpPr>
        <a:xfrm>
          <a:off x="0" y="0"/>
          <a:ext cx="0" cy="0"/>
          <a:chOff x="0" y="0"/>
          <a:chExt cx="0" cy="0"/>
        </a:xfrm>
      </p:grpSpPr>
      <p:sp>
        <p:nvSpPr>
          <p:cNvPr id="2" name="1 CuadroTexto"/>
          <p:cNvSpPr txBox="1"/>
          <p:nvPr/>
        </p:nvSpPr>
        <p:spPr>
          <a:xfrm>
            <a:off x="5214942" y="357166"/>
            <a:ext cx="3643338" cy="6247864"/>
          </a:xfrm>
          <a:prstGeom prst="rect">
            <a:avLst/>
          </a:prstGeom>
          <a:solidFill>
            <a:srgbClr val="FFF2C9">
              <a:alpha val="50196"/>
            </a:srgbClr>
          </a:solidFill>
          <a:ln>
            <a:solidFill>
              <a:srgbClr val="FFCC00"/>
            </a:solidFill>
          </a:ln>
        </p:spPr>
        <p:txBody>
          <a:bodyPr wrap="square" rtlCol="0">
            <a:spAutoFit/>
          </a:bodyPr>
          <a:lstStyle/>
          <a:p>
            <a:r>
              <a:rPr lang="es-VE" sz="2800" b="1" dirty="0" smtClean="0">
                <a:solidFill>
                  <a:srgbClr val="FFCC00"/>
                </a:solidFill>
                <a:effectLst>
                  <a:outerShdw blurRad="38100" dist="38100" dir="2700000" algn="tl">
                    <a:srgbClr val="000000">
                      <a:alpha val="43137"/>
                    </a:srgbClr>
                  </a:outerShdw>
                </a:effectLst>
                <a:latin typeface="Arial" pitchFamily="34" charset="0"/>
                <a:cs typeface="Arial" pitchFamily="34" charset="0"/>
              </a:rPr>
              <a:t>Solsticio de Verano</a:t>
            </a:r>
            <a:endParaRPr lang="es-VE" sz="2800" dirty="0" smtClean="0">
              <a:solidFill>
                <a:srgbClr val="FFCC00"/>
              </a:solidFill>
              <a:effectLst>
                <a:outerShdw blurRad="38100" dist="38100" dir="2700000" algn="tl">
                  <a:srgbClr val="000000">
                    <a:alpha val="43137"/>
                  </a:srgbClr>
                </a:outerShdw>
              </a:effectLst>
              <a:latin typeface="Arial" pitchFamily="34" charset="0"/>
              <a:cs typeface="Arial" pitchFamily="34" charset="0"/>
            </a:endParaRPr>
          </a:p>
          <a:p>
            <a:pPr algn="just"/>
            <a:r>
              <a:rPr lang="es-VE" sz="1200" dirty="0" smtClean="0">
                <a:latin typeface="Arial" pitchFamily="34" charset="0"/>
                <a:cs typeface="Arial" pitchFamily="34" charset="0"/>
              </a:rPr>
              <a:t/>
            </a:r>
            <a:br>
              <a:rPr lang="es-VE" sz="1200" dirty="0" smtClean="0">
                <a:latin typeface="Arial" pitchFamily="34" charset="0"/>
                <a:cs typeface="Arial" pitchFamily="34" charset="0"/>
              </a:rPr>
            </a:br>
            <a:r>
              <a:rPr lang="es-VE" sz="1200" dirty="0" smtClean="0">
                <a:latin typeface="Arial" pitchFamily="34" charset="0"/>
                <a:cs typeface="Arial" pitchFamily="34" charset="0"/>
              </a:rPr>
              <a:t>El 21 de junio se celebra en el hemisferio norte, el día más largo del año. Definitivamente no es un día como los demás, la naturaleza, el hombre y las estrellas se disponen a celebrar una fiesta, cargada de gran poder y magia. Hadas y deidades de la naturaleza andan sueltos por los campos; los agricultores dan gracias por el verano, las cosechas, las frutas y por disponer de más horas para cumplir con sus tareas y entregarse a la diversión. También es el momento justo para pedir por la fecundidad de la tierra y de los mismos hombres; además se debe comenzar a almacenar alimentos para pasar el otoño y el invierno.</a:t>
            </a:r>
          </a:p>
          <a:p>
            <a:pPr algn="just"/>
            <a:r>
              <a:rPr lang="es-VE" sz="1200" dirty="0" smtClean="0">
                <a:latin typeface="Arial" pitchFamily="34" charset="0"/>
                <a:cs typeface="Arial" pitchFamily="34" charset="0"/>
              </a:rPr>
              <a:t> </a:t>
            </a:r>
          </a:p>
          <a:p>
            <a:pPr algn="just"/>
            <a:r>
              <a:rPr lang="es-VE" sz="1200" dirty="0" smtClean="0">
                <a:latin typeface="Arial" pitchFamily="34" charset="0"/>
                <a:cs typeface="Arial" pitchFamily="34" charset="0"/>
              </a:rPr>
              <a:t>La celebración del solsticio de verano, es tan antigua como la misma humanidad. En un principio se creía que el sol no volvería a su esplendor total, pues después de esta fecha, los días era cada vez más cortos. Por esta razón, fogatas y ritos de fuego de toda clase se iniciaban en la víspera del pleno verano, o 20 de junio, para simbolizar el poder del sol y ayudarle a renovar su energía.   </a:t>
            </a:r>
          </a:p>
          <a:p>
            <a:pPr algn="just"/>
            <a:endParaRPr lang="es-VE" sz="1200" dirty="0" smtClean="0">
              <a:latin typeface="Arial" pitchFamily="34" charset="0"/>
              <a:cs typeface="Arial" pitchFamily="34" charset="0"/>
            </a:endParaRPr>
          </a:p>
          <a:p>
            <a:pPr algn="just"/>
            <a:r>
              <a:rPr lang="es-VE" sz="1200" dirty="0" smtClean="0">
                <a:latin typeface="Arial" pitchFamily="34" charset="0"/>
                <a:cs typeface="Arial" pitchFamily="34" charset="0"/>
              </a:rPr>
              <a:t>En tiempos posteriores se encendían fogatas en las cimas de la montañas, a lo largo de los riachuelos, en la mitad de las calles y al frente de las casas. Se organizaban procesiones con antorchas y se echaban a rodar ruedas ardiendo colinas abajo y a través de los campos. </a:t>
            </a:r>
            <a:endParaRPr lang="es-VE" sz="1200" dirty="0">
              <a:latin typeface="Arial" pitchFamily="34" charset="0"/>
              <a:cs typeface="Arial" pitchFamily="34" charset="0"/>
            </a:endParaRPr>
          </a:p>
        </p:txBody>
      </p:sp>
      <p:sp>
        <p:nvSpPr>
          <p:cNvPr id="3" name="Rectangle 623">
            <a:hlinkClick r:id="rId3" action="ppaction://hlinksldjump"/>
          </p:cNvPr>
          <p:cNvSpPr>
            <a:spLocks noChangeArrowheads="1"/>
          </p:cNvSpPr>
          <p:nvPr/>
        </p:nvSpPr>
        <p:spPr bwMode="auto">
          <a:xfrm>
            <a:off x="642910" y="5901307"/>
            <a:ext cx="982663" cy="385213"/>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4" name="Rectangle 13">
            <a:hlinkClick r:id="rId3" action="ppaction://hlinksldjump"/>
          </p:cNvPr>
          <p:cNvSpPr>
            <a:spLocks noChangeArrowheads="1"/>
          </p:cNvSpPr>
          <p:nvPr/>
        </p:nvSpPr>
        <p:spPr bwMode="auto">
          <a:xfrm>
            <a:off x="757213" y="6014794"/>
            <a:ext cx="779462" cy="233014"/>
          </a:xfrm>
          <a:prstGeom prst="rect">
            <a:avLst/>
          </a:prstGeom>
          <a:noFill/>
          <a:ln w="9525">
            <a:noFill/>
            <a:miter lim="800000"/>
            <a:headEnd/>
            <a:tailEnd/>
          </a:ln>
        </p:spPr>
        <p:txBody>
          <a:bodyPr lIns="90000" tIns="46800" rIns="90000" bIns="46800">
            <a:spAutoFit/>
          </a:bodyPr>
          <a:lstStyle/>
          <a:p>
            <a:pPr algn="ctr">
              <a:spcBef>
                <a:spcPct val="50000"/>
              </a:spcBef>
            </a:pPr>
            <a:r>
              <a:rPr lang="es-ES_tradnl" sz="900" b="1" dirty="0" smtClean="0">
                <a:solidFill>
                  <a:schemeClr val="bg1"/>
                </a:solidFill>
                <a:latin typeface="Calibri" pitchFamily="34" charset="0"/>
                <a:cs typeface="Arial" charset="0"/>
              </a:rPr>
              <a:t>Siguiente</a:t>
            </a:r>
            <a:endParaRPr lang="es-ES_tradnl" sz="900" b="1" dirty="0">
              <a:solidFill>
                <a:schemeClr val="bg1"/>
              </a:solidFill>
              <a:latin typeface="Calibri" pitchFamily="34" charset="0"/>
              <a:cs typeface="Arial" charset="0"/>
            </a:endParaRPr>
          </a:p>
        </p:txBody>
      </p:sp>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a:stretch>
        </a:blipFill>
        <a:effectLst/>
      </p:bgPr>
    </p:bg>
    <p:spTree>
      <p:nvGrpSpPr>
        <p:cNvPr id="1" name=""/>
        <p:cNvGrpSpPr/>
        <p:nvPr/>
      </p:nvGrpSpPr>
      <p:grpSpPr>
        <a:xfrm>
          <a:off x="0" y="0"/>
          <a:ext cx="0" cy="0"/>
          <a:chOff x="0" y="0"/>
          <a:chExt cx="0" cy="0"/>
        </a:xfrm>
      </p:grpSpPr>
      <p:sp>
        <p:nvSpPr>
          <p:cNvPr id="2" name="1 CuadroTexto"/>
          <p:cNvSpPr txBox="1"/>
          <p:nvPr/>
        </p:nvSpPr>
        <p:spPr>
          <a:xfrm>
            <a:off x="5286380" y="642918"/>
            <a:ext cx="3571900" cy="5816977"/>
          </a:xfrm>
          <a:prstGeom prst="rect">
            <a:avLst/>
          </a:prstGeom>
          <a:solidFill>
            <a:srgbClr val="FFF2C9">
              <a:alpha val="50196"/>
            </a:srgbClr>
          </a:solidFill>
          <a:ln>
            <a:solidFill>
              <a:srgbClr val="FFCC00"/>
            </a:solidFill>
          </a:ln>
        </p:spPr>
        <p:txBody>
          <a:bodyPr wrap="square" rtlCol="0">
            <a:spAutoFit/>
          </a:bodyPr>
          <a:lstStyle/>
          <a:p>
            <a:r>
              <a:rPr lang="es-VE" sz="1200" dirty="0" smtClean="0">
                <a:latin typeface="Arial" pitchFamily="34" charset="0"/>
                <a:cs typeface="Arial" pitchFamily="34" charset="0"/>
              </a:rPr>
              <a:t> A menudo se bailaba y saltaba alrededor del fuego para purificarse y protegerse de influencias demoníacas y asegurar el renacimiento del sol.</a:t>
            </a:r>
          </a:p>
          <a:p>
            <a:pPr algn="just"/>
            <a:r>
              <a:rPr lang="es-VE" sz="1200" dirty="0" smtClean="0">
                <a:latin typeface="Arial" pitchFamily="34" charset="0"/>
                <a:cs typeface="Arial" pitchFamily="34" charset="0"/>
              </a:rPr>
              <a:t> </a:t>
            </a:r>
          </a:p>
          <a:p>
            <a:r>
              <a:rPr lang="es-VE" sz="1200" dirty="0" smtClean="0">
                <a:latin typeface="Arial" pitchFamily="34" charset="0"/>
                <a:cs typeface="Arial" pitchFamily="34" charset="0"/>
              </a:rPr>
              <a:t> </a:t>
            </a:r>
          </a:p>
          <a:p>
            <a:pPr algn="just"/>
            <a:r>
              <a:rPr lang="es-VE" sz="1200" dirty="0" smtClean="0">
                <a:latin typeface="Arial" pitchFamily="34" charset="0"/>
                <a:cs typeface="Arial" pitchFamily="34" charset="0"/>
              </a:rPr>
              <a:t>Se puede decir que todo empezó hace cerca de 5 mil años, cuando nuestros antepasados, tan amigos de  observar  las estrellas, se dieron cuenta que en determinada época del año el Sol se mueve  desde una posición perpendicular sobre el Trópico de Capricornio, hasta una posición perpendicular sobre el trópico de Cáncer. A estos días extremos en la posición del Sol se les llamó solsticios de invierno y verano, los cuales ocurren los días diciembre 21 y junio 21 respectivamente. Estas fechas corresponden al hemisferio norte, pues en el sur es al contrario. El día que veremos al sol ponerse más al sur es el 21 de diciembre y el día que lo veremos ponerse más al norte es el 21 de junio. </a:t>
            </a:r>
          </a:p>
          <a:p>
            <a:pPr algn="just"/>
            <a:endParaRPr lang="es-VE" sz="1200" dirty="0" smtClean="0">
              <a:latin typeface="Arial" pitchFamily="34" charset="0"/>
              <a:cs typeface="Arial" pitchFamily="34" charset="0"/>
            </a:endParaRPr>
          </a:p>
          <a:p>
            <a:pPr algn="just"/>
            <a:endParaRPr lang="es-VE" sz="1200" dirty="0" smtClean="0">
              <a:latin typeface="Arial" pitchFamily="34" charset="0"/>
              <a:cs typeface="Arial" pitchFamily="34" charset="0"/>
            </a:endParaRPr>
          </a:p>
          <a:p>
            <a:pPr algn="just"/>
            <a:r>
              <a:rPr lang="es-VE" sz="1200" dirty="0" smtClean="0">
                <a:latin typeface="Arial" pitchFamily="34" charset="0"/>
                <a:cs typeface="Arial" pitchFamily="34" charset="0"/>
              </a:rPr>
              <a:t>“Las fechas mencionadas son las típicas, pero puede ser que en un año determinado caiga un día antes o después, debido a las irregularidades del calendario, como los años bisiestos”. Hablando propiamente del solsticio de verano, en esta fecha el eje de la tierra está inclinado 23,5 grados hacia el sol. Esto ocasiona que, en el hemisferio norte, el 21 de junio sea el día más largo del año. </a:t>
            </a:r>
            <a:endParaRPr lang="es-VE" sz="1200" dirty="0">
              <a:latin typeface="Arial" pitchFamily="34" charset="0"/>
              <a:cs typeface="Arial" pitchFamily="34" charset="0"/>
            </a:endParaRPr>
          </a:p>
        </p:txBody>
      </p:sp>
      <p:sp>
        <p:nvSpPr>
          <p:cNvPr id="5" name="Rectangle 623">
            <a:hlinkClick r:id="rId3" action="ppaction://hlinksldjump"/>
          </p:cNvPr>
          <p:cNvSpPr>
            <a:spLocks noChangeArrowheads="1"/>
          </p:cNvSpPr>
          <p:nvPr/>
        </p:nvSpPr>
        <p:spPr bwMode="auto">
          <a:xfrm>
            <a:off x="571472" y="6026396"/>
            <a:ext cx="982663" cy="403000"/>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6" name="Rectangle 13">
            <a:hlinkClick r:id="rId3" action="ppaction://hlinksldjump"/>
          </p:cNvPr>
          <p:cNvSpPr>
            <a:spLocks noChangeArrowheads="1"/>
          </p:cNvSpPr>
          <p:nvPr/>
        </p:nvSpPr>
        <p:spPr bwMode="auto">
          <a:xfrm>
            <a:off x="685775" y="6062249"/>
            <a:ext cx="779462" cy="371513"/>
          </a:xfrm>
          <a:prstGeom prst="rect">
            <a:avLst/>
          </a:prstGeom>
          <a:noFill/>
          <a:ln w="9525">
            <a:noFill/>
            <a:miter lim="800000"/>
            <a:headEnd/>
            <a:tailEnd/>
          </a:ln>
        </p:spPr>
        <p:txBody>
          <a:bodyPr lIns="90000" tIns="46800" rIns="90000" bIns="46800">
            <a:spAutoFit/>
          </a:bodyPr>
          <a:lstStyle/>
          <a:p>
            <a:pPr algn="ctr">
              <a:spcBef>
                <a:spcPct val="50000"/>
              </a:spcBef>
            </a:pPr>
            <a:r>
              <a:rPr lang="es-ES_tradnl" sz="900" b="1" dirty="0">
                <a:solidFill>
                  <a:schemeClr val="bg1"/>
                </a:solidFill>
                <a:latin typeface="Calibri" pitchFamily="34" charset="0"/>
                <a:cs typeface="Arial" charset="0"/>
              </a:rPr>
              <a:t>Volver al Calendario</a:t>
            </a:r>
          </a:p>
        </p:txBody>
      </p:sp>
    </p:spTree>
  </p:cSld>
  <p:clrMapOvr>
    <a:masterClrMapping/>
  </p:clrMapOvr>
  <p:transition>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2000" r="-2000" b="-20000"/>
          </a:stretch>
        </a:blipFill>
        <a:effectLst/>
      </p:bgPr>
    </p:bg>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428596" y="500042"/>
            <a:ext cx="2994025" cy="579438"/>
          </a:xfrm>
          <a:prstGeom prst="rect">
            <a:avLst/>
          </a:prstGeom>
          <a:noFill/>
          <a:ln w="9525">
            <a:noFill/>
            <a:miter lim="800000"/>
            <a:headEnd/>
            <a:tailEnd/>
          </a:ln>
        </p:spPr>
        <p:txBody>
          <a:bodyPr wrap="none">
            <a:spAutoFit/>
          </a:bodyPr>
          <a:lstStyle/>
          <a:p>
            <a:r>
              <a:rPr lang="es-ES" sz="3200" b="1" i="1" dirty="0" smtClean="0">
                <a:solidFill>
                  <a:srgbClr val="FFCC00"/>
                </a:solidFill>
                <a:latin typeface="Times New Roman" pitchFamily="18" charset="0"/>
              </a:rPr>
              <a:t>Día de San Juan</a:t>
            </a:r>
            <a:endParaRPr lang="es-ES" sz="3200" b="1" i="1" dirty="0">
              <a:solidFill>
                <a:srgbClr val="FFCC00"/>
              </a:solidFill>
              <a:latin typeface="Times New Roman" pitchFamily="18" charset="0"/>
            </a:endParaRPr>
          </a:p>
        </p:txBody>
      </p:sp>
      <p:sp>
        <p:nvSpPr>
          <p:cNvPr id="3" name="2 CuadroTexto"/>
          <p:cNvSpPr txBox="1"/>
          <p:nvPr/>
        </p:nvSpPr>
        <p:spPr>
          <a:xfrm>
            <a:off x="500034" y="1190701"/>
            <a:ext cx="3786214" cy="4524315"/>
          </a:xfrm>
          <a:prstGeom prst="rect">
            <a:avLst/>
          </a:prstGeom>
          <a:solidFill>
            <a:srgbClr val="FFF2C9">
              <a:alpha val="50196"/>
            </a:srgbClr>
          </a:solidFill>
          <a:ln>
            <a:solidFill>
              <a:srgbClr val="FFCC00"/>
            </a:solidFill>
          </a:ln>
        </p:spPr>
        <p:txBody>
          <a:bodyPr wrap="square" rtlCol="0">
            <a:spAutoFit/>
          </a:bodyPr>
          <a:lstStyle/>
          <a:p>
            <a:pPr algn="just">
              <a:defRPr/>
            </a:pPr>
            <a:r>
              <a:rPr lang="es-ES" sz="1200" dirty="0" smtClean="0">
                <a:latin typeface="Arial" charset="0"/>
              </a:rPr>
              <a:t>Las Hogueras de San Juan (</a:t>
            </a:r>
            <a:r>
              <a:rPr lang="es-ES" sz="1200" i="1" dirty="0" err="1" smtClean="0">
                <a:latin typeface="Arial" charset="0"/>
              </a:rPr>
              <a:t>Fogueres</a:t>
            </a:r>
            <a:r>
              <a:rPr lang="es-ES" sz="1200" i="1" dirty="0" smtClean="0">
                <a:latin typeface="Arial" charset="0"/>
              </a:rPr>
              <a:t> de </a:t>
            </a:r>
            <a:r>
              <a:rPr lang="es-ES" sz="1200" i="1" dirty="0" err="1" smtClean="0">
                <a:latin typeface="Arial" charset="0"/>
              </a:rPr>
              <a:t>Sant</a:t>
            </a:r>
            <a:r>
              <a:rPr lang="es-ES" sz="1200" i="1" dirty="0" smtClean="0">
                <a:latin typeface="Arial" charset="0"/>
              </a:rPr>
              <a:t> Joan</a:t>
            </a:r>
            <a:r>
              <a:rPr lang="es-ES" sz="1200" dirty="0" smtClean="0">
                <a:latin typeface="Arial" charset="0"/>
              </a:rPr>
              <a:t> en valenciano), Noche de San Juan (</a:t>
            </a:r>
            <a:r>
              <a:rPr lang="es-ES" sz="1200" i="1" dirty="0" err="1" smtClean="0">
                <a:latin typeface="Arial" charset="0"/>
              </a:rPr>
              <a:t>Nit</a:t>
            </a:r>
            <a:r>
              <a:rPr lang="es-ES" sz="1200" i="1" dirty="0" smtClean="0">
                <a:latin typeface="Arial" charset="0"/>
              </a:rPr>
              <a:t> de San Joan</a:t>
            </a:r>
            <a:r>
              <a:rPr lang="es-ES" sz="1200" dirty="0" smtClean="0">
                <a:latin typeface="Arial" charset="0"/>
              </a:rPr>
              <a:t>), </a:t>
            </a:r>
            <a:r>
              <a:rPr lang="es-ES" sz="1200" dirty="0" err="1" smtClean="0">
                <a:latin typeface="Arial" charset="0"/>
              </a:rPr>
              <a:t>Cacharelas</a:t>
            </a:r>
            <a:r>
              <a:rPr lang="es-ES" sz="1200" dirty="0" smtClean="0">
                <a:latin typeface="Arial" charset="0"/>
              </a:rPr>
              <a:t> de San </a:t>
            </a:r>
            <a:r>
              <a:rPr lang="es-ES" sz="1200" dirty="0" err="1" smtClean="0">
                <a:latin typeface="Arial" charset="0"/>
              </a:rPr>
              <a:t>Xoan</a:t>
            </a:r>
            <a:r>
              <a:rPr lang="es-ES" sz="1200" dirty="0" smtClean="0">
                <a:latin typeface="Arial" charset="0"/>
              </a:rPr>
              <a:t> o </a:t>
            </a:r>
            <a:r>
              <a:rPr lang="es-ES" sz="1200" dirty="0" err="1" smtClean="0">
                <a:latin typeface="Arial" charset="0"/>
              </a:rPr>
              <a:t>Fogueiras</a:t>
            </a:r>
            <a:r>
              <a:rPr lang="es-ES" sz="1200" dirty="0" smtClean="0">
                <a:latin typeface="Arial" charset="0"/>
              </a:rPr>
              <a:t> de São João, son una fiesta muy antigua que se celebra en muchos lugares de Europa, y es una tradición arraigada en muchos lugares de España y Portugal, para celebrar la llegada del verano en torno a hogueras purificadoras. Nótese que la fiesta se celebra la noche que va del 23 al 24 de junio, aunque en realidad la noche más corta corresponde con el solsticio de verano, el 21 de junio. La fiesta de San Juan se celebra en lugares tan distantes como Finlandia y Brasil. En zonas del Atlántico europeo (Inglaterra y Galicia por ejemplo).</a:t>
            </a:r>
          </a:p>
          <a:p>
            <a:pPr algn="just">
              <a:defRPr/>
            </a:pPr>
            <a:endParaRPr lang="es-ES" sz="1200" dirty="0" smtClean="0">
              <a:latin typeface="Arial" charset="0"/>
            </a:endParaRPr>
          </a:p>
          <a:p>
            <a:pPr algn="just">
              <a:defRPr/>
            </a:pPr>
            <a:endParaRPr lang="es-ES" sz="1200" dirty="0" smtClean="0">
              <a:latin typeface="Arial" charset="0"/>
            </a:endParaRPr>
          </a:p>
          <a:p>
            <a:pPr algn="just">
              <a:defRPr/>
            </a:pPr>
            <a:r>
              <a:rPr lang="es-ES" sz="1200" dirty="0" smtClean="0">
                <a:latin typeface="Arial" charset="0"/>
              </a:rPr>
              <a:t> En la mayoría de los lugares esta celebración consiste en quemar muebles y trastos viejos en la calle. En otros, como Cataluña, la tradición marca que en la víspera de San Juan, la juventud del pueblo busque el chopo más alto y más recto, y lo planten en medio de la plaza del pueblo, dónde se quedará hasta agosto, entonces se devolverá a su propietario.</a:t>
            </a:r>
            <a:endParaRPr lang="es-VE" sz="1200" dirty="0"/>
          </a:p>
        </p:txBody>
      </p:sp>
      <p:sp>
        <p:nvSpPr>
          <p:cNvPr id="4" name="Rectangle 623">
            <a:hlinkClick r:id="rId3" action="ppaction://hlinksldjump"/>
          </p:cNvPr>
          <p:cNvSpPr>
            <a:spLocks noChangeArrowheads="1"/>
          </p:cNvSpPr>
          <p:nvPr/>
        </p:nvSpPr>
        <p:spPr bwMode="auto">
          <a:xfrm>
            <a:off x="7732741" y="5883520"/>
            <a:ext cx="982663" cy="403000"/>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5" name="Rectangle 13">
            <a:hlinkClick r:id="rId3" action="ppaction://hlinksldjump"/>
          </p:cNvPr>
          <p:cNvSpPr>
            <a:spLocks noChangeArrowheads="1"/>
          </p:cNvSpPr>
          <p:nvPr/>
        </p:nvSpPr>
        <p:spPr bwMode="auto">
          <a:xfrm>
            <a:off x="7847044" y="5997007"/>
            <a:ext cx="779462" cy="233014"/>
          </a:xfrm>
          <a:prstGeom prst="rect">
            <a:avLst/>
          </a:prstGeom>
          <a:noFill/>
          <a:ln w="9525">
            <a:noFill/>
            <a:miter lim="800000"/>
            <a:headEnd/>
            <a:tailEnd/>
          </a:ln>
        </p:spPr>
        <p:txBody>
          <a:bodyPr lIns="90000" tIns="46800" rIns="90000" bIns="46800">
            <a:spAutoFit/>
          </a:bodyPr>
          <a:lstStyle/>
          <a:p>
            <a:pPr algn="ctr">
              <a:spcBef>
                <a:spcPct val="50000"/>
              </a:spcBef>
            </a:pPr>
            <a:r>
              <a:rPr lang="es-ES_tradnl" sz="900" b="1" dirty="0" smtClean="0">
                <a:solidFill>
                  <a:schemeClr val="bg1"/>
                </a:solidFill>
                <a:latin typeface="Calibri" pitchFamily="34" charset="0"/>
                <a:cs typeface="Arial" charset="0"/>
              </a:rPr>
              <a:t>Siguiente</a:t>
            </a:r>
            <a:endParaRPr lang="es-ES_tradnl" sz="900" b="1" dirty="0">
              <a:solidFill>
                <a:schemeClr val="bg1"/>
              </a:solidFill>
              <a:latin typeface="Calibri" pitchFamily="34" charset="0"/>
              <a:cs typeface="Arial" charset="0"/>
            </a:endParaRPr>
          </a:p>
        </p:txBody>
      </p:sp>
    </p:spTree>
  </p:cSld>
  <p:clrMapOvr>
    <a:masterClrMapping/>
  </p:clrMapOvr>
  <p:transition>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2000" r="-2000" b="-20000"/>
          </a:stretch>
        </a:blipFill>
        <a:effectLst/>
      </p:bgPr>
    </p:bg>
    <p:spTree>
      <p:nvGrpSpPr>
        <p:cNvPr id="1" name=""/>
        <p:cNvGrpSpPr/>
        <p:nvPr/>
      </p:nvGrpSpPr>
      <p:grpSpPr>
        <a:xfrm>
          <a:off x="0" y="0"/>
          <a:ext cx="0" cy="0"/>
          <a:chOff x="0" y="0"/>
          <a:chExt cx="0" cy="0"/>
        </a:xfrm>
      </p:grpSpPr>
      <p:sp>
        <p:nvSpPr>
          <p:cNvPr id="2" name="1 CuadroTexto"/>
          <p:cNvSpPr txBox="1"/>
          <p:nvPr/>
        </p:nvSpPr>
        <p:spPr>
          <a:xfrm>
            <a:off x="500034" y="612419"/>
            <a:ext cx="3714776" cy="5816977"/>
          </a:xfrm>
          <a:prstGeom prst="rect">
            <a:avLst/>
          </a:prstGeom>
          <a:solidFill>
            <a:srgbClr val="FFF2C9">
              <a:alpha val="50196"/>
            </a:srgbClr>
          </a:solidFill>
          <a:ln>
            <a:solidFill>
              <a:srgbClr val="FFCC00"/>
            </a:solidFill>
          </a:ln>
        </p:spPr>
        <p:txBody>
          <a:bodyPr wrap="square" rtlCol="0">
            <a:spAutoFit/>
          </a:bodyPr>
          <a:lstStyle/>
          <a:p>
            <a:pPr algn="just">
              <a:defRPr/>
            </a:pPr>
            <a:r>
              <a:rPr lang="es-ES" sz="1200" dirty="0" smtClean="0">
                <a:latin typeface="Arial" charset="0"/>
              </a:rPr>
              <a:t>Especialmente significativas son las Hogueras de San Juan en la ciudad de Alicante, siendo las fiestas oficiales de la ciudad y declaradas de Interés Turístico Internacional. Aquí, las "Hogueras" o "Monumentos" son auténticas obras de arte, creadas durante meses por constructores y artistas que emplean materiales como cartón, madera, papel, pintura, etc. para que ardan fácilmente en la noche de San Juan.</a:t>
            </a:r>
          </a:p>
          <a:p>
            <a:pPr algn="just">
              <a:defRPr/>
            </a:pPr>
            <a:endParaRPr lang="es-ES" sz="1200" dirty="0" smtClean="0">
              <a:latin typeface="Arial" charset="0"/>
            </a:endParaRPr>
          </a:p>
          <a:p>
            <a:pPr algn="just">
              <a:defRPr/>
            </a:pPr>
            <a:endParaRPr lang="es-ES" sz="1200" dirty="0" smtClean="0">
              <a:latin typeface="Arial" charset="0"/>
            </a:endParaRPr>
          </a:p>
          <a:p>
            <a:pPr algn="just">
              <a:defRPr/>
            </a:pPr>
            <a:r>
              <a:rPr lang="es-ES" sz="1200" dirty="0" smtClean="0">
                <a:latin typeface="Arial" charset="0"/>
              </a:rPr>
              <a:t>En Chile, se celebra en Chiloé esta Tradición de la Noche de San Juan, mientras que Joan Manuel Serrat en la canción "Fiesta", se refiere en su letra a dicha fiesta, con la frase "En la noche de San Juan como comparten su pan, su tortilla y su gabán (versión no franquista) - Su mujer y su Galán (Versión franquista) gentes de 100.000 raleas".</a:t>
            </a:r>
          </a:p>
          <a:p>
            <a:pPr algn="just"/>
            <a:endParaRPr lang="es-ES" sz="1200" dirty="0" smtClean="0">
              <a:latin typeface="Arial" pitchFamily="34" charset="0"/>
              <a:cs typeface="Arial" pitchFamily="34" charset="0"/>
            </a:endParaRPr>
          </a:p>
          <a:p>
            <a:pPr algn="just"/>
            <a:endParaRPr lang="es-ES" sz="1200" dirty="0" smtClean="0">
              <a:latin typeface="Arial" pitchFamily="34" charset="0"/>
              <a:cs typeface="Arial" pitchFamily="34" charset="0"/>
            </a:endParaRPr>
          </a:p>
          <a:p>
            <a:pPr algn="just"/>
            <a:r>
              <a:rPr lang="es-ES" sz="1200" dirty="0" smtClean="0">
                <a:latin typeface="Arial" pitchFamily="34" charset="0"/>
                <a:cs typeface="Arial" pitchFamily="34" charset="0"/>
              </a:rPr>
              <a:t>"En Venezuela, los festejos en honor a San Juan Bautista revisten singular importancia, desde la época colonial hasta el presente.... La fecha establecida por la Iglesia para conmemorar al Santo coincide aproximadamente con el solsticio de invierno, ambas de gran trascendencia, en las que se reúnen diversas prácticas rituales paganas destinadas a avivar y/o conservar el brillo del sol, fuente principal de energía, reconocida y venerada por el hombre desde la antigüedad.”</a:t>
            </a:r>
            <a:endParaRPr lang="es-VE" sz="1200" dirty="0"/>
          </a:p>
        </p:txBody>
      </p:sp>
      <p:sp>
        <p:nvSpPr>
          <p:cNvPr id="3" name="Rectangle 623">
            <a:hlinkClick r:id="rId3" action="ppaction://hlinksldjump"/>
          </p:cNvPr>
          <p:cNvSpPr>
            <a:spLocks noChangeArrowheads="1"/>
          </p:cNvSpPr>
          <p:nvPr/>
        </p:nvSpPr>
        <p:spPr bwMode="auto">
          <a:xfrm>
            <a:off x="7732741" y="5857892"/>
            <a:ext cx="982663" cy="357190"/>
          </a:xfrm>
          <a:prstGeom prst="rect">
            <a:avLst/>
          </a:prstGeom>
          <a:solidFill>
            <a:srgbClr val="642F04"/>
          </a:solidFill>
          <a:ln w="9525">
            <a:noFill/>
            <a:miter lim="800000"/>
            <a:headEnd/>
            <a:tailEnd/>
          </a:ln>
          <a:scene3d>
            <a:camera prst="orthographicFront"/>
            <a:lightRig rig="threePt" dir="t"/>
          </a:scene3d>
          <a:sp3d>
            <a:bevelT/>
          </a:sp3d>
        </p:spPr>
        <p:txBody>
          <a:bodyPr/>
          <a:lstStyle/>
          <a:p>
            <a:pPr algn="ctr" fontAlgn="auto">
              <a:spcBef>
                <a:spcPct val="50000"/>
              </a:spcBef>
              <a:spcAft>
                <a:spcPts val="0"/>
              </a:spcAft>
              <a:defRPr/>
            </a:pPr>
            <a:endParaRPr lang="es-VE" sz="1000" b="1" dirty="0">
              <a:latin typeface="Papyrus" pitchFamily="66" charset="0"/>
              <a:cs typeface="Arial" charset="0"/>
            </a:endParaRPr>
          </a:p>
        </p:txBody>
      </p:sp>
      <p:sp>
        <p:nvSpPr>
          <p:cNvPr id="4" name="Rectangle 13">
            <a:hlinkClick r:id="rId3" action="ppaction://hlinksldjump"/>
          </p:cNvPr>
          <p:cNvSpPr>
            <a:spLocks noChangeArrowheads="1"/>
          </p:cNvSpPr>
          <p:nvPr/>
        </p:nvSpPr>
        <p:spPr bwMode="auto">
          <a:xfrm>
            <a:off x="7847044" y="5857893"/>
            <a:ext cx="779462" cy="371513"/>
          </a:xfrm>
          <a:prstGeom prst="rect">
            <a:avLst/>
          </a:prstGeom>
          <a:noFill/>
          <a:ln w="9525">
            <a:noFill/>
            <a:miter lim="800000"/>
            <a:headEnd/>
            <a:tailEnd/>
          </a:ln>
        </p:spPr>
        <p:txBody>
          <a:bodyPr wrap="square" lIns="90000" tIns="46800" rIns="90000" bIns="46800">
            <a:spAutoFit/>
          </a:bodyPr>
          <a:lstStyle/>
          <a:p>
            <a:pPr algn="ctr">
              <a:spcBef>
                <a:spcPct val="50000"/>
              </a:spcBef>
            </a:pPr>
            <a:r>
              <a:rPr lang="es-ES_tradnl" sz="900" b="1" dirty="0">
                <a:solidFill>
                  <a:schemeClr val="bg1"/>
                </a:solidFill>
                <a:latin typeface="Calibri" pitchFamily="34" charset="0"/>
                <a:cs typeface="Arial" charset="0"/>
              </a:rPr>
              <a:t>Volver al Calendario</a:t>
            </a:r>
          </a:p>
        </p:txBody>
      </p:sp>
    </p:spTree>
  </p:cSld>
  <p:clrMapOvr>
    <a:masterClrMapping/>
  </p:clrMapOvr>
  <p:transition>
    <p:wheel spokes="8"/>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2050</TotalTime>
  <Words>2318</Words>
  <Application>Microsoft Office PowerPoint</Application>
  <PresentationFormat>Presentación en pantalla (4:3)</PresentationFormat>
  <Paragraphs>1055</Paragraphs>
  <Slides>15</Slides>
  <Notes>1</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Company>GEALIFE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Rosaida Mendez</dc:creator>
  <cp:lastModifiedBy>Rosaida Mendez</cp:lastModifiedBy>
  <cp:revision>246</cp:revision>
  <dcterms:created xsi:type="dcterms:W3CDTF">2008-12-20T14:51:54Z</dcterms:created>
  <dcterms:modified xsi:type="dcterms:W3CDTF">2009-05-26T16:38:35Z</dcterms:modified>
</cp:coreProperties>
</file>